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3.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4.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theme/theme5.xml" ContentType="application/vnd.openxmlformats-officedocument.theme+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6.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theme/theme7.xml" ContentType="application/vnd.openxmlformats-officedocument.theme+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702" r:id="rId6"/>
    <p:sldMasterId id="2147483767" r:id="rId7"/>
    <p:sldMasterId id="2147483855" r:id="rId8"/>
    <p:sldMasterId id="2147483893" r:id="rId9"/>
    <p:sldMasterId id="2147483945" r:id="rId10"/>
    <p:sldMasterId id="2147484081" r:id="rId11"/>
  </p:sldMasterIdLst>
  <p:notesMasterIdLst>
    <p:notesMasterId r:id="rId39"/>
  </p:notesMasterIdLst>
  <p:sldIdLst>
    <p:sldId id="2147482456" r:id="rId12"/>
    <p:sldId id="2147481562" r:id="rId13"/>
    <p:sldId id="257" r:id="rId14"/>
    <p:sldId id="264" r:id="rId15"/>
    <p:sldId id="260" r:id="rId16"/>
    <p:sldId id="262" r:id="rId17"/>
    <p:sldId id="265" r:id="rId18"/>
    <p:sldId id="2147483646" r:id="rId19"/>
    <p:sldId id="2147483647" r:id="rId20"/>
    <p:sldId id="2147481572" r:id="rId21"/>
    <p:sldId id="261" r:id="rId22"/>
    <p:sldId id="266" r:id="rId23"/>
    <p:sldId id="269" r:id="rId24"/>
    <p:sldId id="284" r:id="rId25"/>
    <p:sldId id="285" r:id="rId26"/>
    <p:sldId id="2147483643" r:id="rId27"/>
    <p:sldId id="286" r:id="rId28"/>
    <p:sldId id="256" r:id="rId29"/>
    <p:sldId id="287" r:id="rId30"/>
    <p:sldId id="270" r:id="rId31"/>
    <p:sldId id="258" r:id="rId32"/>
    <p:sldId id="267" r:id="rId33"/>
    <p:sldId id="268" r:id="rId34"/>
    <p:sldId id="271" r:id="rId35"/>
    <p:sldId id="272" r:id="rId36"/>
    <p:sldId id="273" r:id="rId37"/>
    <p:sldId id="214748196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93453A5-4F84-4183-9FF1-BB236FD00008}">
          <p14:sldIdLst>
            <p14:sldId id="2147482456"/>
            <p14:sldId id="2147481562"/>
          </p14:sldIdLst>
        </p14:section>
        <p14:section name="recap day 1" id="{20BD7FD0-DD43-4B4F-9001-7EB13E73C861}">
          <p14:sldIdLst>
            <p14:sldId id="257"/>
          </p14:sldIdLst>
        </p14:section>
        <p14:section name="Design Thinking" id="{F017B24F-EE61-424A-8CD6-6F56C8C584DC}">
          <p14:sldIdLst>
            <p14:sldId id="264"/>
            <p14:sldId id="260"/>
            <p14:sldId id="262"/>
            <p14:sldId id="265"/>
          </p14:sldIdLst>
        </p14:section>
        <p14:section name="Demonstration" id="{6740EF64-C066-4B79-8D7D-9254760C293C}">
          <p14:sldIdLst>
            <p14:sldId id="2147483646"/>
            <p14:sldId id="2147483647"/>
            <p14:sldId id="2147481572"/>
            <p14:sldId id="261"/>
          </p14:sldIdLst>
        </p14:section>
        <p14:section name="MCP" id="{FA568DFB-7B57-432C-B852-FA41B8D9D580}">
          <p14:sldIdLst>
            <p14:sldId id="266"/>
            <p14:sldId id="269"/>
            <p14:sldId id="284"/>
            <p14:sldId id="285"/>
            <p14:sldId id="2147483643"/>
            <p14:sldId id="286"/>
            <p14:sldId id="256"/>
            <p14:sldId id="287"/>
          </p14:sldIdLst>
        </p14:section>
        <p14:section name="A2A" id="{A7D1D770-B614-4B7A-AFF3-DAC21DC0AAC2}">
          <p14:sldIdLst>
            <p14:sldId id="270"/>
            <p14:sldId id="258"/>
            <p14:sldId id="267"/>
            <p14:sldId id="268"/>
          </p14:sldIdLst>
        </p14:section>
        <p14:section name="NLWeb" id="{F3495CCC-4BFF-458B-87D8-1B65F3BCDD54}">
          <p14:sldIdLst>
            <p14:sldId id="271"/>
            <p14:sldId id="272"/>
            <p14:sldId id="273"/>
          </p14:sldIdLst>
        </p14:section>
        <p14:section name="Takeaways" id="{21119A75-4EE6-4165-BDF5-FB60A1898234}">
          <p14:sldIdLst>
            <p14:sldId id="21474819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9646"/>
    <a:srgbClr val="0271C0"/>
    <a:srgbClr val="9397D8"/>
    <a:srgbClr val="4BACC6"/>
    <a:srgbClr val="F8F8F8"/>
    <a:srgbClr val="0078A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226AC1-6D3D-8FD5-1F50-0C6553E300A0}" v="7" dt="2025-06-16T06:50:32.683"/>
    <p1510:client id="{A9CE24C4-AEAC-373F-7EEF-C41FBBBA1D60}" v="15" dt="2025-06-14T13:40:51.64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02" autoAdjust="0"/>
    <p:restoredTop sz="79636" autoAdjust="0"/>
  </p:normalViewPr>
  <p:slideViewPr>
    <p:cSldViewPr snapToGrid="0">
      <p:cViewPr varScale="1">
        <p:scale>
          <a:sx n="50" d="100"/>
          <a:sy n="50" d="100"/>
        </p:scale>
        <p:origin x="1312"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notesMaster" Target="notesMasters/notesMaster1.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20" Type="http://schemas.openxmlformats.org/officeDocument/2006/relationships/slide" Target="slides/slide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ntina.alto@outlook.it" userId="S::urn:spo:guest#valentina.alto@outlook.it::" providerId="AD" clId="Web-{A9CE24C4-AEAC-373F-7EEF-C41FBBBA1D60}"/>
    <pc:docChg chg="modSld">
      <pc:chgData name="valentina.alto@outlook.it" userId="S::urn:spo:guest#valentina.alto@outlook.it::" providerId="AD" clId="Web-{A9CE24C4-AEAC-373F-7EEF-C41FBBBA1D60}" dt="2025-06-14T13:40:51.644" v="14"/>
      <pc:docMkLst>
        <pc:docMk/>
      </pc:docMkLst>
      <pc:sldChg chg="mod modShow">
        <pc:chgData name="valentina.alto@outlook.it" userId="S::urn:spo:guest#valentina.alto@outlook.it::" providerId="AD" clId="Web-{A9CE24C4-AEAC-373F-7EEF-C41FBBBA1D60}" dt="2025-06-14T13:40:51.285" v="10"/>
        <pc:sldMkLst>
          <pc:docMk/>
          <pc:sldMk cId="565565143" sldId="256"/>
        </pc:sldMkLst>
      </pc:sldChg>
      <pc:sldChg chg="mod modShow">
        <pc:chgData name="valentina.alto@outlook.it" userId="S::urn:spo:guest#valentina.alto@outlook.it::" providerId="AD" clId="Web-{A9CE24C4-AEAC-373F-7EEF-C41FBBBA1D60}" dt="2025-06-14T13:40:43.050" v="3"/>
        <pc:sldMkLst>
          <pc:docMk/>
          <pc:sldMk cId="826014370" sldId="258"/>
        </pc:sldMkLst>
      </pc:sldChg>
      <pc:sldChg chg="mod modShow">
        <pc:chgData name="valentina.alto@outlook.it" userId="S::urn:spo:guest#valentina.alto@outlook.it::" providerId="AD" clId="Web-{A9CE24C4-AEAC-373F-7EEF-C41FBBBA1D60}" dt="2025-06-14T13:40:51.535" v="13"/>
        <pc:sldMkLst>
          <pc:docMk/>
          <pc:sldMk cId="3789462646" sldId="266"/>
        </pc:sldMkLst>
      </pc:sldChg>
      <pc:sldChg chg="mod modShow">
        <pc:chgData name="valentina.alto@outlook.it" userId="S::urn:spo:guest#valentina.alto@outlook.it::" providerId="AD" clId="Web-{A9CE24C4-AEAC-373F-7EEF-C41FBBBA1D60}" dt="2025-06-14T13:40:43.097" v="4"/>
        <pc:sldMkLst>
          <pc:docMk/>
          <pc:sldMk cId="3858134123" sldId="267"/>
        </pc:sldMkLst>
      </pc:sldChg>
      <pc:sldChg chg="mod modShow">
        <pc:chgData name="valentina.alto@outlook.it" userId="S::urn:spo:guest#valentina.alto@outlook.it::" providerId="AD" clId="Web-{A9CE24C4-AEAC-373F-7EEF-C41FBBBA1D60}" dt="2025-06-14T13:40:43.160" v="5"/>
        <pc:sldMkLst>
          <pc:docMk/>
          <pc:sldMk cId="3833710998" sldId="268"/>
        </pc:sldMkLst>
      </pc:sldChg>
      <pc:sldChg chg="mod modShow">
        <pc:chgData name="valentina.alto@outlook.it" userId="S::urn:spo:guest#valentina.alto@outlook.it::" providerId="AD" clId="Web-{A9CE24C4-AEAC-373F-7EEF-C41FBBBA1D60}" dt="2025-06-14T13:40:51.644" v="14"/>
        <pc:sldMkLst>
          <pc:docMk/>
          <pc:sldMk cId="1517310654" sldId="269"/>
        </pc:sldMkLst>
      </pc:sldChg>
      <pc:sldChg chg="mod modShow">
        <pc:chgData name="valentina.alto@outlook.it" userId="S::urn:spo:guest#valentina.alto@outlook.it::" providerId="AD" clId="Web-{A9CE24C4-AEAC-373F-7EEF-C41FBBBA1D60}" dt="2025-06-14T13:40:43.285" v="6"/>
        <pc:sldMkLst>
          <pc:docMk/>
          <pc:sldMk cId="2018509159" sldId="270"/>
        </pc:sldMkLst>
      </pc:sldChg>
      <pc:sldChg chg="mod modShow">
        <pc:chgData name="valentina.alto@outlook.it" userId="S::urn:spo:guest#valentina.alto@outlook.it::" providerId="AD" clId="Web-{A9CE24C4-AEAC-373F-7EEF-C41FBBBA1D60}" dt="2025-06-14T13:40:36.035" v="2"/>
        <pc:sldMkLst>
          <pc:docMk/>
          <pc:sldMk cId="4041732100" sldId="271"/>
        </pc:sldMkLst>
      </pc:sldChg>
      <pc:sldChg chg="mod modShow">
        <pc:chgData name="valentina.alto@outlook.it" userId="S::urn:spo:guest#valentina.alto@outlook.it::" providerId="AD" clId="Web-{A9CE24C4-AEAC-373F-7EEF-C41FBBBA1D60}" dt="2025-06-14T13:40:35.769" v="0"/>
        <pc:sldMkLst>
          <pc:docMk/>
          <pc:sldMk cId="4067708982" sldId="272"/>
        </pc:sldMkLst>
      </pc:sldChg>
      <pc:sldChg chg="mod modShow">
        <pc:chgData name="valentina.alto@outlook.it" userId="S::urn:spo:guest#valentina.alto@outlook.it::" providerId="AD" clId="Web-{A9CE24C4-AEAC-373F-7EEF-C41FBBBA1D60}" dt="2025-06-14T13:40:35.925" v="1"/>
        <pc:sldMkLst>
          <pc:docMk/>
          <pc:sldMk cId="532144506" sldId="273"/>
        </pc:sldMkLst>
      </pc:sldChg>
      <pc:sldChg chg="mod modShow">
        <pc:chgData name="valentina.alto@outlook.it" userId="S::urn:spo:guest#valentina.alto@outlook.it::" providerId="AD" clId="Web-{A9CE24C4-AEAC-373F-7EEF-C41FBBBA1D60}" dt="2025-06-14T13:40:51.410" v="12"/>
        <pc:sldMkLst>
          <pc:docMk/>
          <pc:sldMk cId="3145303070" sldId="284"/>
        </pc:sldMkLst>
      </pc:sldChg>
      <pc:sldChg chg="mod modShow">
        <pc:chgData name="valentina.alto@outlook.it" userId="S::urn:spo:guest#valentina.alto@outlook.it::" providerId="AD" clId="Web-{A9CE24C4-AEAC-373F-7EEF-C41FBBBA1D60}" dt="2025-06-14T13:40:50.973" v="7"/>
        <pc:sldMkLst>
          <pc:docMk/>
          <pc:sldMk cId="308981884" sldId="285"/>
        </pc:sldMkLst>
      </pc:sldChg>
      <pc:sldChg chg="mod modShow">
        <pc:chgData name="valentina.alto@outlook.it" userId="S::urn:spo:guest#valentina.alto@outlook.it::" providerId="AD" clId="Web-{A9CE24C4-AEAC-373F-7EEF-C41FBBBA1D60}" dt="2025-06-14T13:40:51.113" v="9"/>
        <pc:sldMkLst>
          <pc:docMk/>
          <pc:sldMk cId="838559135" sldId="286"/>
        </pc:sldMkLst>
      </pc:sldChg>
      <pc:sldChg chg="mod modShow">
        <pc:chgData name="valentina.alto@outlook.it" userId="S::urn:spo:guest#valentina.alto@outlook.it::" providerId="AD" clId="Web-{A9CE24C4-AEAC-373F-7EEF-C41FBBBA1D60}" dt="2025-06-14T13:40:51.348" v="11"/>
        <pc:sldMkLst>
          <pc:docMk/>
          <pc:sldMk cId="3131735752" sldId="287"/>
        </pc:sldMkLst>
      </pc:sldChg>
      <pc:sldChg chg="mod modShow">
        <pc:chgData name="valentina.alto@outlook.it" userId="S::urn:spo:guest#valentina.alto@outlook.it::" providerId="AD" clId="Web-{A9CE24C4-AEAC-373F-7EEF-C41FBBBA1D60}" dt="2025-06-14T13:40:51.035" v="8"/>
        <pc:sldMkLst>
          <pc:docMk/>
          <pc:sldMk cId="260935177" sldId="2147483643"/>
        </pc:sldMkLst>
      </pc:sldChg>
    </pc:docChg>
  </pc:docChgLst>
  <pc:docChgLst>
    <pc:chgData name="Aditi Chatterjee" userId="S::aditic@packt.com::d489e2c2-44b8-41d5-91ff-f6ab18d0585f" providerId="AD" clId="Web-{0A226AC1-6D3D-8FD5-1F50-0C6553E300A0}"/>
    <pc:docChg chg="modSld">
      <pc:chgData name="Aditi Chatterjee" userId="S::aditic@packt.com::d489e2c2-44b8-41d5-91ff-f6ab18d0585f" providerId="AD" clId="Web-{0A226AC1-6D3D-8FD5-1F50-0C6553E300A0}" dt="2025-06-16T06:50:32.683" v="6"/>
      <pc:docMkLst>
        <pc:docMk/>
      </pc:docMkLst>
      <pc:sldChg chg="addSp">
        <pc:chgData name="Aditi Chatterjee" userId="S::aditic@packt.com::d489e2c2-44b8-41d5-91ff-f6ab18d0585f" providerId="AD" clId="Web-{0A226AC1-6D3D-8FD5-1F50-0C6553E300A0}" dt="2025-06-16T05:59:30.302" v="0"/>
        <pc:sldMkLst>
          <pc:docMk/>
          <pc:sldMk cId="1331620586" sldId="257"/>
        </pc:sldMkLst>
        <pc:grpChg chg="add">
          <ac:chgData name="Aditi Chatterjee" userId="S::aditic@packt.com::d489e2c2-44b8-41d5-91ff-f6ab18d0585f" providerId="AD" clId="Web-{0A226AC1-6D3D-8FD5-1F50-0C6553E300A0}" dt="2025-06-16T05:59:30.302" v="0"/>
          <ac:grpSpMkLst>
            <pc:docMk/>
            <pc:sldMk cId="1331620586" sldId="257"/>
            <ac:grpSpMk id="5" creationId="{34A870B7-BFEC-A383-3DE0-1F3B7028A26D}"/>
          </ac:grpSpMkLst>
        </pc:grpChg>
      </pc:sldChg>
      <pc:sldChg chg="addSp">
        <pc:chgData name="Aditi Chatterjee" userId="S::aditic@packt.com::d489e2c2-44b8-41d5-91ff-f6ab18d0585f" providerId="AD" clId="Web-{0A226AC1-6D3D-8FD5-1F50-0C6553E300A0}" dt="2025-06-16T06:07:58.866" v="2"/>
        <pc:sldMkLst>
          <pc:docMk/>
          <pc:sldMk cId="3604496296" sldId="260"/>
        </pc:sldMkLst>
        <pc:grpChg chg="add">
          <ac:chgData name="Aditi Chatterjee" userId="S::aditic@packt.com::d489e2c2-44b8-41d5-91ff-f6ab18d0585f" providerId="AD" clId="Web-{0A226AC1-6D3D-8FD5-1F50-0C6553E300A0}" dt="2025-06-16T06:07:58.866" v="2"/>
          <ac:grpSpMkLst>
            <pc:docMk/>
            <pc:sldMk cId="3604496296" sldId="260"/>
            <ac:grpSpMk id="5" creationId="{C43DD2C4-C732-E071-0BA5-ED3234F29DBB}"/>
          </ac:grpSpMkLst>
        </pc:grpChg>
      </pc:sldChg>
      <pc:sldChg chg="addSp">
        <pc:chgData name="Aditi Chatterjee" userId="S::aditic@packt.com::d489e2c2-44b8-41d5-91ff-f6ab18d0585f" providerId="AD" clId="Web-{0A226AC1-6D3D-8FD5-1F50-0C6553E300A0}" dt="2025-06-16T06:50:32.683" v="6"/>
        <pc:sldMkLst>
          <pc:docMk/>
          <pc:sldMk cId="1850857206" sldId="261"/>
        </pc:sldMkLst>
        <pc:grpChg chg="add">
          <ac:chgData name="Aditi Chatterjee" userId="S::aditic@packt.com::d489e2c2-44b8-41d5-91ff-f6ab18d0585f" providerId="AD" clId="Web-{0A226AC1-6D3D-8FD5-1F50-0C6553E300A0}" dt="2025-06-16T06:50:32.683" v="6"/>
          <ac:grpSpMkLst>
            <pc:docMk/>
            <pc:sldMk cId="1850857206" sldId="261"/>
            <ac:grpSpMk id="19" creationId="{2237875D-3581-2EE1-0C8E-BB6607682EA8}"/>
          </ac:grpSpMkLst>
        </pc:grpChg>
      </pc:sldChg>
      <pc:sldChg chg="addSp">
        <pc:chgData name="Aditi Chatterjee" userId="S::aditic@packt.com::d489e2c2-44b8-41d5-91ff-f6ab18d0585f" providerId="AD" clId="Web-{0A226AC1-6D3D-8FD5-1F50-0C6553E300A0}" dt="2025-06-16T06:03:44.873" v="1"/>
        <pc:sldMkLst>
          <pc:docMk/>
          <pc:sldMk cId="497654103" sldId="264"/>
        </pc:sldMkLst>
        <pc:grpChg chg="add">
          <ac:chgData name="Aditi Chatterjee" userId="S::aditic@packt.com::d489e2c2-44b8-41d5-91ff-f6ab18d0585f" providerId="AD" clId="Web-{0A226AC1-6D3D-8FD5-1F50-0C6553E300A0}" dt="2025-06-16T06:03:44.873" v="1"/>
          <ac:grpSpMkLst>
            <pc:docMk/>
            <pc:sldMk cId="497654103" sldId="264"/>
            <ac:grpSpMk id="2" creationId="{B5B10E4C-2177-8960-3A94-6C217C733125}"/>
          </ac:grpSpMkLst>
        </pc:grpChg>
      </pc:sldChg>
      <pc:sldChg chg="addSp">
        <pc:chgData name="Aditi Chatterjee" userId="S::aditic@packt.com::d489e2c2-44b8-41d5-91ff-f6ab18d0585f" providerId="AD" clId="Web-{0A226AC1-6D3D-8FD5-1F50-0C6553E300A0}" dt="2025-06-16T06:37:50.104" v="3"/>
        <pc:sldMkLst>
          <pc:docMk/>
          <pc:sldMk cId="2294161017" sldId="265"/>
        </pc:sldMkLst>
        <pc:grpChg chg="add">
          <ac:chgData name="Aditi Chatterjee" userId="S::aditic@packt.com::d489e2c2-44b8-41d5-91ff-f6ab18d0585f" providerId="AD" clId="Web-{0A226AC1-6D3D-8FD5-1F50-0C6553E300A0}" dt="2025-06-16T06:37:50.104" v="3"/>
          <ac:grpSpMkLst>
            <pc:docMk/>
            <pc:sldMk cId="2294161017" sldId="265"/>
            <ac:grpSpMk id="3" creationId="{3EFE1319-2D4B-9BCC-7869-DBC2A83536CA}"/>
          </ac:grpSpMkLst>
        </pc:grpChg>
      </pc:sldChg>
      <pc:sldChg chg="addSp">
        <pc:chgData name="Aditi Chatterjee" userId="S::aditic@packt.com::d489e2c2-44b8-41d5-91ff-f6ab18d0585f" providerId="AD" clId="Web-{0A226AC1-6D3D-8FD5-1F50-0C6553E300A0}" dt="2025-06-16T06:39:13.153" v="4"/>
        <pc:sldMkLst>
          <pc:docMk/>
          <pc:sldMk cId="478463097" sldId="2147483646"/>
        </pc:sldMkLst>
        <pc:grpChg chg="add">
          <ac:chgData name="Aditi Chatterjee" userId="S::aditic@packt.com::d489e2c2-44b8-41d5-91ff-f6ab18d0585f" providerId="AD" clId="Web-{0A226AC1-6D3D-8FD5-1F50-0C6553E300A0}" dt="2025-06-16T06:39:13.153" v="4"/>
          <ac:grpSpMkLst>
            <pc:docMk/>
            <pc:sldMk cId="478463097" sldId="2147483646"/>
            <ac:grpSpMk id="2" creationId="{F5C9E64F-1DA3-67A4-4F62-43CC15EF67E6}"/>
          </ac:grpSpMkLst>
        </pc:grpChg>
      </pc:sldChg>
      <pc:sldChg chg="addSp">
        <pc:chgData name="Aditi Chatterjee" userId="S::aditic@packt.com::d489e2c2-44b8-41d5-91ff-f6ab18d0585f" providerId="AD" clId="Web-{0A226AC1-6D3D-8FD5-1F50-0C6553E300A0}" dt="2025-06-16T06:40:51.389" v="5"/>
        <pc:sldMkLst>
          <pc:docMk/>
          <pc:sldMk cId="1113558636" sldId="2147483647"/>
        </pc:sldMkLst>
        <pc:grpChg chg="add">
          <ac:chgData name="Aditi Chatterjee" userId="S::aditic@packt.com::d489e2c2-44b8-41d5-91ff-f6ab18d0585f" providerId="AD" clId="Web-{0A226AC1-6D3D-8FD5-1F50-0C6553E300A0}" dt="2025-06-16T06:40:51.389" v="5"/>
          <ac:grpSpMkLst>
            <pc:docMk/>
            <pc:sldMk cId="1113558636" sldId="2147483647"/>
            <ac:grpSpMk id="2" creationId="{3C4930D4-3FCC-5C30-3403-8C6A00BE553D}"/>
          </ac:grpSpMkLst>
        </pc:grpChg>
      </pc:sldChg>
    </pc:docChg>
  </pc:docChgLst>
  <pc:docChgLst>
    <pc:chgData name="Valentina Alto" userId="26cfd17d0edd9b02" providerId="LiveId" clId="{84846111-4783-42BB-BF87-A1B31D054D6E}"/>
    <pc:docChg chg="modSld">
      <pc:chgData name="Valentina Alto" userId="26cfd17d0edd9b02" providerId="LiveId" clId="{84846111-4783-42BB-BF87-A1B31D054D6E}" dt="2023-07-12T14:47:59.751" v="3"/>
      <pc:docMkLst>
        <pc:docMk/>
      </pc:docMkLst>
      <pc:sldChg chg="modAnim">
        <pc:chgData name="Valentina Alto" userId="26cfd17d0edd9b02" providerId="LiveId" clId="{84846111-4783-42BB-BF87-A1B31D054D6E}" dt="2023-07-12T14:40:58.579" v="0"/>
        <pc:sldMkLst>
          <pc:docMk/>
          <pc:sldMk cId="1948559460" sldId="261"/>
        </pc:sldMkLst>
      </pc:sldChg>
      <pc:sldChg chg="modTransition">
        <pc:chgData name="Valentina Alto" userId="26cfd17d0edd9b02" providerId="LiveId" clId="{84846111-4783-42BB-BF87-A1B31D054D6E}" dt="2023-07-12T14:47:57.644" v="2"/>
        <pc:sldMkLst>
          <pc:docMk/>
          <pc:sldMk cId="1167177885" sldId="2147477230"/>
        </pc:sldMkLst>
      </pc:sldChg>
      <pc:sldChg chg="modTransition">
        <pc:chgData name="Valentina Alto" userId="26cfd17d0edd9b02" providerId="LiveId" clId="{84846111-4783-42BB-BF87-A1B31D054D6E}" dt="2023-07-12T14:47:59.751" v="3"/>
        <pc:sldMkLst>
          <pc:docMk/>
          <pc:sldMk cId="2015998074" sldId="2147480542"/>
        </pc:sldMkLst>
      </pc:sldChg>
    </pc:docChg>
  </pc:docChgLst>
  <pc:docChgLst>
    <pc:chgData name="Valentina Alto" userId="26cfd17d0edd9b02" providerId="LiveId" clId="{904165A8-ECB5-4015-B1E4-C37B8891076C}"/>
    <pc:docChg chg="custSel addSld modSld modSection">
      <pc:chgData name="Valentina Alto" userId="26cfd17d0edd9b02" providerId="LiveId" clId="{904165A8-ECB5-4015-B1E4-C37B8891076C}" dt="2024-10-05T08:24:37.361" v="232" actId="478"/>
      <pc:docMkLst>
        <pc:docMk/>
      </pc:docMkLst>
      <pc:sldChg chg="addSp delSp modSp mod delAnim modAnim">
        <pc:chgData name="Valentina Alto" userId="26cfd17d0edd9b02" providerId="LiveId" clId="{904165A8-ECB5-4015-B1E4-C37B8891076C}" dt="2024-10-04T15:30:45.667" v="51" actId="478"/>
        <pc:sldMkLst>
          <pc:docMk/>
          <pc:sldMk cId="1596015936" sldId="2147482454"/>
        </pc:sldMkLst>
      </pc:sldChg>
      <pc:sldChg chg="add setBg">
        <pc:chgData name="Valentina Alto" userId="26cfd17d0edd9b02" providerId="LiveId" clId="{904165A8-ECB5-4015-B1E4-C37B8891076C}" dt="2024-10-04T15:29:20.074" v="0"/>
        <pc:sldMkLst>
          <pc:docMk/>
          <pc:sldMk cId="2147142075" sldId="2147482460"/>
        </pc:sldMkLst>
      </pc:sldChg>
      <pc:sldChg chg="addSp delSp modSp new mod delAnim modAnim">
        <pc:chgData name="Valentina Alto" userId="26cfd17d0edd9b02" providerId="LiveId" clId="{904165A8-ECB5-4015-B1E4-C37B8891076C}" dt="2024-10-05T08:24:37.361" v="232" actId="478"/>
        <pc:sldMkLst>
          <pc:docMk/>
          <pc:sldMk cId="3748713440" sldId="2147482461"/>
        </pc:sldMkLst>
      </pc:sldChg>
    </pc:docChg>
  </pc:docChgLst>
  <pc:docChgLst>
    <pc:chgData name="Valentina Alto" userId="26cfd17d0edd9b02" providerId="LiveId" clId="{2B3DE357-568C-4CB7-B0BB-41B47629B64E}"/>
    <pc:docChg chg="undo custSel addSld delSld modSld sldOrd addSection modSection">
      <pc:chgData name="Valentina Alto" userId="26cfd17d0edd9b02" providerId="LiveId" clId="{2B3DE357-568C-4CB7-B0BB-41B47629B64E}" dt="2023-10-07T13:01:20.538" v="1315" actId="47"/>
      <pc:docMkLst>
        <pc:docMk/>
      </pc:docMkLst>
      <pc:sldChg chg="del">
        <pc:chgData name="Valentina Alto" userId="26cfd17d0edd9b02" providerId="LiveId" clId="{2B3DE357-568C-4CB7-B0BB-41B47629B64E}" dt="2023-09-23T10:10:40.308" v="471" actId="47"/>
        <pc:sldMkLst>
          <pc:docMk/>
          <pc:sldMk cId="23581170" sldId="256"/>
        </pc:sldMkLst>
      </pc:sldChg>
      <pc:sldChg chg="modSp mod">
        <pc:chgData name="Valentina Alto" userId="26cfd17d0edd9b02" providerId="LiveId" clId="{2B3DE357-568C-4CB7-B0BB-41B47629B64E}" dt="2023-09-23T07:10:43.022" v="59" actId="20577"/>
        <pc:sldMkLst>
          <pc:docMk/>
          <pc:sldMk cId="941428348" sldId="259"/>
        </pc:sldMkLst>
      </pc:sldChg>
      <pc:sldChg chg="addSp modSp mod ord">
        <pc:chgData name="Valentina Alto" userId="26cfd17d0edd9b02" providerId="LiveId" clId="{2B3DE357-568C-4CB7-B0BB-41B47629B64E}" dt="2023-09-23T10:20:43.577" v="767" actId="20577"/>
        <pc:sldMkLst>
          <pc:docMk/>
          <pc:sldMk cId="2596451110" sldId="260"/>
        </pc:sldMkLst>
      </pc:sldChg>
      <pc:sldChg chg="addSp delSp modSp mod modAnim">
        <pc:chgData name="Valentina Alto" userId="26cfd17d0edd9b02" providerId="LiveId" clId="{2B3DE357-568C-4CB7-B0BB-41B47629B64E}" dt="2023-09-23T07:34:36.668" v="419" actId="1076"/>
        <pc:sldMkLst>
          <pc:docMk/>
          <pc:sldMk cId="1948559460" sldId="261"/>
        </pc:sldMkLst>
      </pc:sldChg>
      <pc:sldChg chg="modSp mod ord">
        <pc:chgData name="Valentina Alto" userId="26cfd17d0edd9b02" providerId="LiveId" clId="{2B3DE357-568C-4CB7-B0BB-41B47629B64E}" dt="2023-09-23T07:10:24.999" v="57" actId="208"/>
        <pc:sldMkLst>
          <pc:docMk/>
          <pc:sldMk cId="1167177885" sldId="2147477230"/>
        </pc:sldMkLst>
      </pc:sldChg>
      <pc:sldChg chg="modSp mod ord">
        <pc:chgData name="Valentina Alto" userId="26cfd17d0edd9b02" providerId="LiveId" clId="{2B3DE357-568C-4CB7-B0BB-41B47629B64E}" dt="2023-09-23T10:15:48.343" v="640" actId="20577"/>
        <pc:sldMkLst>
          <pc:docMk/>
          <pc:sldMk cId="2015998074" sldId="2147480542"/>
        </pc:sldMkLst>
      </pc:sldChg>
      <pc:sldChg chg="mod ord modShow">
        <pc:chgData name="Valentina Alto" userId="26cfd17d0edd9b02" providerId="LiveId" clId="{2B3DE357-568C-4CB7-B0BB-41B47629B64E}" dt="2023-09-23T07:25:13.427" v="318"/>
        <pc:sldMkLst>
          <pc:docMk/>
          <pc:sldMk cId="291409846" sldId="2147481537"/>
        </pc:sldMkLst>
      </pc:sldChg>
      <pc:sldChg chg="addSp modSp mod">
        <pc:chgData name="Valentina Alto" userId="26cfd17d0edd9b02" providerId="LiveId" clId="{2B3DE357-568C-4CB7-B0BB-41B47629B64E}" dt="2023-09-23T07:05:07.251" v="17" actId="1076"/>
        <pc:sldMkLst>
          <pc:docMk/>
          <pc:sldMk cId="650802124" sldId="2147481538"/>
        </pc:sldMkLst>
      </pc:sldChg>
      <pc:sldChg chg="addSp delSp modSp mod">
        <pc:chgData name="Valentina Alto" userId="26cfd17d0edd9b02" providerId="LiveId" clId="{2B3DE357-568C-4CB7-B0BB-41B47629B64E}" dt="2023-09-23T07:29:23.790" v="412" actId="20577"/>
        <pc:sldMkLst>
          <pc:docMk/>
          <pc:sldMk cId="3559016590" sldId="2147481544"/>
        </pc:sldMkLst>
      </pc:sldChg>
      <pc:sldChg chg="addSp delSp modSp new mod">
        <pc:chgData name="Valentina Alto" userId="26cfd17d0edd9b02" providerId="LiveId" clId="{2B3DE357-568C-4CB7-B0BB-41B47629B64E}" dt="2023-09-23T10:45:26.484" v="1283" actId="693"/>
        <pc:sldMkLst>
          <pc:docMk/>
          <pc:sldMk cId="168107221" sldId="2147481545"/>
        </pc:sldMkLst>
      </pc:sldChg>
      <pc:sldChg chg="addSp delSp modSp new mod setBg">
        <pc:chgData name="Valentina Alto" userId="26cfd17d0edd9b02" providerId="LiveId" clId="{2B3DE357-568C-4CB7-B0BB-41B47629B64E}" dt="2023-09-23T10:47:22.260" v="1308" actId="26606"/>
        <pc:sldMkLst>
          <pc:docMk/>
          <pc:sldMk cId="142191941" sldId="2147481546"/>
        </pc:sldMkLst>
      </pc:sldChg>
      <pc:sldChg chg="addSp delSp modSp new del mod">
        <pc:chgData name="Valentina Alto" userId="26cfd17d0edd9b02" providerId="LiveId" clId="{2B3DE357-568C-4CB7-B0BB-41B47629B64E}" dt="2023-09-23T07:24:58.157" v="315" actId="47"/>
        <pc:sldMkLst>
          <pc:docMk/>
          <pc:sldMk cId="3544957832" sldId="2147481547"/>
        </pc:sldMkLst>
      </pc:sldChg>
      <pc:sldChg chg="addSp delSp modSp del mod ord setBg">
        <pc:chgData name="Valentina Alto" userId="26cfd17d0edd9b02" providerId="LiveId" clId="{2B3DE357-568C-4CB7-B0BB-41B47629B64E}" dt="2023-10-07T13:01:20.538" v="1315" actId="47"/>
        <pc:sldMkLst>
          <pc:docMk/>
          <pc:sldMk cId="581160131" sldId="2147481548"/>
        </pc:sldMkLst>
      </pc:sldChg>
      <pc:sldChg chg="new del">
        <pc:chgData name="Valentina Alto" userId="26cfd17d0edd9b02" providerId="LiveId" clId="{2B3DE357-568C-4CB7-B0BB-41B47629B64E}" dt="2023-09-23T07:34:53.817" v="421" actId="47"/>
        <pc:sldMkLst>
          <pc:docMk/>
          <pc:sldMk cId="1709062617" sldId="2147481549"/>
        </pc:sldMkLst>
      </pc:sldChg>
      <pc:sldChg chg="modSp mod">
        <pc:chgData name="Valentina Alto" userId="26cfd17d0edd9b02" providerId="LiveId" clId="{2B3DE357-568C-4CB7-B0BB-41B47629B64E}" dt="2023-09-23T07:35:01.695" v="449" actId="20577"/>
        <pc:sldMkLst>
          <pc:docMk/>
          <pc:sldMk cId="1062407368" sldId="2147481550"/>
        </pc:sldMkLst>
      </pc:sldChg>
      <pc:sldChg chg="addSp modSp new mod">
        <pc:chgData name="Valentina Alto" userId="26cfd17d0edd9b02" providerId="LiveId" clId="{2B3DE357-568C-4CB7-B0BB-41B47629B64E}" dt="2023-09-23T10:46:30.327" v="1292" actId="207"/>
        <pc:sldMkLst>
          <pc:docMk/>
          <pc:sldMk cId="1637427351" sldId="2147481551"/>
        </pc:sldMkLst>
      </pc:sldChg>
      <pc:sldChg chg="addSp delSp modSp add mod ord">
        <pc:chgData name="Valentina Alto" userId="26cfd17d0edd9b02" providerId="LiveId" clId="{2B3DE357-568C-4CB7-B0BB-41B47629B64E}" dt="2023-09-23T10:30:24.876" v="963" actId="1076"/>
        <pc:sldMkLst>
          <pc:docMk/>
          <pc:sldMk cId="2316106905" sldId="2147481552"/>
        </pc:sldMkLst>
      </pc:sldChg>
      <pc:sldChg chg="addSp delSp modSp new mod ord setBg">
        <pc:chgData name="Valentina Alto" userId="26cfd17d0edd9b02" providerId="LiveId" clId="{2B3DE357-568C-4CB7-B0BB-41B47629B64E}" dt="2023-09-23T10:10:35.014" v="470" actId="26606"/>
        <pc:sldMkLst>
          <pc:docMk/>
          <pc:sldMk cId="3168710710" sldId="2147481553"/>
        </pc:sldMkLst>
      </pc:sldChg>
      <pc:sldChg chg="addSp delSp modSp new mod ord setBg">
        <pc:chgData name="Valentina Alto" userId="26cfd17d0edd9b02" providerId="LiveId" clId="{2B3DE357-568C-4CB7-B0BB-41B47629B64E}" dt="2023-09-23T10:30:55.127" v="965" actId="26606"/>
        <pc:sldMkLst>
          <pc:docMk/>
          <pc:sldMk cId="2141855989" sldId="2147481554"/>
        </pc:sldMkLst>
      </pc:sldChg>
      <pc:sldChg chg="addSp delSp modSp new mod">
        <pc:chgData name="Valentina Alto" userId="26cfd17d0edd9b02" providerId="LiveId" clId="{2B3DE357-568C-4CB7-B0BB-41B47629B64E}" dt="2023-10-07T13:01:18.904" v="1314"/>
        <pc:sldMkLst>
          <pc:docMk/>
          <pc:sldMk cId="2602045512" sldId="2147481555"/>
        </pc:sldMkLst>
      </pc:sldChg>
    </pc:docChg>
  </pc:docChgLst>
  <pc:docChgLst>
    <pc:chgData name="Valentina Alto" userId="26cfd17d0edd9b02" providerId="LiveId" clId="{090B4872-0B43-4661-BC7D-7E336ABAF4AF}"/>
    <pc:docChg chg="undo custSel addSld delSld modSld sldOrd modSection">
      <pc:chgData name="Valentina Alto" userId="26cfd17d0edd9b02" providerId="LiveId" clId="{090B4872-0B43-4661-BC7D-7E336ABAF4AF}" dt="2025-05-25T13:41:28.765" v="464" actId="1076"/>
      <pc:docMkLst>
        <pc:docMk/>
      </pc:docMkLst>
      <pc:sldChg chg="del">
        <pc:chgData name="Valentina Alto" userId="26cfd17d0edd9b02" providerId="LiveId" clId="{090B4872-0B43-4661-BC7D-7E336ABAF4AF}" dt="2025-05-25T11:48:07.426" v="421" actId="47"/>
        <pc:sldMkLst>
          <pc:docMk/>
          <pc:sldMk cId="2066040906" sldId="259"/>
        </pc:sldMkLst>
      </pc:sldChg>
      <pc:sldChg chg="addSp modSp mod">
        <pc:chgData name="Valentina Alto" userId="26cfd17d0edd9b02" providerId="LiveId" clId="{090B4872-0B43-4661-BC7D-7E336ABAF4AF}" dt="2025-05-25T11:01:49.799" v="5" actId="14100"/>
        <pc:sldMkLst>
          <pc:docMk/>
          <pc:sldMk cId="3789462646" sldId="266"/>
        </pc:sldMkLst>
        <pc:picChg chg="add mod">
          <ac:chgData name="Valentina Alto" userId="26cfd17d0edd9b02" providerId="LiveId" clId="{090B4872-0B43-4661-BC7D-7E336ABAF4AF}" dt="2025-05-25T11:01:49.799" v="5" actId="14100"/>
          <ac:picMkLst>
            <pc:docMk/>
            <pc:sldMk cId="3789462646" sldId="266"/>
            <ac:picMk id="8" creationId="{C8BACCBE-8F57-412F-9D82-0ABB2FEF6702}"/>
          </ac:picMkLst>
        </pc:picChg>
      </pc:sldChg>
      <pc:sldChg chg="addSp modSp mod">
        <pc:chgData name="Valentina Alto" userId="26cfd17d0edd9b02" providerId="LiveId" clId="{090B4872-0B43-4661-BC7D-7E336ABAF4AF}" dt="2025-05-25T13:41:28.765" v="464" actId="1076"/>
        <pc:sldMkLst>
          <pc:docMk/>
          <pc:sldMk cId="3833710998" sldId="268"/>
        </pc:sldMkLst>
        <pc:spChg chg="add mod">
          <ac:chgData name="Valentina Alto" userId="26cfd17d0edd9b02" providerId="LiveId" clId="{090B4872-0B43-4661-BC7D-7E336ABAF4AF}" dt="2025-05-25T11:02:45.957" v="26"/>
          <ac:spMkLst>
            <pc:docMk/>
            <pc:sldMk cId="3833710998" sldId="268"/>
            <ac:spMk id="7" creationId="{9F839D3E-2E15-DD69-D237-7CFC11007F68}"/>
          </ac:spMkLst>
        </pc:spChg>
        <pc:spChg chg="add mod">
          <ac:chgData name="Valentina Alto" userId="26cfd17d0edd9b02" providerId="LiveId" clId="{090B4872-0B43-4661-BC7D-7E336ABAF4AF}" dt="2025-05-25T13:41:28.765" v="464" actId="1076"/>
          <ac:spMkLst>
            <pc:docMk/>
            <pc:sldMk cId="3833710998" sldId="268"/>
            <ac:spMk id="7" creationId="{B5DFF4FD-C671-7169-E6D7-0E4D4E08CD24}"/>
          </ac:spMkLst>
        </pc:spChg>
      </pc:sldChg>
      <pc:sldChg chg="addSp modSp add mod">
        <pc:chgData name="Valentina Alto" userId="26cfd17d0edd9b02" providerId="LiveId" clId="{090B4872-0B43-4661-BC7D-7E336ABAF4AF}" dt="2025-05-25T11:02:23.736" v="17" actId="207"/>
        <pc:sldMkLst>
          <pc:docMk/>
          <pc:sldMk cId="1517310654" sldId="269"/>
        </pc:sldMkLst>
        <pc:spChg chg="add mod">
          <ac:chgData name="Valentina Alto" userId="26cfd17d0edd9b02" providerId="LiveId" clId="{090B4872-0B43-4661-BC7D-7E336ABAF4AF}" dt="2025-05-25T11:02:23.736" v="17" actId="207"/>
          <ac:spMkLst>
            <pc:docMk/>
            <pc:sldMk cId="1517310654" sldId="269"/>
            <ac:spMk id="6" creationId="{D60AF5BC-2AB1-34A5-0C72-813DFA114CCE}"/>
          </ac:spMkLst>
        </pc:spChg>
      </pc:sldChg>
      <pc:sldChg chg="addSp modSp add mod ord">
        <pc:chgData name="Valentina Alto" userId="26cfd17d0edd9b02" providerId="LiveId" clId="{090B4872-0B43-4661-BC7D-7E336ABAF4AF}" dt="2025-05-25T11:02:40.286" v="25" actId="1076"/>
        <pc:sldMkLst>
          <pc:docMk/>
          <pc:sldMk cId="2018509159" sldId="270"/>
        </pc:sldMkLst>
        <pc:spChg chg="mod">
          <ac:chgData name="Valentina Alto" userId="26cfd17d0edd9b02" providerId="LiveId" clId="{090B4872-0B43-4661-BC7D-7E336ABAF4AF}" dt="2025-05-25T11:02:36.722" v="23" actId="14100"/>
          <ac:spMkLst>
            <pc:docMk/>
            <pc:sldMk cId="2018509159" sldId="270"/>
            <ac:spMk id="6" creationId="{CE6E21D1-23E5-C36F-4DAD-0B3A3CE2EEB2}"/>
          </ac:spMkLst>
        </pc:spChg>
        <pc:spChg chg="add mod">
          <ac:chgData name="Valentina Alto" userId="26cfd17d0edd9b02" providerId="LiveId" clId="{090B4872-0B43-4661-BC7D-7E336ABAF4AF}" dt="2025-05-25T11:02:40.286" v="25" actId="1076"/>
          <ac:spMkLst>
            <pc:docMk/>
            <pc:sldMk cId="2018509159" sldId="270"/>
            <ac:spMk id="10" creationId="{35699EC3-D349-8C16-B64A-F0539657C9C7}"/>
          </ac:spMkLst>
        </pc:spChg>
      </pc:sldChg>
      <pc:sldChg chg="delSp modSp add mod">
        <pc:chgData name="Valentina Alto" userId="26cfd17d0edd9b02" providerId="LiveId" clId="{090B4872-0B43-4661-BC7D-7E336ABAF4AF}" dt="2025-05-25T11:02:57.420" v="29" actId="14100"/>
        <pc:sldMkLst>
          <pc:docMk/>
          <pc:sldMk cId="4041732100" sldId="271"/>
        </pc:sldMkLst>
        <pc:spChg chg="del">
          <ac:chgData name="Valentina Alto" userId="26cfd17d0edd9b02" providerId="LiveId" clId="{090B4872-0B43-4661-BC7D-7E336ABAF4AF}" dt="2025-05-25T11:02:55.525" v="28" actId="478"/>
          <ac:spMkLst>
            <pc:docMk/>
            <pc:sldMk cId="4041732100" sldId="271"/>
            <ac:spMk id="6" creationId="{6A683806-43AC-AC37-D668-6C5BC8D76E5C}"/>
          </ac:spMkLst>
        </pc:spChg>
        <pc:spChg chg="mod">
          <ac:chgData name="Valentina Alto" userId="26cfd17d0edd9b02" providerId="LiveId" clId="{090B4872-0B43-4661-BC7D-7E336ABAF4AF}" dt="2025-05-25T11:02:57.420" v="29" actId="14100"/>
          <ac:spMkLst>
            <pc:docMk/>
            <pc:sldMk cId="4041732100" sldId="271"/>
            <ac:spMk id="10" creationId="{AA7D83E1-5713-90AA-C444-EDD952538805}"/>
          </ac:spMkLst>
        </pc:spChg>
      </pc:sldChg>
      <pc:sldChg chg="addSp delSp modSp add mod modTransition modAnim">
        <pc:chgData name="Valentina Alto" userId="26cfd17d0edd9b02" providerId="LiveId" clId="{090B4872-0B43-4661-BC7D-7E336ABAF4AF}" dt="2025-05-25T11:13:22.412" v="125" actId="1076"/>
        <pc:sldMkLst>
          <pc:docMk/>
          <pc:sldMk cId="4067708982" sldId="272"/>
        </pc:sldMkLst>
        <pc:spChg chg="mod">
          <ac:chgData name="Valentina Alto" userId="26cfd17d0edd9b02" providerId="LiveId" clId="{090B4872-0B43-4661-BC7D-7E336ABAF4AF}" dt="2025-05-25T11:07:43.915" v="52" actId="114"/>
          <ac:spMkLst>
            <pc:docMk/>
            <pc:sldMk cId="4067708982" sldId="272"/>
            <ac:spMk id="2" creationId="{EFDFCBCC-4E2B-08E8-F87E-F3BB4913B5B6}"/>
          </ac:spMkLst>
        </pc:spChg>
        <pc:spChg chg="del">
          <ac:chgData name="Valentina Alto" userId="26cfd17d0edd9b02" providerId="LiveId" clId="{090B4872-0B43-4661-BC7D-7E336ABAF4AF}" dt="2025-05-25T11:08:14.130" v="67" actId="478"/>
          <ac:spMkLst>
            <pc:docMk/>
            <pc:sldMk cId="4067708982" sldId="272"/>
            <ac:spMk id="3" creationId="{EF2651A5-059C-2F0B-6C2B-4693D24D3D95}"/>
          </ac:spMkLst>
        </pc:spChg>
        <pc:spChg chg="mod">
          <ac:chgData name="Valentina Alto" userId="26cfd17d0edd9b02" providerId="LiveId" clId="{090B4872-0B43-4661-BC7D-7E336ABAF4AF}" dt="2025-05-25T11:08:11.320" v="66" actId="1076"/>
          <ac:spMkLst>
            <pc:docMk/>
            <pc:sldMk cId="4067708982" sldId="272"/>
            <ac:spMk id="4" creationId="{045DF749-C140-5AF4-1759-3BF6DADED2C2}"/>
          </ac:spMkLst>
        </pc:spChg>
        <pc:spChg chg="mod">
          <ac:chgData name="Valentina Alto" userId="26cfd17d0edd9b02" providerId="LiveId" clId="{090B4872-0B43-4661-BC7D-7E336ABAF4AF}" dt="2025-05-25T11:07:18.002" v="47" actId="20577"/>
          <ac:spMkLst>
            <pc:docMk/>
            <pc:sldMk cId="4067708982" sldId="272"/>
            <ac:spMk id="5" creationId="{257B50B6-F49C-5C40-2590-3D58FE4BF7B0}"/>
          </ac:spMkLst>
        </pc:spChg>
        <pc:spChg chg="add mod">
          <ac:chgData name="Valentina Alto" userId="26cfd17d0edd9b02" providerId="LiveId" clId="{090B4872-0B43-4661-BC7D-7E336ABAF4AF}" dt="2025-05-25T11:13:20.161" v="124" actId="1076"/>
          <ac:spMkLst>
            <pc:docMk/>
            <pc:sldMk cId="4067708982" sldId="272"/>
            <ac:spMk id="8" creationId="{B9075411-8D41-0FC4-0D08-BE95CA8567ED}"/>
          </ac:spMkLst>
        </pc:spChg>
        <pc:picChg chg="add mod">
          <ac:chgData name="Valentina Alto" userId="26cfd17d0edd9b02" providerId="LiveId" clId="{090B4872-0B43-4661-BC7D-7E336ABAF4AF}" dt="2025-05-25T11:13:22.412" v="125" actId="1076"/>
          <ac:picMkLst>
            <pc:docMk/>
            <pc:sldMk cId="4067708982" sldId="272"/>
            <ac:picMk id="6" creationId="{253C4D1C-DBA1-33B3-018D-275930E12A23}"/>
          </ac:picMkLst>
        </pc:picChg>
        <pc:picChg chg="add mod">
          <ac:chgData name="Valentina Alto" userId="26cfd17d0edd9b02" providerId="LiveId" clId="{090B4872-0B43-4661-BC7D-7E336ABAF4AF}" dt="2025-05-25T11:13:22.412" v="125" actId="1076"/>
          <ac:picMkLst>
            <pc:docMk/>
            <pc:sldMk cId="4067708982" sldId="272"/>
            <ac:picMk id="7" creationId="{1988108F-B664-8E78-76B6-78201222668F}"/>
          </ac:picMkLst>
        </pc:picChg>
        <pc:picChg chg="del">
          <ac:chgData name="Valentina Alto" userId="26cfd17d0edd9b02" providerId="LiveId" clId="{090B4872-0B43-4661-BC7D-7E336ABAF4AF}" dt="2025-05-25T11:08:14.130" v="67" actId="478"/>
          <ac:picMkLst>
            <pc:docMk/>
            <pc:sldMk cId="4067708982" sldId="272"/>
            <ac:picMk id="3074" creationId="{9B8AE94F-1623-9FE0-8DCB-344110855D8F}"/>
          </ac:picMkLst>
        </pc:picChg>
      </pc:sldChg>
      <pc:sldChg chg="addSp delSp modSp new mod delAnim modAnim">
        <pc:chgData name="Valentina Alto" userId="26cfd17d0edd9b02" providerId="LiveId" clId="{090B4872-0B43-4661-BC7D-7E336ABAF4AF}" dt="2025-05-25T11:33:24.939" v="420"/>
        <pc:sldMkLst>
          <pc:docMk/>
          <pc:sldMk cId="532144506" sldId="273"/>
        </pc:sldMkLst>
        <pc:spChg chg="add mod">
          <ac:chgData name="Valentina Alto" userId="26cfd17d0edd9b02" providerId="LiveId" clId="{090B4872-0B43-4661-BC7D-7E336ABAF4AF}" dt="2025-05-25T11:12:47.168" v="106" actId="20577"/>
          <ac:spMkLst>
            <pc:docMk/>
            <pc:sldMk cId="532144506" sldId="273"/>
            <ac:spMk id="2" creationId="{58D91D7D-BBE5-BC49-352F-39260F9E1D10}"/>
          </ac:spMkLst>
        </pc:spChg>
        <pc:spChg chg="add mod">
          <ac:chgData name="Valentina Alto" userId="26cfd17d0edd9b02" providerId="LiveId" clId="{090B4872-0B43-4661-BC7D-7E336ABAF4AF}" dt="2025-05-25T11:14:55.811" v="127" actId="1076"/>
          <ac:spMkLst>
            <pc:docMk/>
            <pc:sldMk cId="532144506" sldId="273"/>
            <ac:spMk id="3" creationId="{3D8D1361-82D9-8713-68B6-7E578518CC5E}"/>
          </ac:spMkLst>
        </pc:spChg>
        <pc:spChg chg="add mod">
          <ac:chgData name="Valentina Alto" userId="26cfd17d0edd9b02" providerId="LiveId" clId="{090B4872-0B43-4661-BC7D-7E336ABAF4AF}" dt="2025-05-25T11:14:55.811" v="127" actId="1076"/>
          <ac:spMkLst>
            <pc:docMk/>
            <pc:sldMk cId="532144506" sldId="273"/>
            <ac:spMk id="4" creationId="{7783DB23-E7C5-5E66-BBE4-96CDB23DC1C8}"/>
          </ac:spMkLst>
        </pc:spChg>
        <pc:spChg chg="add del mod">
          <ac:chgData name="Valentina Alto" userId="26cfd17d0edd9b02" providerId="LiveId" clId="{090B4872-0B43-4661-BC7D-7E336ABAF4AF}" dt="2025-05-25T11:15:15.263" v="129" actId="478"/>
          <ac:spMkLst>
            <pc:docMk/>
            <pc:sldMk cId="532144506" sldId="273"/>
            <ac:spMk id="5" creationId="{ACD6D5DE-C4F7-1248-54AB-A6471E8C144D}"/>
          </ac:spMkLst>
        </pc:spChg>
        <pc:spChg chg="add del mod">
          <ac:chgData name="Valentina Alto" userId="26cfd17d0edd9b02" providerId="LiveId" clId="{090B4872-0B43-4661-BC7D-7E336ABAF4AF}" dt="2025-05-25T11:15:15.263" v="129" actId="478"/>
          <ac:spMkLst>
            <pc:docMk/>
            <pc:sldMk cId="532144506" sldId="273"/>
            <ac:spMk id="6" creationId="{DA751393-C975-746F-12A1-4499E17C7880}"/>
          </ac:spMkLst>
        </pc:spChg>
        <pc:spChg chg="del">
          <ac:chgData name="Valentina Alto" userId="26cfd17d0edd9b02" providerId="LiveId" clId="{090B4872-0B43-4661-BC7D-7E336ABAF4AF}" dt="2025-05-25T11:15:15.263" v="129" actId="478"/>
          <ac:spMkLst>
            <pc:docMk/>
            <pc:sldMk cId="532144506" sldId="273"/>
            <ac:spMk id="7" creationId="{EF8BF97E-1AF5-3705-2CE3-60AAC84210C3}"/>
          </ac:spMkLst>
        </pc:spChg>
        <pc:spChg chg="del">
          <ac:chgData name="Valentina Alto" userId="26cfd17d0edd9b02" providerId="LiveId" clId="{090B4872-0B43-4661-BC7D-7E336ABAF4AF}" dt="2025-05-25T11:15:34.954" v="132" actId="478"/>
          <ac:spMkLst>
            <pc:docMk/>
            <pc:sldMk cId="532144506" sldId="273"/>
            <ac:spMk id="8" creationId="{E44F4A00-2E16-31A6-A265-A573663EEE97}"/>
          </ac:spMkLst>
        </pc:spChg>
        <pc:spChg chg="add del mod">
          <ac:chgData name="Valentina Alto" userId="26cfd17d0edd9b02" providerId="LiveId" clId="{090B4872-0B43-4661-BC7D-7E336ABAF4AF}" dt="2025-05-25T11:15:34.954" v="132" actId="478"/>
          <ac:spMkLst>
            <pc:docMk/>
            <pc:sldMk cId="532144506" sldId="273"/>
            <ac:spMk id="9" creationId="{A0C5370C-F1A5-ECB2-0F8B-3B3279A9D96C}"/>
          </ac:spMkLst>
        </pc:spChg>
        <pc:spChg chg="add del mod">
          <ac:chgData name="Valentina Alto" userId="26cfd17d0edd9b02" providerId="LiveId" clId="{090B4872-0B43-4661-BC7D-7E336ABAF4AF}" dt="2025-05-25T11:15:15.263" v="129" actId="478"/>
          <ac:spMkLst>
            <pc:docMk/>
            <pc:sldMk cId="532144506" sldId="273"/>
            <ac:spMk id="10" creationId="{233F1616-4E43-C5D6-76D1-EDFB488CF112}"/>
          </ac:spMkLst>
        </pc:spChg>
        <pc:spChg chg="del">
          <ac:chgData name="Valentina Alto" userId="26cfd17d0edd9b02" providerId="LiveId" clId="{090B4872-0B43-4661-BC7D-7E336ABAF4AF}" dt="2025-05-25T11:15:15.263" v="129" actId="478"/>
          <ac:spMkLst>
            <pc:docMk/>
            <pc:sldMk cId="532144506" sldId="273"/>
            <ac:spMk id="11" creationId="{77AB9869-D468-80DE-3D70-ABF2B6D5DEA2}"/>
          </ac:spMkLst>
        </pc:spChg>
        <pc:spChg chg="add del mod">
          <ac:chgData name="Valentina Alto" userId="26cfd17d0edd9b02" providerId="LiveId" clId="{090B4872-0B43-4661-BC7D-7E336ABAF4AF}" dt="2025-05-25T11:15:15.263" v="129" actId="478"/>
          <ac:spMkLst>
            <pc:docMk/>
            <pc:sldMk cId="532144506" sldId="273"/>
            <ac:spMk id="12" creationId="{9E896BF5-5AD7-8302-7433-782696388BAC}"/>
          </ac:spMkLst>
        </pc:spChg>
        <pc:spChg chg="del">
          <ac:chgData name="Valentina Alto" userId="26cfd17d0edd9b02" providerId="LiveId" clId="{090B4872-0B43-4661-BC7D-7E336ABAF4AF}" dt="2025-05-25T11:15:34.954" v="132" actId="478"/>
          <ac:spMkLst>
            <pc:docMk/>
            <pc:sldMk cId="532144506" sldId="273"/>
            <ac:spMk id="13" creationId="{CA29FF55-FB33-1558-91E3-EBCC47A3B51D}"/>
          </ac:spMkLst>
        </pc:spChg>
        <pc:spChg chg="add del mod">
          <ac:chgData name="Valentina Alto" userId="26cfd17d0edd9b02" providerId="LiveId" clId="{090B4872-0B43-4661-BC7D-7E336ABAF4AF}" dt="2025-05-25T11:15:34.954" v="132" actId="478"/>
          <ac:spMkLst>
            <pc:docMk/>
            <pc:sldMk cId="532144506" sldId="273"/>
            <ac:spMk id="14" creationId="{77661264-7398-180E-2593-F9485C4BFF0F}"/>
          </ac:spMkLst>
        </pc:spChg>
        <pc:spChg chg="del">
          <ac:chgData name="Valentina Alto" userId="26cfd17d0edd9b02" providerId="LiveId" clId="{090B4872-0B43-4661-BC7D-7E336ABAF4AF}" dt="2025-05-25T11:15:15.263" v="129" actId="478"/>
          <ac:spMkLst>
            <pc:docMk/>
            <pc:sldMk cId="532144506" sldId="273"/>
            <ac:spMk id="15" creationId="{5701FF88-B647-4D29-8373-4F1785DF822E}"/>
          </ac:spMkLst>
        </pc:spChg>
        <pc:spChg chg="add del mod">
          <ac:chgData name="Valentina Alto" userId="26cfd17d0edd9b02" providerId="LiveId" clId="{090B4872-0B43-4661-BC7D-7E336ABAF4AF}" dt="2025-05-25T11:15:15.263" v="129" actId="478"/>
          <ac:spMkLst>
            <pc:docMk/>
            <pc:sldMk cId="532144506" sldId="273"/>
            <ac:spMk id="16" creationId="{AE42889B-8907-47F1-F50C-1B1CE620E4CD}"/>
          </ac:spMkLst>
        </pc:spChg>
        <pc:spChg chg="add del mod">
          <ac:chgData name="Valentina Alto" userId="26cfd17d0edd9b02" providerId="LiveId" clId="{090B4872-0B43-4661-BC7D-7E336ABAF4AF}" dt="2025-05-25T11:15:15.263" v="129" actId="478"/>
          <ac:spMkLst>
            <pc:docMk/>
            <pc:sldMk cId="532144506" sldId="273"/>
            <ac:spMk id="17" creationId="{C1D15B8B-B705-B861-4E24-33872A2E7871}"/>
          </ac:spMkLst>
        </pc:spChg>
        <pc:spChg chg="add mod">
          <ac:chgData name="Valentina Alto" userId="26cfd17d0edd9b02" providerId="LiveId" clId="{090B4872-0B43-4661-BC7D-7E336ABAF4AF}" dt="2025-05-25T11:16:11.190" v="137" actId="1076"/>
          <ac:spMkLst>
            <pc:docMk/>
            <pc:sldMk cId="532144506" sldId="273"/>
            <ac:spMk id="23" creationId="{03A2AF5B-4BDA-CCBC-E3FC-241D0F5B3BD6}"/>
          </ac:spMkLst>
        </pc:spChg>
        <pc:spChg chg="add del mod">
          <ac:chgData name="Valentina Alto" userId="26cfd17d0edd9b02" providerId="LiveId" clId="{090B4872-0B43-4661-BC7D-7E336ABAF4AF}" dt="2025-05-25T11:18:24.138" v="168" actId="478"/>
          <ac:spMkLst>
            <pc:docMk/>
            <pc:sldMk cId="532144506" sldId="273"/>
            <ac:spMk id="24" creationId="{AB26512D-F147-9581-ADD8-9211F10F1D56}"/>
          </ac:spMkLst>
        </pc:spChg>
        <pc:spChg chg="add del mod">
          <ac:chgData name="Valentina Alto" userId="26cfd17d0edd9b02" providerId="LiveId" clId="{090B4872-0B43-4661-BC7D-7E336ABAF4AF}" dt="2025-05-25T11:18:24.138" v="168" actId="478"/>
          <ac:spMkLst>
            <pc:docMk/>
            <pc:sldMk cId="532144506" sldId="273"/>
            <ac:spMk id="25" creationId="{A9347BE2-E65E-571E-D497-20EB622182B2}"/>
          </ac:spMkLst>
        </pc:spChg>
        <pc:spChg chg="add del mod">
          <ac:chgData name="Valentina Alto" userId="26cfd17d0edd9b02" providerId="LiveId" clId="{090B4872-0B43-4661-BC7D-7E336ABAF4AF}" dt="2025-05-25T11:18:24.138" v="168" actId="478"/>
          <ac:spMkLst>
            <pc:docMk/>
            <pc:sldMk cId="532144506" sldId="273"/>
            <ac:spMk id="26" creationId="{7915ACEC-98D9-9AEF-C5CF-49805345446E}"/>
          </ac:spMkLst>
        </pc:spChg>
        <pc:spChg chg="add mod">
          <ac:chgData name="Valentina Alto" userId="26cfd17d0edd9b02" providerId="LiveId" clId="{090B4872-0B43-4661-BC7D-7E336ABAF4AF}" dt="2025-05-25T11:17:45.987" v="150" actId="1076"/>
          <ac:spMkLst>
            <pc:docMk/>
            <pc:sldMk cId="532144506" sldId="273"/>
            <ac:spMk id="28" creationId="{CAE4F4E9-A83F-2483-5A9F-049E067D778F}"/>
          </ac:spMkLst>
        </pc:spChg>
        <pc:spChg chg="mod">
          <ac:chgData name="Valentina Alto" userId="26cfd17d0edd9b02" providerId="LiveId" clId="{090B4872-0B43-4661-BC7D-7E336ABAF4AF}" dt="2025-05-25T11:17:53.744" v="153" actId="1076"/>
          <ac:spMkLst>
            <pc:docMk/>
            <pc:sldMk cId="532144506" sldId="273"/>
            <ac:spMk id="30" creationId="{A4EC80AF-BD7F-BA14-CF5E-A4BC74FF7685}"/>
          </ac:spMkLst>
        </pc:spChg>
        <pc:spChg chg="mod">
          <ac:chgData name="Valentina Alto" userId="26cfd17d0edd9b02" providerId="LiveId" clId="{090B4872-0B43-4661-BC7D-7E336ABAF4AF}" dt="2025-05-25T11:17:53.744" v="153" actId="1076"/>
          <ac:spMkLst>
            <pc:docMk/>
            <pc:sldMk cId="532144506" sldId="273"/>
            <ac:spMk id="31" creationId="{9C1E3B0A-8BE2-C4C8-C30E-F08E903C0F4C}"/>
          </ac:spMkLst>
        </pc:spChg>
        <pc:spChg chg="add mod">
          <ac:chgData name="Valentina Alto" userId="26cfd17d0edd9b02" providerId="LiveId" clId="{090B4872-0B43-4661-BC7D-7E336ABAF4AF}" dt="2025-05-25T11:17:53.744" v="153" actId="1076"/>
          <ac:spMkLst>
            <pc:docMk/>
            <pc:sldMk cId="532144506" sldId="273"/>
            <ac:spMk id="33" creationId="{FE1AA02E-1767-EF8F-D190-DB7FC7D542D6}"/>
          </ac:spMkLst>
        </pc:spChg>
        <pc:spChg chg="add mod">
          <ac:chgData name="Valentina Alto" userId="26cfd17d0edd9b02" providerId="LiveId" clId="{090B4872-0B43-4661-BC7D-7E336ABAF4AF}" dt="2025-05-25T11:23:35.467" v="221" actId="1076"/>
          <ac:spMkLst>
            <pc:docMk/>
            <pc:sldMk cId="532144506" sldId="273"/>
            <ac:spMk id="34" creationId="{E405B237-0910-6E87-07D2-7275180B00C5}"/>
          </ac:spMkLst>
        </pc:spChg>
        <pc:spChg chg="mod">
          <ac:chgData name="Valentina Alto" userId="26cfd17d0edd9b02" providerId="LiveId" clId="{090B4872-0B43-4661-BC7D-7E336ABAF4AF}" dt="2025-05-25T11:18:14.741" v="161" actId="1076"/>
          <ac:spMkLst>
            <pc:docMk/>
            <pc:sldMk cId="532144506" sldId="273"/>
            <ac:spMk id="37" creationId="{1ED868CC-30A7-B1E0-F214-92D2D3B1A2CE}"/>
          </ac:spMkLst>
        </pc:spChg>
        <pc:spChg chg="mod">
          <ac:chgData name="Valentina Alto" userId="26cfd17d0edd9b02" providerId="LiveId" clId="{090B4872-0B43-4661-BC7D-7E336ABAF4AF}" dt="2025-05-25T11:18:14.741" v="161" actId="1076"/>
          <ac:spMkLst>
            <pc:docMk/>
            <pc:sldMk cId="532144506" sldId="273"/>
            <ac:spMk id="38" creationId="{FB077DE3-FC7A-8869-590E-09EA02A4AFB2}"/>
          </ac:spMkLst>
        </pc:spChg>
        <pc:spChg chg="add mod">
          <ac:chgData name="Valentina Alto" userId="26cfd17d0edd9b02" providerId="LiveId" clId="{090B4872-0B43-4661-BC7D-7E336ABAF4AF}" dt="2025-05-25T11:18:14.741" v="161" actId="1076"/>
          <ac:spMkLst>
            <pc:docMk/>
            <pc:sldMk cId="532144506" sldId="273"/>
            <ac:spMk id="39" creationId="{A1F62E20-604A-EFE9-9C27-EA320A75A951}"/>
          </ac:spMkLst>
        </pc:spChg>
        <pc:spChg chg="add mod">
          <ac:chgData name="Valentina Alto" userId="26cfd17d0edd9b02" providerId="LiveId" clId="{090B4872-0B43-4661-BC7D-7E336ABAF4AF}" dt="2025-05-25T11:18:14.741" v="161" actId="1076"/>
          <ac:spMkLst>
            <pc:docMk/>
            <pc:sldMk cId="532144506" sldId="273"/>
            <ac:spMk id="40" creationId="{0B9A01C2-E928-0E11-3F15-9D9CCFA28140}"/>
          </ac:spMkLst>
        </pc:spChg>
        <pc:spChg chg="add mod">
          <ac:chgData name="Valentina Alto" userId="26cfd17d0edd9b02" providerId="LiveId" clId="{090B4872-0B43-4661-BC7D-7E336ABAF4AF}" dt="2025-05-25T11:18:28.477" v="175" actId="20577"/>
          <ac:spMkLst>
            <pc:docMk/>
            <pc:sldMk cId="532144506" sldId="273"/>
            <ac:spMk id="43" creationId="{28EFC27A-5FE1-D268-E233-2BC4F4FBE5D0}"/>
          </ac:spMkLst>
        </pc:spChg>
        <pc:spChg chg="add mod">
          <ac:chgData name="Valentina Alto" userId="26cfd17d0edd9b02" providerId="LiveId" clId="{090B4872-0B43-4661-BC7D-7E336ABAF4AF}" dt="2025-05-25T11:19:47.348" v="182" actId="1582"/>
          <ac:spMkLst>
            <pc:docMk/>
            <pc:sldMk cId="532144506" sldId="273"/>
            <ac:spMk id="44" creationId="{D4C7A595-8199-DEB2-A48D-1F3A5AA9FD88}"/>
          </ac:spMkLst>
        </pc:spChg>
        <pc:spChg chg="add mod">
          <ac:chgData name="Valentina Alto" userId="26cfd17d0edd9b02" providerId="LiveId" clId="{090B4872-0B43-4661-BC7D-7E336ABAF4AF}" dt="2025-05-25T11:19:55.236" v="185" actId="14100"/>
          <ac:spMkLst>
            <pc:docMk/>
            <pc:sldMk cId="532144506" sldId="273"/>
            <ac:spMk id="45" creationId="{891B9AD9-4B4F-1453-534A-58704D41720F}"/>
          </ac:spMkLst>
        </pc:spChg>
        <pc:spChg chg="add mod">
          <ac:chgData name="Valentina Alto" userId="26cfd17d0edd9b02" providerId="LiveId" clId="{090B4872-0B43-4661-BC7D-7E336ABAF4AF}" dt="2025-05-25T11:22:52.548" v="202" actId="1076"/>
          <ac:spMkLst>
            <pc:docMk/>
            <pc:sldMk cId="532144506" sldId="273"/>
            <ac:spMk id="46" creationId="{87E2EDDA-03DB-AE0E-F7E1-9863ADE753D6}"/>
          </ac:spMkLst>
        </pc:spChg>
        <pc:spChg chg="add mod">
          <ac:chgData name="Valentina Alto" userId="26cfd17d0edd9b02" providerId="LiveId" clId="{090B4872-0B43-4661-BC7D-7E336ABAF4AF}" dt="2025-05-25T11:22:58.059" v="209" actId="20577"/>
          <ac:spMkLst>
            <pc:docMk/>
            <pc:sldMk cId="532144506" sldId="273"/>
            <ac:spMk id="47" creationId="{8324CEAF-74B2-FE8B-AF8D-FB24BF88C723}"/>
          </ac:spMkLst>
        </pc:spChg>
        <pc:spChg chg="add mod">
          <ac:chgData name="Valentina Alto" userId="26cfd17d0edd9b02" providerId="LiveId" clId="{090B4872-0B43-4661-BC7D-7E336ABAF4AF}" dt="2025-05-25T11:23:21.890" v="220" actId="20577"/>
          <ac:spMkLst>
            <pc:docMk/>
            <pc:sldMk cId="532144506" sldId="273"/>
            <ac:spMk id="48" creationId="{9B1273F8-3CDB-92B7-CCF9-FF95249DB96A}"/>
          </ac:spMkLst>
        </pc:spChg>
        <pc:spChg chg="add mod">
          <ac:chgData name="Valentina Alto" userId="26cfd17d0edd9b02" providerId="LiveId" clId="{090B4872-0B43-4661-BC7D-7E336ABAF4AF}" dt="2025-05-25T11:24:03.507" v="236" actId="20577"/>
          <ac:spMkLst>
            <pc:docMk/>
            <pc:sldMk cId="532144506" sldId="273"/>
            <ac:spMk id="49" creationId="{72E4DE7B-DAB3-21E5-5895-AE2C5C5E75BE}"/>
          </ac:spMkLst>
        </pc:spChg>
        <pc:spChg chg="add mod">
          <ac:chgData name="Valentina Alto" userId="26cfd17d0edd9b02" providerId="LiveId" clId="{090B4872-0B43-4661-BC7D-7E336ABAF4AF}" dt="2025-05-25T11:24:41.689" v="239" actId="1076"/>
          <ac:spMkLst>
            <pc:docMk/>
            <pc:sldMk cId="532144506" sldId="273"/>
            <ac:spMk id="50" creationId="{007386F7-4D40-85E4-7854-75D9A973A2D5}"/>
          </ac:spMkLst>
        </pc:spChg>
        <pc:spChg chg="add mod">
          <ac:chgData name="Valentina Alto" userId="26cfd17d0edd9b02" providerId="LiveId" clId="{090B4872-0B43-4661-BC7D-7E336ABAF4AF}" dt="2025-05-25T11:24:44.937" v="240" actId="1076"/>
          <ac:spMkLst>
            <pc:docMk/>
            <pc:sldMk cId="532144506" sldId="273"/>
            <ac:spMk id="51" creationId="{F3358B5D-EA7E-4F38-07C9-E2D81AFBD611}"/>
          </ac:spMkLst>
        </pc:spChg>
        <pc:spChg chg="add mod">
          <ac:chgData name="Valentina Alto" userId="26cfd17d0edd9b02" providerId="LiveId" clId="{090B4872-0B43-4661-BC7D-7E336ABAF4AF}" dt="2025-05-25T11:24:57.751" v="242" actId="1076"/>
          <ac:spMkLst>
            <pc:docMk/>
            <pc:sldMk cId="532144506" sldId="273"/>
            <ac:spMk id="52" creationId="{06F3B130-7091-6B50-6068-FDE82328BC06}"/>
          </ac:spMkLst>
        </pc:spChg>
        <pc:spChg chg="add mod">
          <ac:chgData name="Valentina Alto" userId="26cfd17d0edd9b02" providerId="LiveId" clId="{090B4872-0B43-4661-BC7D-7E336ABAF4AF}" dt="2025-05-25T11:26:38.348" v="244" actId="1076"/>
          <ac:spMkLst>
            <pc:docMk/>
            <pc:sldMk cId="532144506" sldId="273"/>
            <ac:spMk id="53" creationId="{B4B7F038-0456-ECFF-D935-08490A818B85}"/>
          </ac:spMkLst>
        </pc:spChg>
        <pc:spChg chg="add mod">
          <ac:chgData name="Valentina Alto" userId="26cfd17d0edd9b02" providerId="LiveId" clId="{090B4872-0B43-4661-BC7D-7E336ABAF4AF}" dt="2025-05-25T11:26:46.756" v="247" actId="14100"/>
          <ac:spMkLst>
            <pc:docMk/>
            <pc:sldMk cId="532144506" sldId="273"/>
            <ac:spMk id="54" creationId="{326F7EDB-C806-2BEC-0D53-F859CFCBD94E}"/>
          </ac:spMkLst>
        </pc:spChg>
        <pc:spChg chg="add mod">
          <ac:chgData name="Valentina Alto" userId="26cfd17d0edd9b02" providerId="LiveId" clId="{090B4872-0B43-4661-BC7D-7E336ABAF4AF}" dt="2025-05-25T11:27:33.749" v="262" actId="14100"/>
          <ac:spMkLst>
            <pc:docMk/>
            <pc:sldMk cId="532144506" sldId="273"/>
            <ac:spMk id="55" creationId="{BC99A311-CFD7-98D5-FD08-732E0AAB84FF}"/>
          </ac:spMkLst>
        </pc:spChg>
        <pc:spChg chg="add mod">
          <ac:chgData name="Valentina Alto" userId="26cfd17d0edd9b02" providerId="LiveId" clId="{090B4872-0B43-4661-BC7D-7E336ABAF4AF}" dt="2025-05-25T11:29:14.659" v="342" actId="1076"/>
          <ac:spMkLst>
            <pc:docMk/>
            <pc:sldMk cId="532144506" sldId="273"/>
            <ac:spMk id="56" creationId="{C810FCFD-778C-A84D-05C3-F42168979297}"/>
          </ac:spMkLst>
        </pc:spChg>
        <pc:spChg chg="add mod">
          <ac:chgData name="Valentina Alto" userId="26cfd17d0edd9b02" providerId="LiveId" clId="{090B4872-0B43-4661-BC7D-7E336ABAF4AF}" dt="2025-05-25T11:28:58.934" v="325" actId="1076"/>
          <ac:spMkLst>
            <pc:docMk/>
            <pc:sldMk cId="532144506" sldId="273"/>
            <ac:spMk id="57" creationId="{E9D784D2-3CAD-2A5F-7D36-1821698D22F2}"/>
          </ac:spMkLst>
        </pc:spChg>
        <pc:spChg chg="add mod">
          <ac:chgData name="Valentina Alto" userId="26cfd17d0edd9b02" providerId="LiveId" clId="{090B4872-0B43-4661-BC7D-7E336ABAF4AF}" dt="2025-05-25T11:28:02.159" v="274" actId="404"/>
          <ac:spMkLst>
            <pc:docMk/>
            <pc:sldMk cId="532144506" sldId="273"/>
            <ac:spMk id="58" creationId="{89B1FB36-8E3E-17DB-3572-663F5C3756AE}"/>
          </ac:spMkLst>
        </pc:spChg>
        <pc:spChg chg="add mod">
          <ac:chgData name="Valentina Alto" userId="26cfd17d0edd9b02" providerId="LiveId" clId="{090B4872-0B43-4661-BC7D-7E336ABAF4AF}" dt="2025-05-25T11:28:11.410" v="289" actId="20577"/>
          <ac:spMkLst>
            <pc:docMk/>
            <pc:sldMk cId="532144506" sldId="273"/>
            <ac:spMk id="59" creationId="{D36D7FA1-7C87-EC3F-BAA7-E3B090E13E5F}"/>
          </ac:spMkLst>
        </pc:spChg>
        <pc:spChg chg="add mod">
          <ac:chgData name="Valentina Alto" userId="26cfd17d0edd9b02" providerId="LiveId" clId="{090B4872-0B43-4661-BC7D-7E336ABAF4AF}" dt="2025-05-25T11:28:19.405" v="300" actId="20577"/>
          <ac:spMkLst>
            <pc:docMk/>
            <pc:sldMk cId="532144506" sldId="273"/>
            <ac:spMk id="60" creationId="{389528A8-8383-D1A5-225D-9DC8D4D39777}"/>
          </ac:spMkLst>
        </pc:spChg>
        <pc:spChg chg="add mod">
          <ac:chgData name="Valentina Alto" userId="26cfd17d0edd9b02" providerId="LiveId" clId="{090B4872-0B43-4661-BC7D-7E336ABAF4AF}" dt="2025-05-25T11:28:26.434" v="313" actId="20577"/>
          <ac:spMkLst>
            <pc:docMk/>
            <pc:sldMk cId="532144506" sldId="273"/>
            <ac:spMk id="61" creationId="{BD0FE243-B74B-98E3-9596-80C73F51C9A5}"/>
          </ac:spMkLst>
        </pc:spChg>
        <pc:spChg chg="add mod">
          <ac:chgData name="Valentina Alto" userId="26cfd17d0edd9b02" providerId="LiveId" clId="{090B4872-0B43-4661-BC7D-7E336ABAF4AF}" dt="2025-05-25T11:28:58.934" v="325" actId="1076"/>
          <ac:spMkLst>
            <pc:docMk/>
            <pc:sldMk cId="532144506" sldId="273"/>
            <ac:spMk id="62" creationId="{75E6A091-F5A6-B70E-F375-AA74ECBBECF3}"/>
          </ac:spMkLst>
        </pc:spChg>
        <pc:spChg chg="add mod">
          <ac:chgData name="Valentina Alto" userId="26cfd17d0edd9b02" providerId="LiveId" clId="{090B4872-0B43-4661-BC7D-7E336ABAF4AF}" dt="2025-05-25T11:29:10.771" v="341" actId="20577"/>
          <ac:spMkLst>
            <pc:docMk/>
            <pc:sldMk cId="532144506" sldId="273"/>
            <ac:spMk id="63" creationId="{55540D9E-0107-6A1B-2D7B-18358FE83977}"/>
          </ac:spMkLst>
        </pc:spChg>
        <pc:spChg chg="add mod">
          <ac:chgData name="Valentina Alto" userId="26cfd17d0edd9b02" providerId="LiveId" clId="{090B4872-0B43-4661-BC7D-7E336ABAF4AF}" dt="2025-05-25T11:29:26.990" v="356" actId="20577"/>
          <ac:spMkLst>
            <pc:docMk/>
            <pc:sldMk cId="532144506" sldId="273"/>
            <ac:spMk id="1024" creationId="{9476F19C-9592-6723-D75E-1C6B7123A495}"/>
          </ac:spMkLst>
        </pc:spChg>
        <pc:spChg chg="add mod">
          <ac:chgData name="Valentina Alto" userId="26cfd17d0edd9b02" providerId="LiveId" clId="{090B4872-0B43-4661-BC7D-7E336ABAF4AF}" dt="2025-05-25T11:31:44.013" v="378" actId="1076"/>
          <ac:spMkLst>
            <pc:docMk/>
            <pc:sldMk cId="532144506" sldId="273"/>
            <ac:spMk id="1029" creationId="{82709055-5BBD-415C-C8B9-AFFA969AE46B}"/>
          </ac:spMkLst>
        </pc:spChg>
        <pc:spChg chg="add mod">
          <ac:chgData name="Valentina Alto" userId="26cfd17d0edd9b02" providerId="LiveId" clId="{090B4872-0B43-4661-BC7D-7E336ABAF4AF}" dt="2025-05-25T11:32:16.109" v="384" actId="1076"/>
          <ac:spMkLst>
            <pc:docMk/>
            <pc:sldMk cId="532144506" sldId="273"/>
            <ac:spMk id="1032" creationId="{0A59F748-4566-03CA-CCC1-B597EA063585}"/>
          </ac:spMkLst>
        </pc:spChg>
        <pc:spChg chg="add mod">
          <ac:chgData name="Valentina Alto" userId="26cfd17d0edd9b02" providerId="LiveId" clId="{090B4872-0B43-4661-BC7D-7E336ABAF4AF}" dt="2025-05-25T11:32:39.690" v="413" actId="1076"/>
          <ac:spMkLst>
            <pc:docMk/>
            <pc:sldMk cId="532144506" sldId="273"/>
            <ac:spMk id="1033" creationId="{97C10DDD-B646-B245-2C37-189CC027B7B2}"/>
          </ac:spMkLst>
        </pc:spChg>
        <pc:spChg chg="add mod">
          <ac:chgData name="Valentina Alto" userId="26cfd17d0edd9b02" providerId="LiveId" clId="{090B4872-0B43-4661-BC7D-7E336ABAF4AF}" dt="2025-05-25T11:33:12.068" v="418"/>
          <ac:spMkLst>
            <pc:docMk/>
            <pc:sldMk cId="532144506" sldId="273"/>
            <ac:spMk id="1036" creationId="{AF76DEE7-262A-02A9-CF13-A402884D3042}"/>
          </ac:spMkLst>
        </pc:spChg>
        <pc:grpChg chg="add mod">
          <ac:chgData name="Valentina Alto" userId="26cfd17d0edd9b02" providerId="LiveId" clId="{090B4872-0B43-4661-BC7D-7E336ABAF4AF}" dt="2025-05-25T11:15:32.051" v="131" actId="14100"/>
          <ac:grpSpMkLst>
            <pc:docMk/>
            <pc:sldMk cId="532144506" sldId="273"/>
            <ac:grpSpMk id="21" creationId="{D925D160-F9D5-182D-19B6-74851C881DAF}"/>
          </ac:grpSpMkLst>
        </pc:grpChg>
        <pc:grpChg chg="add mod">
          <ac:chgData name="Valentina Alto" userId="26cfd17d0edd9b02" providerId="LiveId" clId="{090B4872-0B43-4661-BC7D-7E336ABAF4AF}" dt="2025-05-25T11:17:53.744" v="153" actId="1076"/>
          <ac:grpSpMkLst>
            <pc:docMk/>
            <pc:sldMk cId="532144506" sldId="273"/>
            <ac:grpSpMk id="29" creationId="{3CF96313-E13C-F206-698D-E80503D65D16}"/>
          </ac:grpSpMkLst>
        </pc:grpChg>
        <pc:grpChg chg="add mod">
          <ac:chgData name="Valentina Alto" userId="26cfd17d0edd9b02" providerId="LiveId" clId="{090B4872-0B43-4661-BC7D-7E336ABAF4AF}" dt="2025-05-25T11:18:14.741" v="161" actId="1076"/>
          <ac:grpSpMkLst>
            <pc:docMk/>
            <pc:sldMk cId="532144506" sldId="273"/>
            <ac:grpSpMk id="36" creationId="{E2939BE0-CF04-8F6B-C18B-390854C55133}"/>
          </ac:grpSpMkLst>
        </pc:grpChg>
        <pc:picChg chg="add mod">
          <ac:chgData name="Valentina Alto" userId="26cfd17d0edd9b02" providerId="LiveId" clId="{090B4872-0B43-4661-BC7D-7E336ABAF4AF}" dt="2025-05-25T11:16:06.110" v="136" actId="14100"/>
          <ac:picMkLst>
            <pc:docMk/>
            <pc:sldMk cId="532144506" sldId="273"/>
            <ac:picMk id="22" creationId="{67767C41-CD6C-A9DA-235A-9C5C884ED76C}"/>
          </ac:picMkLst>
        </pc:picChg>
        <pc:picChg chg="add del mod">
          <ac:chgData name="Valentina Alto" userId="26cfd17d0edd9b02" providerId="LiveId" clId="{090B4872-0B43-4661-BC7D-7E336ABAF4AF}" dt="2025-05-25T11:17:56.894" v="154" actId="478"/>
          <ac:picMkLst>
            <pc:docMk/>
            <pc:sldMk cId="532144506" sldId="273"/>
            <ac:picMk id="32" creationId="{72D556FC-63E3-1D23-B0E5-491583B990D7}"/>
          </ac:picMkLst>
        </pc:picChg>
        <pc:picChg chg="add mod">
          <ac:chgData name="Valentina Alto" userId="26cfd17d0edd9b02" providerId="LiveId" clId="{090B4872-0B43-4661-BC7D-7E336ABAF4AF}" dt="2025-05-25T11:18:01.577" v="158" actId="1076"/>
          <ac:picMkLst>
            <pc:docMk/>
            <pc:sldMk cId="532144506" sldId="273"/>
            <ac:picMk id="35" creationId="{34F4CB5F-ABA4-36C7-53DD-F207C725F175}"/>
          </ac:picMkLst>
        </pc:picChg>
        <pc:picChg chg="add del mod">
          <ac:chgData name="Valentina Alto" userId="26cfd17d0edd9b02" providerId="LiveId" clId="{090B4872-0B43-4661-BC7D-7E336ABAF4AF}" dt="2025-05-25T11:18:16.579" v="162" actId="478"/>
          <ac:picMkLst>
            <pc:docMk/>
            <pc:sldMk cId="532144506" sldId="273"/>
            <ac:picMk id="41" creationId="{6DA9EBFE-C6D8-F6AC-2905-93CB075BEEDA}"/>
          </ac:picMkLst>
        </pc:picChg>
        <pc:picChg chg="add mod">
          <ac:chgData name="Valentina Alto" userId="26cfd17d0edd9b02" providerId="LiveId" clId="{090B4872-0B43-4661-BC7D-7E336ABAF4AF}" dt="2025-05-25T11:18:22.027" v="167" actId="1076"/>
          <ac:picMkLst>
            <pc:docMk/>
            <pc:sldMk cId="532144506" sldId="273"/>
            <ac:picMk id="42" creationId="{2ABF4A96-7A92-4F20-A771-581ED5F81580}"/>
          </ac:picMkLst>
        </pc:picChg>
        <pc:picChg chg="add del mod">
          <ac:chgData name="Valentina Alto" userId="26cfd17d0edd9b02" providerId="LiveId" clId="{090B4872-0B43-4661-BC7D-7E336ABAF4AF}" dt="2025-05-25T11:18:18.341" v="163" actId="21"/>
          <ac:picMkLst>
            <pc:docMk/>
            <pc:sldMk cId="532144506" sldId="273"/>
            <ac:picMk id="1026" creationId="{2ABF4A96-7A92-4F20-A771-581ED5F81580}"/>
          </ac:picMkLst>
        </pc:picChg>
        <pc:picChg chg="add mod">
          <ac:chgData name="Valentina Alto" userId="26cfd17d0edd9b02" providerId="LiveId" clId="{090B4872-0B43-4661-BC7D-7E336ABAF4AF}" dt="2025-05-25T11:31:29.866" v="371" actId="1076"/>
          <ac:picMkLst>
            <pc:docMk/>
            <pc:sldMk cId="532144506" sldId="273"/>
            <ac:picMk id="1027" creationId="{F1F9DC8F-F9A1-D146-673E-16B6A1CD51E0}"/>
          </ac:picMkLst>
        </pc:picChg>
        <pc:picChg chg="add del mod">
          <ac:chgData name="Valentina Alto" userId="26cfd17d0edd9b02" providerId="LiveId" clId="{090B4872-0B43-4661-BC7D-7E336ABAF4AF}" dt="2025-05-25T11:17:59.485" v="156" actId="21"/>
          <ac:picMkLst>
            <pc:docMk/>
            <pc:sldMk cId="532144506" sldId="273"/>
            <ac:picMk id="1028" creationId="{34F4CB5F-ABA4-36C7-53DD-F207C725F175}"/>
          </ac:picMkLst>
        </pc:picChg>
        <pc:picChg chg="add mod">
          <ac:chgData name="Valentina Alto" userId="26cfd17d0edd9b02" providerId="LiveId" clId="{090B4872-0B43-4661-BC7D-7E336ABAF4AF}" dt="2025-05-25T11:30:12.714" v="360" actId="1076"/>
          <ac:picMkLst>
            <pc:docMk/>
            <pc:sldMk cId="532144506" sldId="273"/>
            <ac:picMk id="1030" creationId="{CCB293E8-D11E-1542-5890-F74A5574463B}"/>
          </ac:picMkLst>
        </pc:picChg>
        <pc:cxnChg chg="del mod">
          <ac:chgData name="Valentina Alto" userId="26cfd17d0edd9b02" providerId="LiveId" clId="{090B4872-0B43-4661-BC7D-7E336ABAF4AF}" dt="2025-05-25T11:15:00.324" v="128" actId="478"/>
          <ac:cxnSpMkLst>
            <pc:docMk/>
            <pc:sldMk cId="532144506" sldId="273"/>
            <ac:cxnSpMk id="18" creationId="{2BEE026F-D568-6876-19EC-5D16CB3F625D}"/>
          </ac:cxnSpMkLst>
        </pc:cxnChg>
        <pc:cxnChg chg="del mod">
          <ac:chgData name="Valentina Alto" userId="26cfd17d0edd9b02" providerId="LiveId" clId="{090B4872-0B43-4661-BC7D-7E336ABAF4AF}" dt="2025-05-25T11:15:00.324" v="128" actId="478"/>
          <ac:cxnSpMkLst>
            <pc:docMk/>
            <pc:sldMk cId="532144506" sldId="273"/>
            <ac:cxnSpMk id="19" creationId="{BF0ECD50-1D4D-5A53-5CB0-C362B6EE7390}"/>
          </ac:cxnSpMkLst>
        </pc:cxnChg>
        <pc:cxnChg chg="del mod">
          <ac:chgData name="Valentina Alto" userId="26cfd17d0edd9b02" providerId="LiveId" clId="{090B4872-0B43-4661-BC7D-7E336ABAF4AF}" dt="2025-05-25T11:15:00.324" v="128" actId="478"/>
          <ac:cxnSpMkLst>
            <pc:docMk/>
            <pc:sldMk cId="532144506" sldId="273"/>
            <ac:cxnSpMk id="20" creationId="{3149DB01-E123-5DD8-7C41-0B593D83ACE3}"/>
          </ac:cxnSpMkLst>
        </pc:cxnChg>
        <pc:cxnChg chg="add mod">
          <ac:chgData name="Valentina Alto" userId="26cfd17d0edd9b02" providerId="LiveId" clId="{090B4872-0B43-4661-BC7D-7E336ABAF4AF}" dt="2025-05-25T11:32:46.253" v="415" actId="13822"/>
          <ac:cxnSpMkLst>
            <pc:docMk/>
            <pc:sldMk cId="532144506" sldId="273"/>
            <ac:cxnSpMk id="1035" creationId="{4BE6BE8F-9DDE-D659-A504-24968110FE23}"/>
          </ac:cxnSpMkLst>
        </pc:cxnChg>
      </pc:sldChg>
      <pc:sldChg chg="addSp delSp modSp mod">
        <pc:chgData name="Valentina Alto" userId="26cfd17d0edd9b02" providerId="LiveId" clId="{090B4872-0B43-4661-BC7D-7E336ABAF4AF}" dt="2025-05-25T13:40:32.932" v="462" actId="478"/>
        <pc:sldMkLst>
          <pc:docMk/>
          <pc:sldMk cId="4230589434" sldId="2147481562"/>
        </pc:sldMkLst>
        <pc:spChg chg="del mod">
          <ac:chgData name="Valentina Alto" userId="26cfd17d0edd9b02" providerId="LiveId" clId="{090B4872-0B43-4661-BC7D-7E336ABAF4AF}" dt="2025-05-25T13:40:31.195" v="461" actId="478"/>
          <ac:spMkLst>
            <pc:docMk/>
            <pc:sldMk cId="4230589434" sldId="2147481562"/>
            <ac:spMk id="6" creationId="{2758FD38-7221-E533-7397-1EE4813A536D}"/>
          </ac:spMkLst>
        </pc:spChg>
        <pc:spChg chg="add del mod">
          <ac:chgData name="Valentina Alto" userId="26cfd17d0edd9b02" providerId="LiveId" clId="{090B4872-0B43-4661-BC7D-7E336ABAF4AF}" dt="2025-05-25T13:40:32.932" v="462" actId="478"/>
          <ac:spMkLst>
            <pc:docMk/>
            <pc:sldMk cId="4230589434" sldId="2147481562"/>
            <ac:spMk id="7" creationId="{BC1F56E5-6DB0-C080-B7BE-27FDD2EEA22C}"/>
          </ac:spMkLst>
        </pc:spChg>
        <pc:graphicFrameChg chg="add mod modGraphic">
          <ac:chgData name="Valentina Alto" userId="26cfd17d0edd9b02" providerId="LiveId" clId="{090B4872-0B43-4661-BC7D-7E336ABAF4AF}" dt="2025-05-25T13:40:28.002" v="460" actId="113"/>
          <ac:graphicFrameMkLst>
            <pc:docMk/>
            <pc:sldMk cId="4230589434" sldId="2147481562"/>
            <ac:graphicFrameMk id="2" creationId="{EA878D7E-A58D-E65F-9F0A-1C23633AA73E}"/>
          </ac:graphicFrameMkLst>
        </pc:graphicFrameChg>
      </pc:sldChg>
      <pc:sldChg chg="del">
        <pc:chgData name="Valentina Alto" userId="26cfd17d0edd9b02" providerId="LiveId" clId="{090B4872-0B43-4661-BC7D-7E336ABAF4AF}" dt="2025-05-25T11:32:58.858" v="417" actId="47"/>
        <pc:sldMkLst>
          <pc:docMk/>
          <pc:sldMk cId="262657918" sldId="2147483039"/>
        </pc:sldMkLst>
      </pc:sldChg>
      <pc:sldMasterChg chg="delSldLayout">
        <pc:chgData name="Valentina Alto" userId="26cfd17d0edd9b02" providerId="LiveId" clId="{090B4872-0B43-4661-BC7D-7E336ABAF4AF}" dt="2025-05-25T11:32:58.858" v="417" actId="47"/>
        <pc:sldMasterMkLst>
          <pc:docMk/>
          <pc:sldMasterMk cId="2164922738" sldId="2147483855"/>
        </pc:sldMasterMkLst>
        <pc:sldLayoutChg chg="del">
          <pc:chgData name="Valentina Alto" userId="26cfd17d0edd9b02" providerId="LiveId" clId="{090B4872-0B43-4661-BC7D-7E336ABAF4AF}" dt="2025-05-25T11:32:58.858" v="417" actId="47"/>
          <pc:sldLayoutMkLst>
            <pc:docMk/>
            <pc:sldMasterMk cId="2164922738" sldId="2147483855"/>
            <pc:sldLayoutMk cId="1852974162" sldId="2147484129"/>
          </pc:sldLayoutMkLst>
        </pc:sldLayoutChg>
      </pc:sldMasterChg>
    </pc:docChg>
  </pc:docChgLst>
  <pc:docChgLst>
    <pc:chgData name="Valentina Alto" userId="26cfd17d0edd9b02" providerId="LiveId" clId="{550470F0-40F8-41F7-8CA5-FDF5AC37F038}"/>
    <pc:docChg chg="undo custSel addSld delSld modSld sldOrd addSection delSection modSection">
      <pc:chgData name="Valentina Alto" userId="26cfd17d0edd9b02" providerId="LiveId" clId="{550470F0-40F8-41F7-8CA5-FDF5AC37F038}" dt="2024-08-31T10:16:21.046" v="9588"/>
      <pc:docMkLst>
        <pc:docMk/>
      </pc:docMkLst>
      <pc:sldChg chg="del">
        <pc:chgData name="Valentina Alto" userId="26cfd17d0edd9b02" providerId="LiveId" clId="{550470F0-40F8-41F7-8CA5-FDF5AC37F038}" dt="2024-08-29T17:37:26.564" v="9188" actId="2696"/>
        <pc:sldMkLst>
          <pc:docMk/>
          <pc:sldMk cId="0" sldId="256"/>
        </pc:sldMkLst>
      </pc:sldChg>
      <pc:sldChg chg="del mod modShow">
        <pc:chgData name="Valentina Alto" userId="26cfd17d0edd9b02" providerId="LiveId" clId="{550470F0-40F8-41F7-8CA5-FDF5AC37F038}" dt="2024-08-30T13:12:10.715" v="9554" actId="18676"/>
        <pc:sldMkLst>
          <pc:docMk/>
          <pc:sldMk cId="1869454220" sldId="256"/>
        </pc:sldMkLst>
      </pc:sldChg>
      <pc:sldChg chg="del">
        <pc:chgData name="Valentina Alto" userId="26cfd17d0edd9b02" providerId="LiveId" clId="{550470F0-40F8-41F7-8CA5-FDF5AC37F038}" dt="2024-08-29T17:37:26.564" v="9188" actId="2696"/>
        <pc:sldMkLst>
          <pc:docMk/>
          <pc:sldMk cId="0" sldId="257"/>
        </pc:sldMkLst>
      </pc:sldChg>
      <pc:sldChg chg="del mod modShow">
        <pc:chgData name="Valentina Alto" userId="26cfd17d0edd9b02" providerId="LiveId" clId="{550470F0-40F8-41F7-8CA5-FDF5AC37F038}" dt="2024-08-30T13:12:10.715" v="9554" actId="18676"/>
        <pc:sldMkLst>
          <pc:docMk/>
          <pc:sldMk cId="3489107819" sldId="257"/>
        </pc:sldMkLst>
      </pc:sldChg>
      <pc:sldChg chg="del">
        <pc:chgData name="Valentina Alto" userId="26cfd17d0edd9b02" providerId="LiveId" clId="{550470F0-40F8-41F7-8CA5-FDF5AC37F038}" dt="2024-08-29T17:37:26.564" v="9188" actId="2696"/>
        <pc:sldMkLst>
          <pc:docMk/>
          <pc:sldMk cId="0" sldId="258"/>
        </pc:sldMkLst>
      </pc:sldChg>
      <pc:sldChg chg="del mod modShow">
        <pc:chgData name="Valentina Alto" userId="26cfd17d0edd9b02" providerId="LiveId" clId="{550470F0-40F8-41F7-8CA5-FDF5AC37F038}" dt="2024-08-30T13:12:10.715" v="9554" actId="18676"/>
        <pc:sldMkLst>
          <pc:docMk/>
          <pc:sldMk cId="1767472636" sldId="258"/>
        </pc:sldMkLst>
      </pc:sldChg>
      <pc:sldChg chg="del">
        <pc:chgData name="Valentina Alto" userId="26cfd17d0edd9b02" providerId="LiveId" clId="{550470F0-40F8-41F7-8CA5-FDF5AC37F038}" dt="2024-08-29T17:37:26.564" v="9188" actId="2696"/>
        <pc:sldMkLst>
          <pc:docMk/>
          <pc:sldMk cId="0" sldId="259"/>
        </pc:sldMkLst>
      </pc:sldChg>
      <pc:sldChg chg="del">
        <pc:chgData name="Valentina Alto" userId="26cfd17d0edd9b02" providerId="LiveId" clId="{550470F0-40F8-41F7-8CA5-FDF5AC37F038}" dt="2024-08-21T14:48:39.516" v="229" actId="18676"/>
        <pc:sldMkLst>
          <pc:docMk/>
          <pc:sldMk cId="941428348" sldId="259"/>
        </pc:sldMkLst>
      </pc:sldChg>
      <pc:sldChg chg="del mod modShow">
        <pc:chgData name="Valentina Alto" userId="26cfd17d0edd9b02" providerId="LiveId" clId="{550470F0-40F8-41F7-8CA5-FDF5AC37F038}" dt="2024-08-30T13:12:10.715" v="9554" actId="18676"/>
        <pc:sldMkLst>
          <pc:docMk/>
          <pc:sldMk cId="1650224752" sldId="259"/>
        </pc:sldMkLst>
      </pc:sldChg>
      <pc:sldChg chg="del">
        <pc:chgData name="Valentina Alto" userId="26cfd17d0edd9b02" providerId="LiveId" clId="{550470F0-40F8-41F7-8CA5-FDF5AC37F038}" dt="2024-08-29T17:37:26.564" v="9188" actId="2696"/>
        <pc:sldMkLst>
          <pc:docMk/>
          <pc:sldMk cId="0" sldId="260"/>
        </pc:sldMkLst>
      </pc:sldChg>
      <pc:sldChg chg="del mod modShow">
        <pc:chgData name="Valentina Alto" userId="26cfd17d0edd9b02" providerId="LiveId" clId="{550470F0-40F8-41F7-8CA5-FDF5AC37F038}" dt="2024-08-30T13:12:10.715" v="9554" actId="18676"/>
        <pc:sldMkLst>
          <pc:docMk/>
          <pc:sldMk cId="1721076951" sldId="260"/>
        </pc:sldMkLst>
      </pc:sldChg>
      <pc:sldChg chg="del">
        <pc:chgData name="Valentina Alto" userId="26cfd17d0edd9b02" providerId="LiveId" clId="{550470F0-40F8-41F7-8CA5-FDF5AC37F038}" dt="2024-08-21T14:48:36.509" v="228" actId="18676"/>
        <pc:sldMkLst>
          <pc:docMk/>
          <pc:sldMk cId="2596451110" sldId="260"/>
        </pc:sldMkLst>
      </pc:sldChg>
      <pc:sldChg chg="del">
        <pc:chgData name="Valentina Alto" userId="26cfd17d0edd9b02" providerId="LiveId" clId="{550470F0-40F8-41F7-8CA5-FDF5AC37F038}" dt="2024-08-29T17:37:26.564" v="9188" actId="2696"/>
        <pc:sldMkLst>
          <pc:docMk/>
          <pc:sldMk cId="0" sldId="261"/>
        </pc:sldMkLst>
      </pc:sldChg>
      <pc:sldChg chg="del">
        <pc:chgData name="Valentina Alto" userId="26cfd17d0edd9b02" providerId="LiveId" clId="{550470F0-40F8-41F7-8CA5-FDF5AC37F038}" dt="2024-08-21T14:46:26.362" v="0" actId="47"/>
        <pc:sldMkLst>
          <pc:docMk/>
          <pc:sldMk cId="1948559460" sldId="261"/>
        </pc:sldMkLst>
      </pc:sldChg>
      <pc:sldChg chg="del mod modShow">
        <pc:chgData name="Valentina Alto" userId="26cfd17d0edd9b02" providerId="LiveId" clId="{550470F0-40F8-41F7-8CA5-FDF5AC37F038}" dt="2024-08-30T13:12:10.715" v="9554" actId="18676"/>
        <pc:sldMkLst>
          <pc:docMk/>
          <pc:sldMk cId="4189596961" sldId="261"/>
        </pc:sldMkLst>
      </pc:sldChg>
      <pc:sldChg chg="del">
        <pc:chgData name="Valentina Alto" userId="26cfd17d0edd9b02" providerId="LiveId" clId="{550470F0-40F8-41F7-8CA5-FDF5AC37F038}" dt="2024-08-29T17:37:26.564" v="9188" actId="2696"/>
        <pc:sldMkLst>
          <pc:docMk/>
          <pc:sldMk cId="0" sldId="262"/>
        </pc:sldMkLst>
      </pc:sldChg>
      <pc:sldChg chg="del mod modShow">
        <pc:chgData name="Valentina Alto" userId="26cfd17d0edd9b02" providerId="LiveId" clId="{550470F0-40F8-41F7-8CA5-FDF5AC37F038}" dt="2024-08-30T13:12:10.715" v="9554" actId="18676"/>
        <pc:sldMkLst>
          <pc:docMk/>
          <pc:sldMk cId="2784844896" sldId="262"/>
        </pc:sldMkLst>
      </pc:sldChg>
      <pc:sldChg chg="del">
        <pc:chgData name="Valentina Alto" userId="26cfd17d0edd9b02" providerId="LiveId" clId="{550470F0-40F8-41F7-8CA5-FDF5AC37F038}" dt="2024-08-29T17:37:26.564" v="9188" actId="2696"/>
        <pc:sldMkLst>
          <pc:docMk/>
          <pc:sldMk cId="0" sldId="263"/>
        </pc:sldMkLst>
      </pc:sldChg>
      <pc:sldChg chg="del mod modShow">
        <pc:chgData name="Valentina Alto" userId="26cfd17d0edd9b02" providerId="LiveId" clId="{550470F0-40F8-41F7-8CA5-FDF5AC37F038}" dt="2024-08-30T13:12:10.715" v="9554" actId="18676"/>
        <pc:sldMkLst>
          <pc:docMk/>
          <pc:sldMk cId="2239894401" sldId="263"/>
        </pc:sldMkLst>
      </pc:sldChg>
      <pc:sldChg chg="del">
        <pc:chgData name="Valentina Alto" userId="26cfd17d0edd9b02" providerId="LiveId" clId="{550470F0-40F8-41F7-8CA5-FDF5AC37F038}" dt="2024-08-29T17:37:26.564" v="9188" actId="2696"/>
        <pc:sldMkLst>
          <pc:docMk/>
          <pc:sldMk cId="0" sldId="264"/>
        </pc:sldMkLst>
      </pc:sldChg>
      <pc:sldChg chg="del mod modShow">
        <pc:chgData name="Valentina Alto" userId="26cfd17d0edd9b02" providerId="LiveId" clId="{550470F0-40F8-41F7-8CA5-FDF5AC37F038}" dt="2024-08-30T13:12:10.715" v="9554" actId="18676"/>
        <pc:sldMkLst>
          <pc:docMk/>
          <pc:sldMk cId="1383968382" sldId="264"/>
        </pc:sldMkLst>
      </pc:sldChg>
      <pc:sldChg chg="del">
        <pc:chgData name="Valentina Alto" userId="26cfd17d0edd9b02" providerId="LiveId" clId="{550470F0-40F8-41F7-8CA5-FDF5AC37F038}" dt="2024-08-29T17:37:26.564" v="9188" actId="2696"/>
        <pc:sldMkLst>
          <pc:docMk/>
          <pc:sldMk cId="0" sldId="265"/>
        </pc:sldMkLst>
      </pc:sldChg>
      <pc:sldChg chg="del mod modShow">
        <pc:chgData name="Valentina Alto" userId="26cfd17d0edd9b02" providerId="LiveId" clId="{550470F0-40F8-41F7-8CA5-FDF5AC37F038}" dt="2024-08-30T13:12:10.715" v="9554" actId="18676"/>
        <pc:sldMkLst>
          <pc:docMk/>
          <pc:sldMk cId="4150003201" sldId="265"/>
        </pc:sldMkLst>
      </pc:sldChg>
      <pc:sldChg chg="del">
        <pc:chgData name="Valentina Alto" userId="26cfd17d0edd9b02" providerId="LiveId" clId="{550470F0-40F8-41F7-8CA5-FDF5AC37F038}" dt="2024-08-29T17:37:26.564" v="9188" actId="2696"/>
        <pc:sldMkLst>
          <pc:docMk/>
          <pc:sldMk cId="0" sldId="266"/>
        </pc:sldMkLst>
      </pc:sldChg>
      <pc:sldChg chg="del mod modShow">
        <pc:chgData name="Valentina Alto" userId="26cfd17d0edd9b02" providerId="LiveId" clId="{550470F0-40F8-41F7-8CA5-FDF5AC37F038}" dt="2024-08-30T13:12:10.715" v="9554" actId="18676"/>
        <pc:sldMkLst>
          <pc:docMk/>
          <pc:sldMk cId="911952735" sldId="266"/>
        </pc:sldMkLst>
      </pc:sldChg>
      <pc:sldChg chg="del">
        <pc:chgData name="Valentina Alto" userId="26cfd17d0edd9b02" providerId="LiveId" clId="{550470F0-40F8-41F7-8CA5-FDF5AC37F038}" dt="2024-08-29T17:37:26.564" v="9188" actId="2696"/>
        <pc:sldMkLst>
          <pc:docMk/>
          <pc:sldMk cId="0" sldId="267"/>
        </pc:sldMkLst>
      </pc:sldChg>
      <pc:sldChg chg="del mod modShow">
        <pc:chgData name="Valentina Alto" userId="26cfd17d0edd9b02" providerId="LiveId" clId="{550470F0-40F8-41F7-8CA5-FDF5AC37F038}" dt="2024-08-30T13:12:10.715" v="9554" actId="18676"/>
        <pc:sldMkLst>
          <pc:docMk/>
          <pc:sldMk cId="1604238342" sldId="267"/>
        </pc:sldMkLst>
      </pc:sldChg>
      <pc:sldChg chg="addSp delSp modSp add mod ord setBg modAnim">
        <pc:chgData name="Valentina Alto" userId="26cfd17d0edd9b02" providerId="LiveId" clId="{550470F0-40F8-41F7-8CA5-FDF5AC37F038}" dt="2024-08-31T10:14:08.179" v="9578"/>
        <pc:sldMkLst>
          <pc:docMk/>
          <pc:sldMk cId="1231741509" sldId="2147471032"/>
        </pc:sldMkLst>
      </pc:sldChg>
      <pc:sldChg chg="addSp delSp modSp add del mod">
        <pc:chgData name="Valentina Alto" userId="26cfd17d0edd9b02" providerId="LiveId" clId="{550470F0-40F8-41F7-8CA5-FDF5AC37F038}" dt="2024-08-23T11:32:40.075" v="4790" actId="47"/>
        <pc:sldMkLst>
          <pc:docMk/>
          <pc:sldMk cId="2666881770" sldId="2147471033"/>
        </pc:sldMkLst>
      </pc:sldChg>
      <pc:sldChg chg="del">
        <pc:chgData name="Valentina Alto" userId="26cfd17d0edd9b02" providerId="LiveId" clId="{550470F0-40F8-41F7-8CA5-FDF5AC37F038}" dt="2024-08-21T14:48:39.516" v="229" actId="18676"/>
        <pc:sldMkLst>
          <pc:docMk/>
          <pc:sldMk cId="1167177885" sldId="2147477230"/>
        </pc:sldMkLst>
      </pc:sldChg>
      <pc:sldChg chg="del">
        <pc:chgData name="Valentina Alto" userId="26cfd17d0edd9b02" providerId="LiveId" clId="{550470F0-40F8-41F7-8CA5-FDF5AC37F038}" dt="2024-08-21T14:48:36.509" v="228" actId="18676"/>
        <pc:sldMkLst>
          <pc:docMk/>
          <pc:sldMk cId="2015998074" sldId="2147480542"/>
        </pc:sldMkLst>
      </pc:sldChg>
      <pc:sldChg chg="del">
        <pc:chgData name="Valentina Alto" userId="26cfd17d0edd9b02" providerId="LiveId" clId="{550470F0-40F8-41F7-8CA5-FDF5AC37F038}" dt="2024-08-21T14:48:42.937" v="230" actId="18676"/>
        <pc:sldMkLst>
          <pc:docMk/>
          <pc:sldMk cId="291409846" sldId="2147481537"/>
        </pc:sldMkLst>
      </pc:sldChg>
      <pc:sldChg chg="del">
        <pc:chgData name="Valentina Alto" userId="26cfd17d0edd9b02" providerId="LiveId" clId="{550470F0-40F8-41F7-8CA5-FDF5AC37F038}" dt="2024-08-21T14:46:26.362" v="0" actId="47"/>
        <pc:sldMkLst>
          <pc:docMk/>
          <pc:sldMk cId="650802124" sldId="2147481538"/>
        </pc:sldMkLst>
      </pc:sldChg>
      <pc:sldChg chg="del mod modShow">
        <pc:chgData name="Valentina Alto" userId="26cfd17d0edd9b02" providerId="LiveId" clId="{550470F0-40F8-41F7-8CA5-FDF5AC37F038}" dt="2024-08-30T13:12:10.715" v="9554" actId="18676"/>
        <pc:sldMkLst>
          <pc:docMk/>
          <pc:sldMk cId="405395732" sldId="2147481543"/>
        </pc:sldMkLst>
      </pc:sldChg>
      <pc:sldChg chg="del ord">
        <pc:chgData name="Valentina Alto" userId="26cfd17d0edd9b02" providerId="LiveId" clId="{550470F0-40F8-41F7-8CA5-FDF5AC37F038}" dt="2024-08-25T16:11:24.124" v="8329" actId="47"/>
        <pc:sldMkLst>
          <pc:docMk/>
          <pc:sldMk cId="3559016590" sldId="2147481544"/>
        </pc:sldMkLst>
      </pc:sldChg>
      <pc:sldChg chg="del">
        <pc:chgData name="Valentina Alto" userId="26cfd17d0edd9b02" providerId="LiveId" clId="{550470F0-40F8-41F7-8CA5-FDF5AC37F038}" dt="2024-08-21T14:48:39.516" v="229" actId="18676"/>
        <pc:sldMkLst>
          <pc:docMk/>
          <pc:sldMk cId="168107221" sldId="2147481545"/>
        </pc:sldMkLst>
      </pc:sldChg>
      <pc:sldChg chg="del">
        <pc:chgData name="Valentina Alto" userId="26cfd17d0edd9b02" providerId="LiveId" clId="{550470F0-40F8-41F7-8CA5-FDF5AC37F038}" dt="2024-08-21T14:48:39.516" v="229" actId="18676"/>
        <pc:sldMkLst>
          <pc:docMk/>
          <pc:sldMk cId="142191941" sldId="2147481546"/>
        </pc:sldMkLst>
      </pc:sldChg>
      <pc:sldChg chg="del">
        <pc:chgData name="Valentina Alto" userId="26cfd17d0edd9b02" providerId="LiveId" clId="{550470F0-40F8-41F7-8CA5-FDF5AC37F038}" dt="2024-08-21T14:46:26.362" v="0" actId="47"/>
        <pc:sldMkLst>
          <pc:docMk/>
          <pc:sldMk cId="1062407368" sldId="2147481550"/>
        </pc:sldMkLst>
      </pc:sldChg>
      <pc:sldChg chg="del">
        <pc:chgData name="Valentina Alto" userId="26cfd17d0edd9b02" providerId="LiveId" clId="{550470F0-40F8-41F7-8CA5-FDF5AC37F038}" dt="2024-08-21T14:48:36.509" v="228" actId="18676"/>
        <pc:sldMkLst>
          <pc:docMk/>
          <pc:sldMk cId="1637427351" sldId="2147481551"/>
        </pc:sldMkLst>
      </pc:sldChg>
      <pc:sldChg chg="del">
        <pc:chgData name="Valentina Alto" userId="26cfd17d0edd9b02" providerId="LiveId" clId="{550470F0-40F8-41F7-8CA5-FDF5AC37F038}" dt="2024-08-21T14:48:39.516" v="229" actId="18676"/>
        <pc:sldMkLst>
          <pc:docMk/>
          <pc:sldMk cId="2316106905" sldId="2147481552"/>
        </pc:sldMkLst>
      </pc:sldChg>
      <pc:sldChg chg="del">
        <pc:chgData name="Valentina Alto" userId="26cfd17d0edd9b02" providerId="LiveId" clId="{550470F0-40F8-41F7-8CA5-FDF5AC37F038}" dt="2024-08-23T10:43:43.627" v="3688" actId="47"/>
        <pc:sldMkLst>
          <pc:docMk/>
          <pc:sldMk cId="3168710710" sldId="2147481553"/>
        </pc:sldMkLst>
      </pc:sldChg>
      <pc:sldChg chg="del">
        <pc:chgData name="Valentina Alto" userId="26cfd17d0edd9b02" providerId="LiveId" clId="{550470F0-40F8-41F7-8CA5-FDF5AC37F038}" dt="2024-08-21T14:48:39.516" v="229" actId="18676"/>
        <pc:sldMkLst>
          <pc:docMk/>
          <pc:sldMk cId="2141855989" sldId="2147481554"/>
        </pc:sldMkLst>
      </pc:sldChg>
      <pc:sldChg chg="modSp new del mod ord">
        <pc:chgData name="Valentina Alto" userId="26cfd17d0edd9b02" providerId="LiveId" clId="{550470F0-40F8-41F7-8CA5-FDF5AC37F038}" dt="2024-08-21T15:01:23.836" v="683" actId="47"/>
        <pc:sldMkLst>
          <pc:docMk/>
          <pc:sldMk cId="353937130" sldId="2147481555"/>
        </pc:sldMkLst>
      </pc:sldChg>
      <pc:sldChg chg="del">
        <pc:chgData name="Valentina Alto" userId="26cfd17d0edd9b02" providerId="LiveId" clId="{550470F0-40F8-41F7-8CA5-FDF5AC37F038}" dt="2024-08-21T14:46:26.362" v="0" actId="47"/>
        <pc:sldMkLst>
          <pc:docMk/>
          <pc:sldMk cId="2602045512" sldId="2147481555"/>
        </pc:sldMkLst>
      </pc:sldChg>
      <pc:sldChg chg="addSp delSp modSp new mod ord modTransition setBg">
        <pc:chgData name="Valentina Alto" userId="26cfd17d0edd9b02" providerId="LiveId" clId="{550470F0-40F8-41F7-8CA5-FDF5AC37F038}" dt="2024-08-30T12:24:44.994" v="9389"/>
        <pc:sldMkLst>
          <pc:docMk/>
          <pc:sldMk cId="3261199833" sldId="2147481556"/>
        </pc:sldMkLst>
      </pc:sldChg>
      <pc:sldChg chg="addSp delSp modSp new mod setBg modAnim">
        <pc:chgData name="Valentina Alto" userId="26cfd17d0edd9b02" providerId="LiveId" clId="{550470F0-40F8-41F7-8CA5-FDF5AC37F038}" dt="2024-08-30T12:27:15.728" v="9403" actId="207"/>
        <pc:sldMkLst>
          <pc:docMk/>
          <pc:sldMk cId="2550455778" sldId="2147481557"/>
        </pc:sldMkLst>
      </pc:sldChg>
      <pc:sldChg chg="addSp delSp modSp new mod setBg modAnim">
        <pc:chgData name="Valentina Alto" userId="26cfd17d0edd9b02" providerId="LiveId" clId="{550470F0-40F8-41F7-8CA5-FDF5AC37F038}" dt="2024-08-31T10:09:45.483" v="9558"/>
        <pc:sldMkLst>
          <pc:docMk/>
          <pc:sldMk cId="3057427855" sldId="2147481558"/>
        </pc:sldMkLst>
      </pc:sldChg>
      <pc:sldChg chg="addSp delSp modSp new mod setBg modAnim">
        <pc:chgData name="Valentina Alto" userId="26cfd17d0edd9b02" providerId="LiveId" clId="{550470F0-40F8-41F7-8CA5-FDF5AC37F038}" dt="2024-08-31T10:10:12.731" v="9560"/>
        <pc:sldMkLst>
          <pc:docMk/>
          <pc:sldMk cId="1428297429" sldId="2147481559"/>
        </pc:sldMkLst>
      </pc:sldChg>
      <pc:sldChg chg="addSp delSp modSp new mod setBg modAnim">
        <pc:chgData name="Valentina Alto" userId="26cfd17d0edd9b02" providerId="LiveId" clId="{550470F0-40F8-41F7-8CA5-FDF5AC37F038}" dt="2024-08-31T10:16:21.046" v="9588"/>
        <pc:sldMkLst>
          <pc:docMk/>
          <pc:sldMk cId="1673284843" sldId="2147481560"/>
        </pc:sldMkLst>
      </pc:sldChg>
      <pc:sldChg chg="addSp delSp modSp new mod setBg delAnim modAnim modShow">
        <pc:chgData name="Valentina Alto" userId="26cfd17d0edd9b02" providerId="LiveId" clId="{550470F0-40F8-41F7-8CA5-FDF5AC37F038}" dt="2024-08-31T10:14:43.500" v="9585"/>
        <pc:sldMkLst>
          <pc:docMk/>
          <pc:sldMk cId="2129734169" sldId="2147481561"/>
        </pc:sldMkLst>
      </pc:sldChg>
      <pc:sldChg chg="addSp delSp modSp new mod setBg">
        <pc:chgData name="Valentina Alto" userId="26cfd17d0edd9b02" providerId="LiveId" clId="{550470F0-40F8-41F7-8CA5-FDF5AC37F038}" dt="2024-08-30T12:17:50.164" v="9305" actId="20577"/>
        <pc:sldMkLst>
          <pc:docMk/>
          <pc:sldMk cId="4230589434" sldId="2147481562"/>
        </pc:sldMkLst>
      </pc:sldChg>
      <pc:sldChg chg="addSp delSp modSp add mod">
        <pc:chgData name="Valentina Alto" userId="26cfd17d0edd9b02" providerId="LiveId" clId="{550470F0-40F8-41F7-8CA5-FDF5AC37F038}" dt="2024-08-29T17:36:09.963" v="9187" actId="20577"/>
        <pc:sldMkLst>
          <pc:docMk/>
          <pc:sldMk cId="464625624" sldId="2147481966"/>
        </pc:sldMkLst>
      </pc:sldChg>
      <pc:sldChg chg="addSp delSp modSp add mod modTransition">
        <pc:chgData name="Valentina Alto" userId="26cfd17d0edd9b02" providerId="LiveId" clId="{550470F0-40F8-41F7-8CA5-FDF5AC37F038}" dt="2024-08-30T12:19:15.294" v="9323" actId="1076"/>
        <pc:sldMkLst>
          <pc:docMk/>
          <pc:sldMk cId="1423349796" sldId="2147482446"/>
        </pc:sldMkLst>
      </pc:sldChg>
      <pc:sldChg chg="addSp delSp modSp new mod ord setBg modAnim">
        <pc:chgData name="Valentina Alto" userId="26cfd17d0edd9b02" providerId="LiveId" clId="{550470F0-40F8-41F7-8CA5-FDF5AC37F038}" dt="2024-08-31T10:14:17.969" v="9580"/>
        <pc:sldMkLst>
          <pc:docMk/>
          <pc:sldMk cId="2516732381" sldId="2147482447"/>
        </pc:sldMkLst>
      </pc:sldChg>
      <pc:sldChg chg="addSp delSp modSp new mod setBg modAnim">
        <pc:chgData name="Valentina Alto" userId="26cfd17d0edd9b02" providerId="LiveId" clId="{550470F0-40F8-41F7-8CA5-FDF5AC37F038}" dt="2024-08-30T12:24:27.770" v="9388"/>
        <pc:sldMkLst>
          <pc:docMk/>
          <pc:sldMk cId="574628147" sldId="2147482448"/>
        </pc:sldMkLst>
      </pc:sldChg>
      <pc:sldChg chg="addSp delSp modSp new mod setBg modAnim">
        <pc:chgData name="Valentina Alto" userId="26cfd17d0edd9b02" providerId="LiveId" clId="{550470F0-40F8-41F7-8CA5-FDF5AC37F038}" dt="2024-08-30T13:11:31.504" v="9553" actId="20577"/>
        <pc:sldMkLst>
          <pc:docMk/>
          <pc:sldMk cId="399610332" sldId="2147482449"/>
        </pc:sldMkLst>
      </pc:sldChg>
      <pc:sldChg chg="addSp delSp modSp add mod setBg modAnim">
        <pc:chgData name="Valentina Alto" userId="26cfd17d0edd9b02" providerId="LiveId" clId="{550470F0-40F8-41F7-8CA5-FDF5AC37F038}" dt="2024-08-31T10:11:03.541" v="9565"/>
        <pc:sldMkLst>
          <pc:docMk/>
          <pc:sldMk cId="1357182635" sldId="2147482450"/>
        </pc:sldMkLst>
      </pc:sldChg>
      <pc:sldChg chg="addSp delSp modSp new mod ord setBg modAnim modNotesTx">
        <pc:chgData name="Valentina Alto" userId="26cfd17d0edd9b02" providerId="LiveId" clId="{550470F0-40F8-41F7-8CA5-FDF5AC37F038}" dt="2024-08-31T10:12:22.519" v="9572"/>
        <pc:sldMkLst>
          <pc:docMk/>
          <pc:sldMk cId="1419605948" sldId="2147482451"/>
        </pc:sldMkLst>
      </pc:sldChg>
      <pc:sldChg chg="addSp delSp modSp new mod">
        <pc:chgData name="Valentina Alto" userId="26cfd17d0edd9b02" providerId="LiveId" clId="{550470F0-40F8-41F7-8CA5-FDF5AC37F038}" dt="2024-08-29T17:35:46.519" v="9156" actId="1076"/>
        <pc:sldMkLst>
          <pc:docMk/>
          <pc:sldMk cId="811848153" sldId="2147482452"/>
        </pc:sldMkLst>
      </pc:sldChg>
      <pc:sldChg chg="modSp new del mod">
        <pc:chgData name="Valentina Alto" userId="26cfd17d0edd9b02" providerId="LiveId" clId="{550470F0-40F8-41F7-8CA5-FDF5AC37F038}" dt="2024-08-23T14:34:07.879" v="8219" actId="47"/>
        <pc:sldMkLst>
          <pc:docMk/>
          <pc:sldMk cId="3046175658" sldId="2147482453"/>
        </pc:sldMkLst>
      </pc:sldChg>
      <pc:sldChg chg="addSp delSp modSp new mod setBg modAnim">
        <pc:chgData name="Valentina Alto" userId="26cfd17d0edd9b02" providerId="LiveId" clId="{550470F0-40F8-41F7-8CA5-FDF5AC37F038}" dt="2024-08-31T10:14:34.799" v="9583"/>
        <pc:sldMkLst>
          <pc:docMk/>
          <pc:sldMk cId="1596015936" sldId="2147482454"/>
        </pc:sldMkLst>
      </pc:sldChg>
      <pc:sldChg chg="new del">
        <pc:chgData name="Valentina Alto" userId="26cfd17d0edd9b02" providerId="LiveId" clId="{550470F0-40F8-41F7-8CA5-FDF5AC37F038}" dt="2024-08-23T14:27:15.654" v="7771" actId="47"/>
        <pc:sldMkLst>
          <pc:docMk/>
          <pc:sldMk cId="1058327855" sldId="2147482455"/>
        </pc:sldMkLst>
      </pc:sldChg>
      <pc:sldChg chg="addSp delSp modSp new mod ord setBg">
        <pc:chgData name="Valentina Alto" userId="26cfd17d0edd9b02" providerId="LiveId" clId="{550470F0-40F8-41F7-8CA5-FDF5AC37F038}" dt="2024-08-30T12:28:44.743" v="9406" actId="478"/>
        <pc:sldMkLst>
          <pc:docMk/>
          <pc:sldMk cId="4126062974" sldId="2147482455"/>
        </pc:sldMkLst>
      </pc:sldChg>
      <pc:sldChg chg="delSp modSp add mod ord modShow">
        <pc:chgData name="Valentina Alto" userId="26cfd17d0edd9b02" providerId="LiveId" clId="{550470F0-40F8-41F7-8CA5-FDF5AC37F038}" dt="2024-08-29T17:40:34.776" v="9249" actId="729"/>
        <pc:sldMkLst>
          <pc:docMk/>
          <pc:sldMk cId="1180136515" sldId="2147482456"/>
        </pc:sldMkLst>
      </pc:sldChg>
      <pc:sldChg chg="addSp modSp new mod ord">
        <pc:chgData name="Valentina Alto" userId="26cfd17d0edd9b02" providerId="LiveId" clId="{550470F0-40F8-41F7-8CA5-FDF5AC37F038}" dt="2024-08-29T17:12:28.962" v="8334"/>
        <pc:sldMkLst>
          <pc:docMk/>
          <pc:sldMk cId="3225193925" sldId="2147482457"/>
        </pc:sldMkLst>
      </pc:sldChg>
      <pc:sldChg chg="del">
        <pc:chgData name="Valentina Alto" userId="26cfd17d0edd9b02" providerId="LiveId" clId="{550470F0-40F8-41F7-8CA5-FDF5AC37F038}" dt="2024-08-29T17:37:26.564" v="9188" actId="2696"/>
        <pc:sldMkLst>
          <pc:docMk/>
          <pc:sldMk cId="0" sldId="2147482458"/>
        </pc:sldMkLst>
      </pc:sldChg>
      <pc:sldChg chg="del mod modShow">
        <pc:chgData name="Valentina Alto" userId="26cfd17d0edd9b02" providerId="LiveId" clId="{550470F0-40F8-41F7-8CA5-FDF5AC37F038}" dt="2024-08-30T13:12:10.715" v="9554" actId="18676"/>
        <pc:sldMkLst>
          <pc:docMk/>
          <pc:sldMk cId="2112586695" sldId="2147482458"/>
        </pc:sldMkLst>
      </pc:sldChg>
      <pc:sldChg chg="modSp add mod setBg modShow">
        <pc:chgData name="Valentina Alto" userId="26cfd17d0edd9b02" providerId="LiveId" clId="{550470F0-40F8-41F7-8CA5-FDF5AC37F038}" dt="2024-08-29T17:40:26.952" v="9248" actId="729"/>
        <pc:sldMkLst>
          <pc:docMk/>
          <pc:sldMk cId="4033199065" sldId="2147482459"/>
        </pc:sldMkLst>
      </pc:sldChg>
    </pc:docChg>
  </pc:docChgLst>
  <pc:docChgLst>
    <pc:chgData name="Valentina Alto" userId="26cfd17d0edd9b02" providerId="LiveId" clId="{699B1022-AA63-4B39-ACC9-405E70BF7D19}"/>
    <pc:docChg chg="modSld">
      <pc:chgData name="Valentina Alto" userId="26cfd17d0edd9b02" providerId="LiveId" clId="{699B1022-AA63-4B39-ACC9-405E70BF7D19}" dt="2024-10-21T10:19:00.901" v="0" actId="729"/>
      <pc:docMkLst>
        <pc:docMk/>
      </pc:docMkLst>
      <pc:sldChg chg="mod modShow">
        <pc:chgData name="Valentina Alto" userId="26cfd17d0edd9b02" providerId="LiveId" clId="{699B1022-AA63-4B39-ACC9-405E70BF7D19}" dt="2024-10-21T10:19:00.901" v="0" actId="729"/>
        <pc:sldMkLst>
          <pc:docMk/>
          <pc:sldMk cId="3225193925" sldId="2147482457"/>
        </pc:sldMkLst>
      </pc:sldChg>
    </pc:docChg>
  </pc:docChgLst>
  <pc:docChgLst>
    <pc:chgData name="Valentina Alto" userId="26cfd17d0edd9b02" providerId="LiveId" clId="{E71FC21E-52CD-425E-A6AE-851BE93CE3D7}"/>
    <pc:docChg chg="undo custSel addSld delSld modSld sldOrd addSection modSection">
      <pc:chgData name="Valentina Alto" userId="26cfd17d0edd9b02" providerId="LiveId" clId="{E71FC21E-52CD-425E-A6AE-851BE93CE3D7}" dt="2025-01-25T12:12:07.915" v="1063" actId="207"/>
      <pc:docMkLst>
        <pc:docMk/>
      </pc:docMkLst>
      <pc:sldChg chg="addSp delSp modSp add mod setBg">
        <pc:chgData name="Valentina Alto" userId="26cfd17d0edd9b02" providerId="LiveId" clId="{E71FC21E-52CD-425E-A6AE-851BE93CE3D7}" dt="2025-01-25T12:12:07.915" v="1063" actId="207"/>
        <pc:sldMkLst>
          <pc:docMk/>
          <pc:sldMk cId="1085539249" sldId="258"/>
        </pc:sldMkLst>
      </pc:sldChg>
      <pc:sldChg chg="addSp delSp modSp add mod modTransition setBg">
        <pc:chgData name="Valentina Alto" userId="26cfd17d0edd9b02" providerId="LiveId" clId="{E71FC21E-52CD-425E-A6AE-851BE93CE3D7}" dt="2025-01-24T16:54:23.964" v="274"/>
        <pc:sldMkLst>
          <pc:docMk/>
          <pc:sldMk cId="1791325736" sldId="261"/>
        </pc:sldMkLst>
      </pc:sldChg>
      <pc:sldChg chg="addSp delSp modSp add mod modTransition setBg">
        <pc:chgData name="Valentina Alto" userId="26cfd17d0edd9b02" providerId="LiveId" clId="{E71FC21E-52CD-425E-A6AE-851BE93CE3D7}" dt="2025-01-25T11:26:09.775" v="735" actId="1076"/>
        <pc:sldMkLst>
          <pc:docMk/>
          <pc:sldMk cId="3358993447" sldId="264"/>
        </pc:sldMkLst>
      </pc:sldChg>
      <pc:sldChg chg="del">
        <pc:chgData name="Valentina Alto" userId="26cfd17d0edd9b02" providerId="LiveId" clId="{E71FC21E-52CD-425E-A6AE-851BE93CE3D7}" dt="2025-01-24T16:47:07.238" v="218" actId="47"/>
        <pc:sldMkLst>
          <pc:docMk/>
          <pc:sldMk cId="3261199833" sldId="2147481556"/>
        </pc:sldMkLst>
      </pc:sldChg>
      <pc:sldChg chg="addSp modSp mod ord modAnim">
        <pc:chgData name="Valentina Alto" userId="26cfd17d0edd9b02" providerId="LiveId" clId="{E71FC21E-52CD-425E-A6AE-851BE93CE3D7}" dt="2025-01-25T08:47:08.101" v="682"/>
        <pc:sldMkLst>
          <pc:docMk/>
          <pc:sldMk cId="2129734169" sldId="2147481561"/>
        </pc:sldMkLst>
      </pc:sldChg>
      <pc:sldChg chg="del">
        <pc:chgData name="Valentina Alto" userId="26cfd17d0edd9b02" providerId="LiveId" clId="{E71FC21E-52CD-425E-A6AE-851BE93CE3D7}" dt="2025-01-17T08:23:43.710" v="25"/>
        <pc:sldMkLst>
          <pc:docMk/>
          <pc:sldMk cId="3391652446" sldId="2147481584"/>
        </pc:sldMkLst>
      </pc:sldChg>
      <pc:sldChg chg="del">
        <pc:chgData name="Valentina Alto" userId="26cfd17d0edd9b02" providerId="LiveId" clId="{E71FC21E-52CD-425E-A6AE-851BE93CE3D7}" dt="2025-01-24T16:50:23.267" v="226" actId="47"/>
        <pc:sldMkLst>
          <pc:docMk/>
          <pc:sldMk cId="2163302667" sldId="2147481589"/>
        </pc:sldMkLst>
      </pc:sldChg>
      <pc:sldChg chg="del">
        <pc:chgData name="Valentina Alto" userId="26cfd17d0edd9b02" providerId="LiveId" clId="{E71FC21E-52CD-425E-A6AE-851BE93CE3D7}" dt="2025-01-24T16:50:23.267" v="226" actId="47"/>
        <pc:sldMkLst>
          <pc:docMk/>
          <pc:sldMk cId="1406613770" sldId="2147481899"/>
        </pc:sldMkLst>
      </pc:sldChg>
      <pc:sldChg chg="del">
        <pc:chgData name="Valentina Alto" userId="26cfd17d0edd9b02" providerId="LiveId" clId="{E71FC21E-52CD-425E-A6AE-851BE93CE3D7}" dt="2025-01-17T08:23:43.710" v="25"/>
        <pc:sldMkLst>
          <pc:docMk/>
          <pc:sldMk cId="2784436922" sldId="2147481943"/>
        </pc:sldMkLst>
      </pc:sldChg>
      <pc:sldChg chg="del">
        <pc:chgData name="Valentina Alto" userId="26cfd17d0edd9b02" providerId="LiveId" clId="{E71FC21E-52CD-425E-A6AE-851BE93CE3D7}" dt="2025-01-17T08:23:43.710" v="25"/>
        <pc:sldMkLst>
          <pc:docMk/>
          <pc:sldMk cId="440518764" sldId="2147481944"/>
        </pc:sldMkLst>
      </pc:sldChg>
      <pc:sldChg chg="del">
        <pc:chgData name="Valentina Alto" userId="26cfd17d0edd9b02" providerId="LiveId" clId="{E71FC21E-52CD-425E-A6AE-851BE93CE3D7}" dt="2025-01-17T08:23:43.710" v="25"/>
        <pc:sldMkLst>
          <pc:docMk/>
          <pc:sldMk cId="2167347238" sldId="2147481945"/>
        </pc:sldMkLst>
      </pc:sldChg>
      <pc:sldChg chg="del">
        <pc:chgData name="Valentina Alto" userId="26cfd17d0edd9b02" providerId="LiveId" clId="{E71FC21E-52CD-425E-A6AE-851BE93CE3D7}" dt="2025-01-24T16:50:23.267" v="226" actId="47"/>
        <pc:sldMkLst>
          <pc:docMk/>
          <pc:sldMk cId="1121793221" sldId="2147481959"/>
        </pc:sldMkLst>
      </pc:sldChg>
      <pc:sldChg chg="addSp delSp modSp mod setBg">
        <pc:chgData name="Valentina Alto" userId="26cfd17d0edd9b02" providerId="LiveId" clId="{E71FC21E-52CD-425E-A6AE-851BE93CE3D7}" dt="2025-01-24T16:55:47.301" v="294"/>
        <pc:sldMkLst>
          <pc:docMk/>
          <pc:sldMk cId="464625624" sldId="2147481966"/>
        </pc:sldMkLst>
      </pc:sldChg>
      <pc:sldChg chg="modSp setBg modAnim">
        <pc:chgData name="Valentina Alto" userId="26cfd17d0edd9b02" providerId="LiveId" clId="{E71FC21E-52CD-425E-A6AE-851BE93CE3D7}" dt="2025-01-25T11:23:59.367" v="726"/>
        <pc:sldMkLst>
          <pc:docMk/>
          <pc:sldMk cId="3892593955" sldId="2147482016"/>
        </pc:sldMkLst>
      </pc:sldChg>
      <pc:sldChg chg="modSp del mod">
        <pc:chgData name="Valentina Alto" userId="26cfd17d0edd9b02" providerId="LiveId" clId="{E71FC21E-52CD-425E-A6AE-851BE93CE3D7}" dt="2025-01-24T15:04:04.087" v="154" actId="47"/>
        <pc:sldMkLst>
          <pc:docMk/>
          <pc:sldMk cId="1423349796" sldId="2147482446"/>
        </pc:sldMkLst>
      </pc:sldChg>
      <pc:sldChg chg="mod modShow">
        <pc:chgData name="Valentina Alto" userId="26cfd17d0edd9b02" providerId="LiveId" clId="{E71FC21E-52CD-425E-A6AE-851BE93CE3D7}" dt="2025-01-24T16:51:03.137" v="228" actId="729"/>
        <pc:sldMkLst>
          <pc:docMk/>
          <pc:sldMk cId="574628147" sldId="2147482448"/>
        </pc:sldMkLst>
      </pc:sldChg>
      <pc:sldChg chg="mod modShow">
        <pc:chgData name="Valentina Alto" userId="26cfd17d0edd9b02" providerId="LiveId" clId="{E71FC21E-52CD-425E-A6AE-851BE93CE3D7}" dt="2025-01-25T08:47:54.479" v="683" actId="729"/>
        <pc:sldMkLst>
          <pc:docMk/>
          <pc:sldMk cId="399610332" sldId="2147482449"/>
        </pc:sldMkLst>
      </pc:sldChg>
      <pc:sldChg chg="del">
        <pc:chgData name="Valentina Alto" userId="26cfd17d0edd9b02" providerId="LiveId" clId="{E71FC21E-52CD-425E-A6AE-851BE93CE3D7}" dt="2025-01-24T16:48:42.532" v="225" actId="47"/>
        <pc:sldMkLst>
          <pc:docMk/>
          <pc:sldMk cId="1419605948" sldId="2147482451"/>
        </pc:sldMkLst>
      </pc:sldChg>
      <pc:sldChg chg="modSp mod">
        <pc:chgData name="Valentina Alto" userId="26cfd17d0edd9b02" providerId="LiveId" clId="{E71FC21E-52CD-425E-A6AE-851BE93CE3D7}" dt="2025-01-25T11:32:23.804" v="1057" actId="20577"/>
        <pc:sldMkLst>
          <pc:docMk/>
          <pc:sldMk cId="811848153" sldId="2147482452"/>
        </pc:sldMkLst>
      </pc:sldChg>
      <pc:sldChg chg="modAnim">
        <pc:chgData name="Valentina Alto" userId="26cfd17d0edd9b02" providerId="LiveId" clId="{E71FC21E-52CD-425E-A6AE-851BE93CE3D7}" dt="2025-01-25T11:30:46.231" v="736"/>
        <pc:sldMkLst>
          <pc:docMk/>
          <pc:sldMk cId="1596015936" sldId="2147482454"/>
        </pc:sldMkLst>
      </pc:sldChg>
      <pc:sldChg chg="modSp mod setBg modShow">
        <pc:chgData name="Valentina Alto" userId="26cfd17d0edd9b02" providerId="LiveId" clId="{E71FC21E-52CD-425E-A6AE-851BE93CE3D7}" dt="2025-01-24T16:55:28.179" v="291" actId="20577"/>
        <pc:sldMkLst>
          <pc:docMk/>
          <pc:sldMk cId="1180136515" sldId="2147482456"/>
        </pc:sldMkLst>
      </pc:sldChg>
      <pc:sldChg chg="del">
        <pc:chgData name="Valentina Alto" userId="26cfd17d0edd9b02" providerId="LiveId" clId="{E71FC21E-52CD-425E-A6AE-851BE93CE3D7}" dt="2025-01-16T12:24:44.046" v="12" actId="47"/>
        <pc:sldMkLst>
          <pc:docMk/>
          <pc:sldMk cId="3225193925" sldId="2147482457"/>
        </pc:sldMkLst>
      </pc:sldChg>
      <pc:sldChg chg="del">
        <pc:chgData name="Valentina Alto" userId="26cfd17d0edd9b02" providerId="LiveId" clId="{E71FC21E-52CD-425E-A6AE-851BE93CE3D7}" dt="2025-01-24T15:04:07.359" v="155" actId="47"/>
        <pc:sldMkLst>
          <pc:docMk/>
          <pc:sldMk cId="4033199065" sldId="2147482459"/>
        </pc:sldMkLst>
      </pc:sldChg>
      <pc:sldChg chg="del mod modShow">
        <pc:chgData name="Valentina Alto" userId="26cfd17d0edd9b02" providerId="LiveId" clId="{E71FC21E-52CD-425E-A6AE-851BE93CE3D7}" dt="2025-01-24T16:50:50.679" v="227" actId="47"/>
        <pc:sldMkLst>
          <pc:docMk/>
          <pc:sldMk cId="2147142075" sldId="2147482460"/>
        </pc:sldMkLst>
      </pc:sldChg>
      <pc:sldChg chg="del mod modShow">
        <pc:chgData name="Valentina Alto" userId="26cfd17d0edd9b02" providerId="LiveId" clId="{E71FC21E-52CD-425E-A6AE-851BE93CE3D7}" dt="2025-01-24T16:50:50.679" v="227" actId="47"/>
        <pc:sldMkLst>
          <pc:docMk/>
          <pc:sldMk cId="3748713440" sldId="2147482461"/>
        </pc:sldMkLst>
      </pc:sldChg>
      <pc:sldChg chg="setBg">
        <pc:chgData name="Valentina Alto" userId="26cfd17d0edd9b02" providerId="LiveId" clId="{E71FC21E-52CD-425E-A6AE-851BE93CE3D7}" dt="2025-01-18T15:22:22.967" v="40"/>
        <pc:sldMkLst>
          <pc:docMk/>
          <pc:sldMk cId="1065924866" sldId="2147482462"/>
        </pc:sldMkLst>
      </pc:sldChg>
      <pc:sldChg chg="setBg">
        <pc:chgData name="Valentina Alto" userId="26cfd17d0edd9b02" providerId="LiveId" clId="{E71FC21E-52CD-425E-A6AE-851BE93CE3D7}" dt="2025-01-18T15:22:24.624" v="41"/>
        <pc:sldMkLst>
          <pc:docMk/>
          <pc:sldMk cId="1049057018" sldId="2147482463"/>
        </pc:sldMkLst>
      </pc:sldChg>
      <pc:sldChg chg="setBg">
        <pc:chgData name="Valentina Alto" userId="26cfd17d0edd9b02" providerId="LiveId" clId="{E71FC21E-52CD-425E-A6AE-851BE93CE3D7}" dt="2025-01-18T15:22:20.493" v="39"/>
        <pc:sldMkLst>
          <pc:docMk/>
          <pc:sldMk cId="906385128" sldId="2147482464"/>
        </pc:sldMkLst>
      </pc:sldChg>
      <pc:sldChg chg="setBg">
        <pc:chgData name="Valentina Alto" userId="26cfd17d0edd9b02" providerId="LiveId" clId="{E71FC21E-52CD-425E-A6AE-851BE93CE3D7}" dt="2025-01-18T15:22:13.908" v="37"/>
        <pc:sldMkLst>
          <pc:docMk/>
          <pc:sldMk cId="1576080870" sldId="2147482465"/>
        </pc:sldMkLst>
      </pc:sldChg>
      <pc:sldChg chg="setBg">
        <pc:chgData name="Valentina Alto" userId="26cfd17d0edd9b02" providerId="LiveId" clId="{E71FC21E-52CD-425E-A6AE-851BE93CE3D7}" dt="2025-01-18T15:22:18.543" v="38"/>
        <pc:sldMkLst>
          <pc:docMk/>
          <pc:sldMk cId="3098204630" sldId="2147482466"/>
        </pc:sldMkLst>
      </pc:sldChg>
      <pc:sldChg chg="modSp mod">
        <pc:chgData name="Valentina Alto" userId="26cfd17d0edd9b02" providerId="LiveId" clId="{E71FC21E-52CD-425E-A6AE-851BE93CE3D7}" dt="2025-01-17T08:23:27.860" v="24" actId="20577"/>
        <pc:sldMkLst>
          <pc:docMk/>
          <pc:sldMk cId="8501516" sldId="2147482467"/>
        </pc:sldMkLst>
      </pc:sldChg>
      <pc:sldChg chg="modSp add mod setBg modAnim">
        <pc:chgData name="Valentina Alto" userId="26cfd17d0edd9b02" providerId="LiveId" clId="{E71FC21E-52CD-425E-A6AE-851BE93CE3D7}" dt="2025-01-25T11:24:56.632" v="730"/>
        <pc:sldMkLst>
          <pc:docMk/>
          <pc:sldMk cId="311682815" sldId="2147482470"/>
        </pc:sldMkLst>
      </pc:sldChg>
      <pc:sldChg chg="modSp add mod setBg modAnim">
        <pc:chgData name="Valentina Alto" userId="26cfd17d0edd9b02" providerId="LiveId" clId="{E71FC21E-52CD-425E-A6AE-851BE93CE3D7}" dt="2025-01-25T11:25:06.342" v="731"/>
        <pc:sldMkLst>
          <pc:docMk/>
          <pc:sldMk cId="2318673358" sldId="2147482471"/>
        </pc:sldMkLst>
      </pc:sldChg>
      <pc:sldChg chg="modSp add mod setBg modShow">
        <pc:chgData name="Valentina Alto" userId="26cfd17d0edd9b02" providerId="LiveId" clId="{E71FC21E-52CD-425E-A6AE-851BE93CE3D7}" dt="2025-01-25T08:49:52.334" v="685" actId="729"/>
        <pc:sldMkLst>
          <pc:docMk/>
          <pc:sldMk cId="3176274407" sldId="2147482472"/>
        </pc:sldMkLst>
      </pc:sldChg>
      <pc:sldChg chg="addSp delSp modSp add mod setBg">
        <pc:chgData name="Valentina Alto" userId="26cfd17d0edd9b02" providerId="LiveId" clId="{E71FC21E-52CD-425E-A6AE-851BE93CE3D7}" dt="2025-01-24T16:51:12.698" v="230"/>
        <pc:sldMkLst>
          <pc:docMk/>
          <pc:sldMk cId="2197144" sldId="2147482473"/>
        </pc:sldMkLst>
      </pc:sldChg>
      <pc:sldChg chg="addSp delSp modSp del mod setBg">
        <pc:chgData name="Valentina Alto" userId="26cfd17d0edd9b02" providerId="LiveId" clId="{E71FC21E-52CD-425E-A6AE-851BE93CE3D7}" dt="2025-01-24T16:53:57.701" v="271" actId="47"/>
        <pc:sldMkLst>
          <pc:docMk/>
          <pc:sldMk cId="1026649395" sldId="2147482474"/>
        </pc:sldMkLst>
      </pc:sldChg>
      <pc:sldChg chg="setBg">
        <pc:chgData name="Valentina Alto" userId="26cfd17d0edd9b02" providerId="LiveId" clId="{E71FC21E-52CD-425E-A6AE-851BE93CE3D7}" dt="2025-01-24T16:48:17.281" v="220"/>
        <pc:sldMkLst>
          <pc:docMk/>
          <pc:sldMk cId="3714995646" sldId="2147482475"/>
        </pc:sldMkLst>
      </pc:sldChg>
      <pc:sldChg chg="addSp delSp modSp mod setBg modShow">
        <pc:chgData name="Valentina Alto" userId="26cfd17d0edd9b02" providerId="LiveId" clId="{E71FC21E-52CD-425E-A6AE-851BE93CE3D7}" dt="2025-01-24T16:55:00.124" v="279" actId="478"/>
        <pc:sldMkLst>
          <pc:docMk/>
          <pc:sldMk cId="1871608861" sldId="2147482476"/>
        </pc:sldMkLst>
      </pc:sldChg>
      <pc:sldChg chg="delSp mod setBg">
        <pc:chgData name="Valentina Alto" userId="26cfd17d0edd9b02" providerId="LiveId" clId="{E71FC21E-52CD-425E-A6AE-851BE93CE3D7}" dt="2025-01-24T16:54:53.423" v="276" actId="478"/>
        <pc:sldMkLst>
          <pc:docMk/>
          <pc:sldMk cId="2113389978" sldId="2147482477"/>
        </pc:sldMkLst>
      </pc:sldChg>
      <pc:sldChg chg="addSp delSp modSp new mod setBg modAnim modShow">
        <pc:chgData name="Valentina Alto" userId="26cfd17d0edd9b02" providerId="LiveId" clId="{E71FC21E-52CD-425E-A6AE-851BE93CE3D7}" dt="2025-01-25T11:55:28.476" v="1058" actId="729"/>
        <pc:sldMkLst>
          <pc:docMk/>
          <pc:sldMk cId="3872198901" sldId="2147482478"/>
        </pc:sldMkLst>
      </pc:sldChg>
      <pc:sldChg chg="addSp delSp modSp mod">
        <pc:chgData name="Valentina Alto" userId="26cfd17d0edd9b02" providerId="LiveId" clId="{E71FC21E-52CD-425E-A6AE-851BE93CE3D7}" dt="2025-01-25T08:53:55.368" v="712" actId="1076"/>
        <pc:sldMkLst>
          <pc:docMk/>
          <pc:sldMk cId="3938023920" sldId="2147482479"/>
        </pc:sldMkLst>
      </pc:sldChg>
    </pc:docChg>
  </pc:docChgLst>
  <pc:docChgLst>
    <pc:chgData name="Valentina Alto" userId="9093bbf3-9802-41a0-9c65-be9a53288fa6" providerId="ADAL" clId="{F7C89D0D-4166-472A-97BC-AE0B5F6DD54C}"/>
    <pc:docChg chg="undo custSel addSld delSld modSld sldOrd delSection modSection">
      <pc:chgData name="Valentina Alto" userId="9093bbf3-9802-41a0-9c65-be9a53288fa6" providerId="ADAL" clId="{F7C89D0D-4166-472A-97BC-AE0B5F6DD54C}" dt="2025-03-08T07:09:46.457" v="237" actId="47"/>
      <pc:docMkLst>
        <pc:docMk/>
      </pc:docMkLst>
      <pc:sldChg chg="add setBg">
        <pc:chgData name="Valentina Alto" userId="9093bbf3-9802-41a0-9c65-be9a53288fa6" providerId="ADAL" clId="{F7C89D0D-4166-472A-97BC-AE0B5F6DD54C}" dt="2025-03-08T07:00:56.862" v="190"/>
        <pc:sldMkLst>
          <pc:docMk/>
          <pc:sldMk cId="690347872" sldId="2147481027"/>
        </pc:sldMkLst>
      </pc:sldChg>
      <pc:sldChg chg="add">
        <pc:chgData name="Valentina Alto" userId="9093bbf3-9802-41a0-9c65-be9a53288fa6" providerId="ADAL" clId="{F7C89D0D-4166-472A-97BC-AE0B5F6DD54C}" dt="2025-03-08T06:46:12.779" v="77"/>
        <pc:sldMkLst>
          <pc:docMk/>
          <pc:sldMk cId="3816033495" sldId="2147481033"/>
        </pc:sldMkLst>
      </pc:sldChg>
      <pc:sldChg chg="add">
        <pc:chgData name="Valentina Alto" userId="9093bbf3-9802-41a0-9c65-be9a53288fa6" providerId="ADAL" clId="{F7C89D0D-4166-472A-97BC-AE0B5F6DD54C}" dt="2025-03-08T06:46:24.912" v="78"/>
        <pc:sldMkLst>
          <pc:docMk/>
          <pc:sldMk cId="872720645" sldId="2147481034"/>
        </pc:sldMkLst>
      </pc:sldChg>
      <pc:sldChg chg="add del">
        <pc:chgData name="Valentina Alto" userId="9093bbf3-9802-41a0-9c65-be9a53288fa6" providerId="ADAL" clId="{F7C89D0D-4166-472A-97BC-AE0B5F6DD54C}" dt="2025-03-08T06:51:35.317" v="80"/>
        <pc:sldMkLst>
          <pc:docMk/>
          <pc:sldMk cId="3170947551" sldId="2147481046"/>
        </pc:sldMkLst>
      </pc:sldChg>
      <pc:sldChg chg="addSp delSp modSp add mod modTransition">
        <pc:chgData name="Valentina Alto" userId="9093bbf3-9802-41a0-9c65-be9a53288fa6" providerId="ADAL" clId="{F7C89D0D-4166-472A-97BC-AE0B5F6DD54C}" dt="2025-03-08T06:45:51.347" v="75" actId="20577"/>
        <pc:sldMkLst>
          <pc:docMk/>
          <pc:sldMk cId="959066566" sldId="2147481413"/>
        </pc:sldMkLst>
      </pc:sldChg>
      <pc:sldChg chg="del">
        <pc:chgData name="Valentina Alto" userId="9093bbf3-9802-41a0-9c65-be9a53288fa6" providerId="ADAL" clId="{F7C89D0D-4166-472A-97BC-AE0B5F6DD54C}" dt="2025-03-08T06:39:11.802" v="52" actId="18676"/>
        <pc:sldMkLst>
          <pc:docMk/>
          <pc:sldMk cId="3391652446" sldId="2147481584"/>
        </pc:sldMkLst>
      </pc:sldChg>
      <pc:sldChg chg="del">
        <pc:chgData name="Valentina Alto" userId="9093bbf3-9802-41a0-9c65-be9a53288fa6" providerId="ADAL" clId="{F7C89D0D-4166-472A-97BC-AE0B5F6DD54C}" dt="2025-03-08T06:39:11.802" v="52" actId="18676"/>
        <pc:sldMkLst>
          <pc:docMk/>
          <pc:sldMk cId="2784436922" sldId="2147481943"/>
        </pc:sldMkLst>
      </pc:sldChg>
      <pc:sldChg chg="del">
        <pc:chgData name="Valentina Alto" userId="9093bbf3-9802-41a0-9c65-be9a53288fa6" providerId="ADAL" clId="{F7C89D0D-4166-472A-97BC-AE0B5F6DD54C}" dt="2025-03-08T06:39:11.802" v="52" actId="18676"/>
        <pc:sldMkLst>
          <pc:docMk/>
          <pc:sldMk cId="440518764" sldId="2147481944"/>
        </pc:sldMkLst>
      </pc:sldChg>
      <pc:sldChg chg="del">
        <pc:chgData name="Valentina Alto" userId="9093bbf3-9802-41a0-9c65-be9a53288fa6" providerId="ADAL" clId="{F7C89D0D-4166-472A-97BC-AE0B5F6DD54C}" dt="2025-03-08T06:39:11.802" v="52" actId="18676"/>
        <pc:sldMkLst>
          <pc:docMk/>
          <pc:sldMk cId="2167347238" sldId="2147481945"/>
        </pc:sldMkLst>
      </pc:sldChg>
      <pc:sldChg chg="modSp mod">
        <pc:chgData name="Valentina Alto" userId="9093bbf3-9802-41a0-9c65-be9a53288fa6" providerId="ADAL" clId="{F7C89D0D-4166-472A-97BC-AE0B5F6DD54C}" dt="2025-03-08T06:36:51.422" v="22" actId="20577"/>
        <pc:sldMkLst>
          <pc:docMk/>
          <pc:sldMk cId="3892593955" sldId="2147482016"/>
        </pc:sldMkLst>
      </pc:sldChg>
      <pc:sldChg chg="del">
        <pc:chgData name="Valentina Alto" userId="9093bbf3-9802-41a0-9c65-be9a53288fa6" providerId="ADAL" clId="{F7C89D0D-4166-472A-97BC-AE0B5F6DD54C}" dt="2025-03-08T06:39:06.433" v="51" actId="18676"/>
        <pc:sldMkLst>
          <pc:docMk/>
          <pc:sldMk cId="2516732381" sldId="2147482447"/>
        </pc:sldMkLst>
      </pc:sldChg>
      <pc:sldChg chg="del">
        <pc:chgData name="Valentina Alto" userId="9093bbf3-9802-41a0-9c65-be9a53288fa6" providerId="ADAL" clId="{F7C89D0D-4166-472A-97BC-AE0B5F6DD54C}" dt="2025-03-08T06:39:06.433" v="51" actId="18676"/>
        <pc:sldMkLst>
          <pc:docMk/>
          <pc:sldMk cId="1596015936" sldId="2147482454"/>
        </pc:sldMkLst>
      </pc:sldChg>
      <pc:sldChg chg="del">
        <pc:chgData name="Valentina Alto" userId="9093bbf3-9802-41a0-9c65-be9a53288fa6" providerId="ADAL" clId="{F7C89D0D-4166-472A-97BC-AE0B5F6DD54C}" dt="2025-03-08T06:39:06.433" v="51" actId="18676"/>
        <pc:sldMkLst>
          <pc:docMk/>
          <pc:sldMk cId="4126062974" sldId="2147482455"/>
        </pc:sldMkLst>
      </pc:sldChg>
      <pc:sldChg chg="del">
        <pc:chgData name="Valentina Alto" userId="9093bbf3-9802-41a0-9c65-be9a53288fa6" providerId="ADAL" clId="{F7C89D0D-4166-472A-97BC-AE0B5F6DD54C}" dt="2025-03-08T06:39:11.802" v="52" actId="18676"/>
        <pc:sldMkLst>
          <pc:docMk/>
          <pc:sldMk cId="1049057018" sldId="2147482463"/>
        </pc:sldMkLst>
      </pc:sldChg>
      <pc:sldChg chg="addSp delSp modSp mod ord">
        <pc:chgData name="Valentina Alto" userId="9093bbf3-9802-41a0-9c65-be9a53288fa6" providerId="ADAL" clId="{F7C89D0D-4166-472A-97BC-AE0B5F6DD54C}" dt="2025-03-08T07:01:46.269" v="209" actId="1076"/>
        <pc:sldMkLst>
          <pc:docMk/>
          <pc:sldMk cId="1576080870" sldId="2147482465"/>
        </pc:sldMkLst>
      </pc:sldChg>
      <pc:sldChg chg="del">
        <pc:chgData name="Valentina Alto" userId="9093bbf3-9802-41a0-9c65-be9a53288fa6" providerId="ADAL" clId="{F7C89D0D-4166-472A-97BC-AE0B5F6DD54C}" dt="2025-03-08T06:39:11.802" v="52" actId="18676"/>
        <pc:sldMkLst>
          <pc:docMk/>
          <pc:sldMk cId="8501516" sldId="2147482467"/>
        </pc:sldMkLst>
      </pc:sldChg>
      <pc:sldChg chg="del">
        <pc:chgData name="Valentina Alto" userId="9093bbf3-9802-41a0-9c65-be9a53288fa6" providerId="ADAL" clId="{F7C89D0D-4166-472A-97BC-AE0B5F6DD54C}" dt="2025-03-08T06:39:11.802" v="52" actId="18676"/>
        <pc:sldMkLst>
          <pc:docMk/>
          <pc:sldMk cId="3406168071" sldId="2147482468"/>
        </pc:sldMkLst>
      </pc:sldChg>
      <pc:sldChg chg="del">
        <pc:chgData name="Valentina Alto" userId="9093bbf3-9802-41a0-9c65-be9a53288fa6" providerId="ADAL" clId="{F7C89D0D-4166-472A-97BC-AE0B5F6DD54C}" dt="2025-03-08T06:39:11.802" v="52" actId="18676"/>
        <pc:sldMkLst>
          <pc:docMk/>
          <pc:sldMk cId="2588351098" sldId="2147482469"/>
        </pc:sldMkLst>
      </pc:sldChg>
      <pc:sldChg chg="modSp mod">
        <pc:chgData name="Valentina Alto" userId="9093bbf3-9802-41a0-9c65-be9a53288fa6" providerId="ADAL" clId="{F7C89D0D-4166-472A-97BC-AE0B5F6DD54C}" dt="2025-03-08T06:36:57.528" v="26" actId="20577"/>
        <pc:sldMkLst>
          <pc:docMk/>
          <pc:sldMk cId="3714995646" sldId="2147482475"/>
        </pc:sldMkLst>
      </pc:sldChg>
      <pc:sldChg chg="modSp mod">
        <pc:chgData name="Valentina Alto" userId="9093bbf3-9802-41a0-9c65-be9a53288fa6" providerId="ADAL" clId="{F7C89D0D-4166-472A-97BC-AE0B5F6DD54C}" dt="2025-03-08T06:37:04.162" v="30" actId="20577"/>
        <pc:sldMkLst>
          <pc:docMk/>
          <pc:sldMk cId="1871608861" sldId="2147482476"/>
        </pc:sldMkLst>
      </pc:sldChg>
      <pc:sldChg chg="modSp mod">
        <pc:chgData name="Valentina Alto" userId="9093bbf3-9802-41a0-9c65-be9a53288fa6" providerId="ADAL" clId="{F7C89D0D-4166-472A-97BC-AE0B5F6DD54C}" dt="2025-03-08T06:37:08.941" v="34" actId="20577"/>
        <pc:sldMkLst>
          <pc:docMk/>
          <pc:sldMk cId="2113389978" sldId="2147482477"/>
        </pc:sldMkLst>
      </pc:sldChg>
      <pc:sldChg chg="del">
        <pc:chgData name="Valentina Alto" userId="9093bbf3-9802-41a0-9c65-be9a53288fa6" providerId="ADAL" clId="{F7C89D0D-4166-472A-97BC-AE0B5F6DD54C}" dt="2025-03-08T06:38:21.833" v="39" actId="47"/>
        <pc:sldMkLst>
          <pc:docMk/>
          <pc:sldMk cId="3938023920" sldId="2147482479"/>
        </pc:sldMkLst>
      </pc:sldChg>
      <pc:sldChg chg="modSp mod">
        <pc:chgData name="Valentina Alto" userId="9093bbf3-9802-41a0-9c65-be9a53288fa6" providerId="ADAL" clId="{F7C89D0D-4166-472A-97BC-AE0B5F6DD54C}" dt="2025-03-08T06:36:21.474" v="2" actId="20577"/>
        <pc:sldMkLst>
          <pc:docMk/>
          <pc:sldMk cId="3801075006" sldId="2147482480"/>
        </pc:sldMkLst>
      </pc:sldChg>
      <pc:sldChg chg="modSp mod">
        <pc:chgData name="Valentina Alto" userId="9093bbf3-9802-41a0-9c65-be9a53288fa6" providerId="ADAL" clId="{F7C89D0D-4166-472A-97BC-AE0B5F6DD54C}" dt="2025-03-08T06:36:28.834" v="7" actId="20577"/>
        <pc:sldMkLst>
          <pc:docMk/>
          <pc:sldMk cId="1646191972" sldId="2147482481"/>
        </pc:sldMkLst>
      </pc:sldChg>
      <pc:sldChg chg="modSp mod">
        <pc:chgData name="Valentina Alto" userId="9093bbf3-9802-41a0-9c65-be9a53288fa6" providerId="ADAL" clId="{F7C89D0D-4166-472A-97BC-AE0B5F6DD54C}" dt="2025-03-08T06:36:39.555" v="13" actId="20577"/>
        <pc:sldMkLst>
          <pc:docMk/>
          <pc:sldMk cId="2912577807" sldId="2147482482"/>
        </pc:sldMkLst>
      </pc:sldChg>
      <pc:sldChg chg="modSp mod">
        <pc:chgData name="Valentina Alto" userId="9093bbf3-9802-41a0-9c65-be9a53288fa6" providerId="ADAL" clId="{F7C89D0D-4166-472A-97BC-AE0B5F6DD54C}" dt="2025-03-08T06:36:46.621" v="18" actId="20577"/>
        <pc:sldMkLst>
          <pc:docMk/>
          <pc:sldMk cId="522492035" sldId="2147482483"/>
        </pc:sldMkLst>
      </pc:sldChg>
      <pc:sldChg chg="addSp modSp new del mod">
        <pc:chgData name="Valentina Alto" userId="9093bbf3-9802-41a0-9c65-be9a53288fa6" providerId="ADAL" clId="{F7C89D0D-4166-472A-97BC-AE0B5F6DD54C}" dt="2025-03-08T07:09:46.457" v="237" actId="47"/>
        <pc:sldMkLst>
          <pc:docMk/>
          <pc:sldMk cId="3327878058" sldId="2147482484"/>
        </pc:sldMkLst>
      </pc:sldChg>
      <pc:sldChg chg="add del setBg">
        <pc:chgData name="Valentina Alto" userId="9093bbf3-9802-41a0-9c65-be9a53288fa6" providerId="ADAL" clId="{F7C89D0D-4166-472A-97BC-AE0B5F6DD54C}" dt="2025-03-08T06:39:27.369" v="54" actId="47"/>
        <pc:sldMkLst>
          <pc:docMk/>
          <pc:sldMk cId="360846180" sldId="2147482485"/>
        </pc:sldMkLst>
      </pc:sldChg>
      <pc:sldChg chg="modSp add mod ord setBg">
        <pc:chgData name="Valentina Alto" userId="9093bbf3-9802-41a0-9c65-be9a53288fa6" providerId="ADAL" clId="{F7C89D0D-4166-472A-97BC-AE0B5F6DD54C}" dt="2025-03-08T07:02:07.606" v="210" actId="1076"/>
        <pc:sldMkLst>
          <pc:docMk/>
          <pc:sldMk cId="2412129894" sldId="2147482485"/>
        </pc:sldMkLst>
      </pc:sldChg>
      <pc:sldChg chg="modTransition setBg">
        <pc:chgData name="Valentina Alto" userId="9093bbf3-9802-41a0-9c65-be9a53288fa6" providerId="ADAL" clId="{F7C89D0D-4166-472A-97BC-AE0B5F6DD54C}" dt="2025-03-08T07:00:48.453" v="189"/>
        <pc:sldMkLst>
          <pc:docMk/>
          <pc:sldMk cId="1531762234" sldId="2147482546"/>
        </pc:sldMkLst>
      </pc:sldChg>
      <pc:sldChg chg="add del setBg">
        <pc:chgData name="Valentina Alto" userId="9093bbf3-9802-41a0-9c65-be9a53288fa6" providerId="ADAL" clId="{F7C89D0D-4166-472A-97BC-AE0B5F6DD54C}" dt="2025-03-08T06:59:29.300" v="185" actId="47"/>
        <pc:sldMkLst>
          <pc:docMk/>
          <pc:sldMk cId="1992723940" sldId="2147482547"/>
        </pc:sldMkLst>
      </pc:sldChg>
      <pc:sldChg chg="addSp delSp modSp new del mod setBg">
        <pc:chgData name="Valentina Alto" userId="9093bbf3-9802-41a0-9c65-be9a53288fa6" providerId="ADAL" clId="{F7C89D0D-4166-472A-97BC-AE0B5F6DD54C}" dt="2025-03-08T07:02:38.973" v="214" actId="47"/>
        <pc:sldMkLst>
          <pc:docMk/>
          <pc:sldMk cId="1541066069" sldId="2147482548"/>
        </pc:sldMkLst>
      </pc:sldChg>
      <pc:sldChg chg="addSp delSp modSp new mod ord">
        <pc:chgData name="Valentina Alto" userId="9093bbf3-9802-41a0-9c65-be9a53288fa6" providerId="ADAL" clId="{F7C89D0D-4166-472A-97BC-AE0B5F6DD54C}" dt="2025-03-08T06:58:44.698" v="175" actId="14100"/>
        <pc:sldMkLst>
          <pc:docMk/>
          <pc:sldMk cId="114834938" sldId="2147482549"/>
        </pc:sldMkLst>
      </pc:sldChg>
      <pc:sldChg chg="new del">
        <pc:chgData name="Valentina Alto" userId="9093bbf3-9802-41a0-9c65-be9a53288fa6" providerId="ADAL" clId="{F7C89D0D-4166-472A-97BC-AE0B5F6DD54C}" dt="2025-03-08T06:58:03.437" v="164" actId="47"/>
        <pc:sldMkLst>
          <pc:docMk/>
          <pc:sldMk cId="4141331063" sldId="2147482549"/>
        </pc:sldMkLst>
      </pc:sldChg>
      <pc:sldChg chg="addSp delSp new mod">
        <pc:chgData name="Valentina Alto" userId="9093bbf3-9802-41a0-9c65-be9a53288fa6" providerId="ADAL" clId="{F7C89D0D-4166-472A-97BC-AE0B5F6DD54C}" dt="2025-03-08T06:59:26.631" v="184" actId="22"/>
        <pc:sldMkLst>
          <pc:docMk/>
          <pc:sldMk cId="2312754013" sldId="2147482550"/>
        </pc:sldMkLst>
      </pc:sldChg>
      <pc:sldChg chg="addSp delSp new mod">
        <pc:chgData name="Valentina Alto" userId="9093bbf3-9802-41a0-9c65-be9a53288fa6" providerId="ADAL" clId="{F7C89D0D-4166-472A-97BC-AE0B5F6DD54C}" dt="2025-03-08T07:00:34.794" v="188"/>
        <pc:sldMkLst>
          <pc:docMk/>
          <pc:sldMk cId="1244517914" sldId="2147482551"/>
        </pc:sldMkLst>
      </pc:sldChg>
      <pc:sldChg chg="addSp delSp new mod">
        <pc:chgData name="Valentina Alto" userId="9093bbf3-9802-41a0-9c65-be9a53288fa6" providerId="ADAL" clId="{F7C89D0D-4166-472A-97BC-AE0B5F6DD54C}" dt="2025-03-08T07:02:29.642" v="213" actId="22"/>
        <pc:sldMkLst>
          <pc:docMk/>
          <pc:sldMk cId="1917748009" sldId="2147482552"/>
        </pc:sldMkLst>
      </pc:sldChg>
      <pc:sldMasterChg chg="delSldLayout">
        <pc:chgData name="Valentina Alto" userId="9093bbf3-9802-41a0-9c65-be9a53288fa6" providerId="ADAL" clId="{F7C89D0D-4166-472A-97BC-AE0B5F6DD54C}" dt="2025-03-08T06:59:29.300" v="185" actId="47"/>
        <pc:sldMasterMkLst>
          <pc:docMk/>
          <pc:sldMasterMk cId="2164922738" sldId="2147483855"/>
        </pc:sldMasterMkLst>
        <pc:sldLayoutChg chg="del">
          <pc:chgData name="Valentina Alto" userId="9093bbf3-9802-41a0-9c65-be9a53288fa6" providerId="ADAL" clId="{F7C89D0D-4166-472A-97BC-AE0B5F6DD54C}" dt="2025-03-08T06:59:29.300" v="185" actId="47"/>
          <pc:sldLayoutMkLst>
            <pc:docMk/>
            <pc:sldMasterMk cId="2164922738" sldId="2147483855"/>
            <pc:sldLayoutMk cId="2739243696" sldId="2147484043"/>
          </pc:sldLayoutMkLst>
        </pc:sldLayoutChg>
      </pc:sldMasterChg>
    </pc:docChg>
  </pc:docChgLst>
  <pc:docChgLst>
    <pc:chgData name="Valentina Alto" userId="9093bbf3-9802-41a0-9c65-be9a53288fa6" providerId="ADAL" clId="{ED3F6FA9-1B6E-4C23-9052-5EF521240CD7}"/>
    <pc:docChg chg="delSld modSld sldOrd addSection modSection">
      <pc:chgData name="Valentina Alto" userId="9093bbf3-9802-41a0-9c65-be9a53288fa6" providerId="ADAL" clId="{ED3F6FA9-1B6E-4C23-9052-5EF521240CD7}" dt="2025-05-11T14:58:13.191" v="7" actId="47"/>
      <pc:docMkLst>
        <pc:docMk/>
      </pc:docMkLst>
      <pc:sldChg chg="mod ord modShow">
        <pc:chgData name="Valentina Alto" userId="9093bbf3-9802-41a0-9c65-be9a53288fa6" providerId="ADAL" clId="{ED3F6FA9-1B6E-4C23-9052-5EF521240CD7}" dt="2025-05-11T14:56:38.719" v="6"/>
        <pc:sldMkLst>
          <pc:docMk/>
          <pc:sldMk cId="2631027506" sldId="2147479491"/>
        </pc:sldMkLst>
      </pc:sldChg>
      <pc:sldChg chg="mod ord modShow">
        <pc:chgData name="Valentina Alto" userId="9093bbf3-9802-41a0-9c65-be9a53288fa6" providerId="ADAL" clId="{ED3F6FA9-1B6E-4C23-9052-5EF521240CD7}" dt="2025-05-11T14:56:38.719" v="6"/>
        <pc:sldMkLst>
          <pc:docMk/>
          <pc:sldMk cId="690347872" sldId="2147481027"/>
        </pc:sldMkLst>
      </pc:sldChg>
      <pc:sldChg chg="mod ord modShow">
        <pc:chgData name="Valentina Alto" userId="9093bbf3-9802-41a0-9c65-be9a53288fa6" providerId="ADAL" clId="{ED3F6FA9-1B6E-4C23-9052-5EF521240CD7}" dt="2025-05-11T14:56:38.719" v="6"/>
        <pc:sldMkLst>
          <pc:docMk/>
          <pc:sldMk cId="3816033495" sldId="2147481033"/>
        </pc:sldMkLst>
      </pc:sldChg>
      <pc:sldChg chg="mod ord modShow">
        <pc:chgData name="Valentina Alto" userId="9093bbf3-9802-41a0-9c65-be9a53288fa6" providerId="ADAL" clId="{ED3F6FA9-1B6E-4C23-9052-5EF521240CD7}" dt="2025-05-11T14:56:38.719" v="6"/>
        <pc:sldMkLst>
          <pc:docMk/>
          <pc:sldMk cId="872720645" sldId="2147481034"/>
        </pc:sldMkLst>
      </pc:sldChg>
      <pc:sldChg chg="mod ord modShow">
        <pc:chgData name="Valentina Alto" userId="9093bbf3-9802-41a0-9c65-be9a53288fa6" providerId="ADAL" clId="{ED3F6FA9-1B6E-4C23-9052-5EF521240CD7}" dt="2025-05-11T14:56:38.719" v="6"/>
        <pc:sldMkLst>
          <pc:docMk/>
          <pc:sldMk cId="3170947551" sldId="2147481046"/>
        </pc:sldMkLst>
      </pc:sldChg>
      <pc:sldChg chg="mod ord modShow">
        <pc:chgData name="Valentina Alto" userId="9093bbf3-9802-41a0-9c65-be9a53288fa6" providerId="ADAL" clId="{ED3F6FA9-1B6E-4C23-9052-5EF521240CD7}" dt="2025-05-11T14:56:38.719" v="6"/>
        <pc:sldMkLst>
          <pc:docMk/>
          <pc:sldMk cId="959066566" sldId="2147481413"/>
        </pc:sldMkLst>
      </pc:sldChg>
      <pc:sldChg chg="modSp mod">
        <pc:chgData name="Valentina Alto" userId="9093bbf3-9802-41a0-9c65-be9a53288fa6" providerId="ADAL" clId="{ED3F6FA9-1B6E-4C23-9052-5EF521240CD7}" dt="2025-05-11T14:55:36.516" v="1" actId="1076"/>
        <pc:sldMkLst>
          <pc:docMk/>
          <pc:sldMk cId="1180136515" sldId="2147482456"/>
        </pc:sldMkLst>
        <pc:spChg chg="mod">
          <ac:chgData name="Valentina Alto" userId="9093bbf3-9802-41a0-9c65-be9a53288fa6" providerId="ADAL" clId="{ED3F6FA9-1B6E-4C23-9052-5EF521240CD7}" dt="2025-05-11T14:55:36.516" v="1" actId="1076"/>
          <ac:spMkLst>
            <pc:docMk/>
            <pc:sldMk cId="1180136515" sldId="2147482456"/>
            <ac:spMk id="5" creationId="{00000000-0000-0000-0000-000000000000}"/>
          </ac:spMkLst>
        </pc:spChg>
      </pc:sldChg>
      <pc:sldChg chg="mod ord modShow">
        <pc:chgData name="Valentina Alto" userId="9093bbf3-9802-41a0-9c65-be9a53288fa6" providerId="ADAL" clId="{ED3F6FA9-1B6E-4C23-9052-5EF521240CD7}" dt="2025-05-11T14:56:38.719" v="6"/>
        <pc:sldMkLst>
          <pc:docMk/>
          <pc:sldMk cId="1065924866" sldId="2147482462"/>
        </pc:sldMkLst>
      </pc:sldChg>
      <pc:sldChg chg="mod ord modShow">
        <pc:chgData name="Valentina Alto" userId="9093bbf3-9802-41a0-9c65-be9a53288fa6" providerId="ADAL" clId="{ED3F6FA9-1B6E-4C23-9052-5EF521240CD7}" dt="2025-05-11T14:56:38.719" v="6"/>
        <pc:sldMkLst>
          <pc:docMk/>
          <pc:sldMk cId="906385128" sldId="2147482464"/>
        </pc:sldMkLst>
      </pc:sldChg>
      <pc:sldChg chg="mod ord modShow">
        <pc:chgData name="Valentina Alto" userId="9093bbf3-9802-41a0-9c65-be9a53288fa6" providerId="ADAL" clId="{ED3F6FA9-1B6E-4C23-9052-5EF521240CD7}" dt="2025-05-11T14:56:38.719" v="6"/>
        <pc:sldMkLst>
          <pc:docMk/>
          <pc:sldMk cId="3098204630" sldId="2147482466"/>
        </pc:sldMkLst>
      </pc:sldChg>
      <pc:sldChg chg="ord">
        <pc:chgData name="Valentina Alto" userId="9093bbf3-9802-41a0-9c65-be9a53288fa6" providerId="ADAL" clId="{ED3F6FA9-1B6E-4C23-9052-5EF521240CD7}" dt="2025-05-11T14:56:38.719" v="6"/>
        <pc:sldMkLst>
          <pc:docMk/>
          <pc:sldMk cId="3176274407" sldId="2147482472"/>
        </pc:sldMkLst>
      </pc:sldChg>
      <pc:sldChg chg="del">
        <pc:chgData name="Valentina Alto" userId="9093bbf3-9802-41a0-9c65-be9a53288fa6" providerId="ADAL" clId="{ED3F6FA9-1B6E-4C23-9052-5EF521240CD7}" dt="2025-05-11T14:58:13.191" v="7" actId="47"/>
        <pc:sldMkLst>
          <pc:docMk/>
          <pc:sldMk cId="3872198901" sldId="2147482478"/>
        </pc:sldMkLst>
      </pc:sldChg>
      <pc:sldChg chg="mod ord modShow">
        <pc:chgData name="Valentina Alto" userId="9093bbf3-9802-41a0-9c65-be9a53288fa6" providerId="ADAL" clId="{ED3F6FA9-1B6E-4C23-9052-5EF521240CD7}" dt="2025-05-11T14:56:38.719" v="6"/>
        <pc:sldMkLst>
          <pc:docMk/>
          <pc:sldMk cId="2412129894" sldId="2147482485"/>
        </pc:sldMkLst>
      </pc:sldChg>
      <pc:sldChg chg="mod ord modShow">
        <pc:chgData name="Valentina Alto" userId="9093bbf3-9802-41a0-9c65-be9a53288fa6" providerId="ADAL" clId="{ED3F6FA9-1B6E-4C23-9052-5EF521240CD7}" dt="2025-05-11T14:56:38.719" v="6"/>
        <pc:sldMkLst>
          <pc:docMk/>
          <pc:sldMk cId="1531762234" sldId="2147482546"/>
        </pc:sldMkLst>
      </pc:sldChg>
      <pc:sldChg chg="mod ord modShow">
        <pc:chgData name="Valentina Alto" userId="9093bbf3-9802-41a0-9c65-be9a53288fa6" providerId="ADAL" clId="{ED3F6FA9-1B6E-4C23-9052-5EF521240CD7}" dt="2025-05-11T14:56:38.719" v="6"/>
        <pc:sldMkLst>
          <pc:docMk/>
          <pc:sldMk cId="114834938" sldId="2147482549"/>
        </pc:sldMkLst>
      </pc:sldChg>
      <pc:sldChg chg="mod ord modShow">
        <pc:chgData name="Valentina Alto" userId="9093bbf3-9802-41a0-9c65-be9a53288fa6" providerId="ADAL" clId="{ED3F6FA9-1B6E-4C23-9052-5EF521240CD7}" dt="2025-05-11T14:56:38.719" v="6"/>
        <pc:sldMkLst>
          <pc:docMk/>
          <pc:sldMk cId="2312754013" sldId="2147482550"/>
        </pc:sldMkLst>
      </pc:sldChg>
      <pc:sldChg chg="mod ord modShow">
        <pc:chgData name="Valentina Alto" userId="9093bbf3-9802-41a0-9c65-be9a53288fa6" providerId="ADAL" clId="{ED3F6FA9-1B6E-4C23-9052-5EF521240CD7}" dt="2025-05-11T14:56:38.719" v="6"/>
        <pc:sldMkLst>
          <pc:docMk/>
          <pc:sldMk cId="1244517914" sldId="2147482551"/>
        </pc:sldMkLst>
      </pc:sldChg>
      <pc:sldChg chg="mod ord modShow">
        <pc:chgData name="Valentina Alto" userId="9093bbf3-9802-41a0-9c65-be9a53288fa6" providerId="ADAL" clId="{ED3F6FA9-1B6E-4C23-9052-5EF521240CD7}" dt="2025-05-11T14:56:38.719" v="6"/>
        <pc:sldMkLst>
          <pc:docMk/>
          <pc:sldMk cId="1917748009" sldId="2147482552"/>
        </pc:sldMkLst>
      </pc:sldChg>
    </pc:docChg>
  </pc:docChgLst>
  <pc:docChgLst>
    <pc:chgData name="Valentina Alto" userId="26cfd17d0edd9b02" providerId="LiveId" clId="{821448B8-363D-449E-9AE2-8BAD68060300}"/>
    <pc:docChg chg="undo custSel addSld delSld modSld sldOrd delMainMaster delSection modSection">
      <pc:chgData name="Valentina Alto" userId="26cfd17d0edd9b02" providerId="LiveId" clId="{821448B8-363D-449E-9AE2-8BAD68060300}" dt="2025-05-23T16:55:37.369" v="2734" actId="18676"/>
      <pc:docMkLst>
        <pc:docMk/>
      </pc:docMkLst>
      <pc:sldChg chg="addSp modSp setBg">
        <pc:chgData name="Valentina Alto" userId="26cfd17d0edd9b02" providerId="LiveId" clId="{821448B8-363D-449E-9AE2-8BAD68060300}" dt="2025-05-17T13:46:21.350" v="2"/>
        <pc:sldMkLst>
          <pc:docMk/>
          <pc:sldMk cId="1742845937" sldId="256"/>
        </pc:sldMkLst>
      </pc:sldChg>
      <pc:sldChg chg="addSp modSp setBg">
        <pc:chgData name="Valentina Alto" userId="26cfd17d0edd9b02" providerId="LiveId" clId="{821448B8-363D-449E-9AE2-8BAD68060300}" dt="2025-05-17T14:09:49.934" v="495" actId="1076"/>
        <pc:sldMkLst>
          <pc:docMk/>
          <pc:sldMk cId="835273554" sldId="257"/>
        </pc:sldMkLst>
      </pc:sldChg>
      <pc:sldChg chg="addSp modSp setBg modAnim">
        <pc:chgData name="Valentina Alto" userId="26cfd17d0edd9b02" providerId="LiveId" clId="{821448B8-363D-449E-9AE2-8BAD68060300}" dt="2025-05-17T13:56:37.912" v="485" actId="20577"/>
        <pc:sldMkLst>
          <pc:docMk/>
          <pc:sldMk cId="2085704068" sldId="259"/>
        </pc:sldMkLst>
      </pc:sldChg>
      <pc:sldChg chg="add">
        <pc:chgData name="Valentina Alto" userId="26cfd17d0edd9b02" providerId="LiveId" clId="{821448B8-363D-449E-9AE2-8BAD68060300}" dt="2025-05-17T16:03:24.329" v="524"/>
        <pc:sldMkLst>
          <pc:docMk/>
          <pc:sldMk cId="100005011" sldId="260"/>
        </pc:sldMkLst>
      </pc:sldChg>
      <pc:sldChg chg="addSp modSp add">
        <pc:chgData name="Valentina Alto" userId="26cfd17d0edd9b02" providerId="LiveId" clId="{821448B8-363D-449E-9AE2-8BAD68060300}" dt="2025-05-17T16:04:00.587" v="526"/>
        <pc:sldMkLst>
          <pc:docMk/>
          <pc:sldMk cId="1348855751" sldId="262"/>
        </pc:sldMkLst>
      </pc:sldChg>
      <pc:sldChg chg="add">
        <pc:chgData name="Valentina Alto" userId="26cfd17d0edd9b02" providerId="LiveId" clId="{821448B8-363D-449E-9AE2-8BAD68060300}" dt="2025-05-17T16:04:25.407" v="528"/>
        <pc:sldMkLst>
          <pc:docMk/>
          <pc:sldMk cId="3371998189" sldId="263"/>
        </pc:sldMkLst>
      </pc:sldChg>
      <pc:sldChg chg="addSp delSp modSp add setBg modAnim">
        <pc:chgData name="Valentina Alto" userId="26cfd17d0edd9b02" providerId="LiveId" clId="{821448B8-363D-449E-9AE2-8BAD68060300}" dt="2025-05-17T16:10:33.534" v="541"/>
        <pc:sldMkLst>
          <pc:docMk/>
          <pc:sldMk cId="33634303" sldId="265"/>
        </pc:sldMkLst>
      </pc:sldChg>
      <pc:sldChg chg="addSp modSp add">
        <pc:chgData name="Valentina Alto" userId="26cfd17d0edd9b02" providerId="LiveId" clId="{821448B8-363D-449E-9AE2-8BAD68060300}" dt="2025-05-18T12:56:50.604" v="1112" actId="20577"/>
        <pc:sldMkLst>
          <pc:docMk/>
          <pc:sldMk cId="574377955" sldId="266"/>
        </pc:sldMkLst>
      </pc:sldChg>
      <pc:sldChg chg="addSp delSp modSp add mod setBg">
        <pc:chgData name="Valentina Alto" userId="26cfd17d0edd9b02" providerId="LiveId" clId="{821448B8-363D-449E-9AE2-8BAD68060300}" dt="2025-05-22T17:08:58.796" v="1170" actId="20577"/>
        <pc:sldMkLst>
          <pc:docMk/>
          <pc:sldMk cId="344316956" sldId="267"/>
        </pc:sldMkLst>
      </pc:sldChg>
      <pc:sldChg chg="addSp modSp">
        <pc:chgData name="Valentina Alto" userId="26cfd17d0edd9b02" providerId="LiveId" clId="{821448B8-363D-449E-9AE2-8BAD68060300}" dt="2025-05-18T12:41:49.453" v="904" actId="1076"/>
        <pc:sldMkLst>
          <pc:docMk/>
          <pc:sldMk cId="3908692573" sldId="268"/>
        </pc:sldMkLst>
      </pc:sldChg>
      <pc:sldChg chg="del">
        <pc:chgData name="Valentina Alto" userId="26cfd17d0edd9b02" providerId="LiveId" clId="{821448B8-363D-449E-9AE2-8BAD68060300}" dt="2025-05-22T17:08:31.980" v="1156" actId="47"/>
        <pc:sldMkLst>
          <pc:docMk/>
          <pc:sldMk cId="1322677208" sldId="269"/>
        </pc:sldMkLst>
      </pc:sldChg>
      <pc:sldChg chg="addSp delSp modSp add mod ord delAnim modAnim">
        <pc:chgData name="Valentina Alto" userId="26cfd17d0edd9b02" providerId="LiveId" clId="{821448B8-363D-449E-9AE2-8BAD68060300}" dt="2025-05-22T17:41:04.115" v="2288" actId="20577"/>
        <pc:sldMkLst>
          <pc:docMk/>
          <pc:sldMk cId="2742269074" sldId="269"/>
        </pc:sldMkLst>
      </pc:sldChg>
      <pc:sldChg chg="addSp modSp ord modAnim">
        <pc:chgData name="Valentina Alto" userId="26cfd17d0edd9b02" providerId="LiveId" clId="{821448B8-363D-449E-9AE2-8BAD68060300}" dt="2025-05-17T16:19:36.547" v="897" actId="20577"/>
        <pc:sldMkLst>
          <pc:docMk/>
          <pc:sldMk cId="1396852748" sldId="270"/>
        </pc:sldMkLst>
      </pc:sldChg>
      <pc:sldChg chg="addSp delSp modSp modAnim">
        <pc:chgData name="Valentina Alto" userId="26cfd17d0edd9b02" providerId="LiveId" clId="{821448B8-363D-449E-9AE2-8BAD68060300}" dt="2025-05-18T12:55:29.566" v="1035"/>
        <pc:sldMkLst>
          <pc:docMk/>
          <pc:sldMk cId="1127240372" sldId="271"/>
        </pc:sldMkLst>
      </pc:sldChg>
      <pc:sldChg chg="add del ord">
        <pc:chgData name="Valentina Alto" userId="26cfd17d0edd9b02" providerId="LiveId" clId="{821448B8-363D-449E-9AE2-8BAD68060300}" dt="2025-05-22T17:05:57.680" v="1152" actId="47"/>
        <pc:sldMkLst>
          <pc:docMk/>
          <pc:sldMk cId="1299997288" sldId="272"/>
        </pc:sldMkLst>
      </pc:sldChg>
      <pc:sldChg chg="addSp delSp modSp add mod ord addAnim delAnim modAnim">
        <pc:chgData name="Valentina Alto" userId="26cfd17d0edd9b02" providerId="LiveId" clId="{821448B8-363D-449E-9AE2-8BAD68060300}" dt="2025-05-22T17:35:20.115" v="2078" actId="1076"/>
        <pc:sldMkLst>
          <pc:docMk/>
          <pc:sldMk cId="2037200621" sldId="272"/>
        </pc:sldMkLst>
      </pc:sldChg>
      <pc:sldChg chg="add del">
        <pc:chgData name="Valentina Alto" userId="26cfd17d0edd9b02" providerId="LiveId" clId="{821448B8-363D-449E-9AE2-8BAD68060300}" dt="2025-05-22T17:25:50.846" v="1901" actId="47"/>
        <pc:sldMkLst>
          <pc:docMk/>
          <pc:sldMk cId="3024128138" sldId="273"/>
        </pc:sldMkLst>
      </pc:sldChg>
      <pc:sldChg chg="addSp delSp modSp new mod">
        <pc:chgData name="Valentina Alto" userId="26cfd17d0edd9b02" providerId="LiveId" clId="{821448B8-363D-449E-9AE2-8BAD68060300}" dt="2025-05-22T17:36:26.533" v="2092"/>
        <pc:sldMkLst>
          <pc:docMk/>
          <pc:sldMk cId="3621451387" sldId="273"/>
        </pc:sldMkLst>
      </pc:sldChg>
      <pc:sldChg chg="addSp modSp add mod setBg modAnim">
        <pc:chgData name="Valentina Alto" userId="26cfd17d0edd9b02" providerId="LiveId" clId="{821448B8-363D-449E-9AE2-8BAD68060300}" dt="2025-05-22T17:09:09.364" v="1191" actId="20577"/>
        <pc:sldMkLst>
          <pc:docMk/>
          <pc:sldMk cId="4256317794" sldId="274"/>
        </pc:sldMkLst>
      </pc:sldChg>
      <pc:sldChg chg="addSp delSp modSp new mod modAnim">
        <pc:chgData name="Valentina Alto" userId="26cfd17d0edd9b02" providerId="LiveId" clId="{821448B8-363D-449E-9AE2-8BAD68060300}" dt="2025-05-22T17:11:56.871" v="1261" actId="14100"/>
        <pc:sldMkLst>
          <pc:docMk/>
          <pc:sldMk cId="1806121915" sldId="275"/>
        </pc:sldMkLst>
      </pc:sldChg>
      <pc:sldChg chg="addSp delSp modSp add mod ord delAnim">
        <pc:chgData name="Valentina Alto" userId="26cfd17d0edd9b02" providerId="LiveId" clId="{821448B8-363D-449E-9AE2-8BAD68060300}" dt="2025-05-22T17:41:14.363" v="2309" actId="20577"/>
        <pc:sldMkLst>
          <pc:docMk/>
          <pc:sldMk cId="1142447944" sldId="276"/>
        </pc:sldMkLst>
      </pc:sldChg>
      <pc:sldChg chg="addSp delSp modSp new mod modAnim modNotesTx">
        <pc:chgData name="Valentina Alto" userId="26cfd17d0edd9b02" providerId="LiveId" clId="{821448B8-363D-449E-9AE2-8BAD68060300}" dt="2025-05-23T16:54:22.718" v="2729"/>
        <pc:sldMkLst>
          <pc:docMk/>
          <pc:sldMk cId="630062872" sldId="277"/>
        </pc:sldMkLst>
      </pc:sldChg>
      <pc:sldChg chg="del">
        <pc:chgData name="Valentina Alto" userId="26cfd17d0edd9b02" providerId="LiveId" clId="{821448B8-363D-449E-9AE2-8BAD68060300}" dt="2025-05-22T17:35:27.221" v="2079" actId="47"/>
        <pc:sldMkLst>
          <pc:docMk/>
          <pc:sldMk cId="2057997021" sldId="279"/>
        </pc:sldMkLst>
      </pc:sldChg>
      <pc:sldChg chg="del">
        <pc:chgData name="Valentina Alto" userId="26cfd17d0edd9b02" providerId="LiveId" clId="{821448B8-363D-449E-9AE2-8BAD68060300}" dt="2025-05-23T16:45:08.200" v="2493" actId="47"/>
        <pc:sldMkLst>
          <pc:docMk/>
          <pc:sldMk cId="542643129" sldId="296"/>
        </pc:sldMkLst>
      </pc:sldChg>
      <pc:sldChg chg="del">
        <pc:chgData name="Valentina Alto" userId="26cfd17d0edd9b02" providerId="LiveId" clId="{821448B8-363D-449E-9AE2-8BAD68060300}" dt="2025-05-22T17:41:25.837" v="2310" actId="47"/>
        <pc:sldMkLst>
          <pc:docMk/>
          <pc:sldMk cId="4156666953" sldId="298"/>
        </pc:sldMkLst>
      </pc:sldChg>
      <pc:sldChg chg="del">
        <pc:chgData name="Valentina Alto" userId="26cfd17d0edd9b02" providerId="LiveId" clId="{821448B8-363D-449E-9AE2-8BAD68060300}" dt="2025-05-22T17:41:27.607" v="2311" actId="47"/>
        <pc:sldMkLst>
          <pc:docMk/>
          <pc:sldMk cId="2662078685" sldId="300"/>
        </pc:sldMkLst>
      </pc:sldChg>
      <pc:sldChg chg="del">
        <pc:chgData name="Valentina Alto" userId="26cfd17d0edd9b02" providerId="LiveId" clId="{821448B8-363D-449E-9AE2-8BAD68060300}" dt="2025-05-23T16:54:37.990" v="2730" actId="47"/>
        <pc:sldMkLst>
          <pc:docMk/>
          <pc:sldMk cId="2087364095" sldId="303"/>
        </pc:sldMkLst>
      </pc:sldChg>
      <pc:sldChg chg="del">
        <pc:chgData name="Valentina Alto" userId="26cfd17d0edd9b02" providerId="LiveId" clId="{821448B8-363D-449E-9AE2-8BAD68060300}" dt="2025-05-23T16:54:37.990" v="2730" actId="47"/>
        <pc:sldMkLst>
          <pc:docMk/>
          <pc:sldMk cId="2444958045" sldId="304"/>
        </pc:sldMkLst>
      </pc:sldChg>
      <pc:sldChg chg="addSp delSp modSp mod">
        <pc:chgData name="Valentina Alto" userId="26cfd17d0edd9b02" providerId="LiveId" clId="{821448B8-363D-449E-9AE2-8BAD68060300}" dt="2025-05-23T16:54:58.137" v="2732" actId="478"/>
        <pc:sldMkLst>
          <pc:docMk/>
          <pc:sldMk cId="1807694691" sldId="336"/>
        </pc:sldMkLst>
      </pc:sldChg>
      <pc:sldChg chg="del">
        <pc:chgData name="Valentina Alto" userId="26cfd17d0edd9b02" providerId="LiveId" clId="{821448B8-363D-449E-9AE2-8BAD68060300}" dt="2025-05-22T17:08:32.764" v="1157" actId="47"/>
        <pc:sldMkLst>
          <pc:docMk/>
          <pc:sldMk cId="3489917921" sldId="356"/>
        </pc:sldMkLst>
      </pc:sldChg>
      <pc:sldChg chg="del">
        <pc:chgData name="Valentina Alto" userId="26cfd17d0edd9b02" providerId="LiveId" clId="{821448B8-363D-449E-9AE2-8BAD68060300}" dt="2025-05-22T17:36:28.665" v="2093" actId="47"/>
        <pc:sldMkLst>
          <pc:docMk/>
          <pc:sldMk cId="4083129574" sldId="357"/>
        </pc:sldMkLst>
      </pc:sldChg>
      <pc:sldChg chg="del">
        <pc:chgData name="Valentina Alto" userId="26cfd17d0edd9b02" providerId="LiveId" clId="{821448B8-363D-449E-9AE2-8BAD68060300}" dt="2025-05-23T16:54:37.990" v="2730" actId="47"/>
        <pc:sldMkLst>
          <pc:docMk/>
          <pc:sldMk cId="282800836" sldId="358"/>
        </pc:sldMkLst>
      </pc:sldChg>
      <pc:sldChg chg="del">
        <pc:chgData name="Valentina Alto" userId="26cfd17d0edd9b02" providerId="LiveId" clId="{821448B8-363D-449E-9AE2-8BAD68060300}" dt="2025-05-23T16:54:37.990" v="2730" actId="47"/>
        <pc:sldMkLst>
          <pc:docMk/>
          <pc:sldMk cId="1035043956" sldId="359"/>
        </pc:sldMkLst>
      </pc:sldChg>
      <pc:sldChg chg="del">
        <pc:chgData name="Valentina Alto" userId="26cfd17d0edd9b02" providerId="LiveId" clId="{821448B8-363D-449E-9AE2-8BAD68060300}" dt="2025-05-23T16:54:37.990" v="2730" actId="47"/>
        <pc:sldMkLst>
          <pc:docMk/>
          <pc:sldMk cId="2021171158" sldId="365"/>
        </pc:sldMkLst>
      </pc:sldChg>
      <pc:sldChg chg="del">
        <pc:chgData name="Valentina Alto" userId="26cfd17d0edd9b02" providerId="LiveId" clId="{821448B8-363D-449E-9AE2-8BAD68060300}" dt="2025-05-23T16:55:27.225" v="2733" actId="18676"/>
        <pc:sldMkLst>
          <pc:docMk/>
          <pc:sldMk cId="2631027506" sldId="2147479491"/>
        </pc:sldMkLst>
      </pc:sldChg>
      <pc:sldChg chg="del">
        <pc:chgData name="Valentina Alto" userId="26cfd17d0edd9b02" providerId="LiveId" clId="{821448B8-363D-449E-9AE2-8BAD68060300}" dt="2025-05-23T16:55:27.225" v="2733" actId="18676"/>
        <pc:sldMkLst>
          <pc:docMk/>
          <pc:sldMk cId="690347872" sldId="2147481027"/>
        </pc:sldMkLst>
      </pc:sldChg>
      <pc:sldChg chg="del">
        <pc:chgData name="Valentina Alto" userId="26cfd17d0edd9b02" providerId="LiveId" clId="{821448B8-363D-449E-9AE2-8BAD68060300}" dt="2025-05-23T16:55:27.225" v="2733" actId="18676"/>
        <pc:sldMkLst>
          <pc:docMk/>
          <pc:sldMk cId="3816033495" sldId="2147481033"/>
        </pc:sldMkLst>
      </pc:sldChg>
      <pc:sldChg chg="del">
        <pc:chgData name="Valentina Alto" userId="26cfd17d0edd9b02" providerId="LiveId" clId="{821448B8-363D-449E-9AE2-8BAD68060300}" dt="2025-05-23T16:55:27.225" v="2733" actId="18676"/>
        <pc:sldMkLst>
          <pc:docMk/>
          <pc:sldMk cId="872720645" sldId="2147481034"/>
        </pc:sldMkLst>
      </pc:sldChg>
      <pc:sldChg chg="del">
        <pc:chgData name="Valentina Alto" userId="26cfd17d0edd9b02" providerId="LiveId" clId="{821448B8-363D-449E-9AE2-8BAD68060300}" dt="2025-05-23T16:55:27.225" v="2733" actId="18676"/>
        <pc:sldMkLst>
          <pc:docMk/>
          <pc:sldMk cId="3170947551" sldId="2147481046"/>
        </pc:sldMkLst>
      </pc:sldChg>
      <pc:sldChg chg="del">
        <pc:chgData name="Valentina Alto" userId="26cfd17d0edd9b02" providerId="LiveId" clId="{821448B8-363D-449E-9AE2-8BAD68060300}" dt="2025-05-23T16:55:27.225" v="2733" actId="18676"/>
        <pc:sldMkLst>
          <pc:docMk/>
          <pc:sldMk cId="959066566" sldId="2147481413"/>
        </pc:sldMkLst>
      </pc:sldChg>
      <pc:sldChg chg="del">
        <pc:chgData name="Valentina Alto" userId="26cfd17d0edd9b02" providerId="LiveId" clId="{821448B8-363D-449E-9AE2-8BAD68060300}" dt="2025-05-22T17:01:52.217" v="1135" actId="47"/>
        <pc:sldMkLst>
          <pc:docMk/>
          <pc:sldMk cId="811848153" sldId="2147482452"/>
        </pc:sldMkLst>
      </pc:sldChg>
      <pc:sldChg chg="del">
        <pc:chgData name="Valentina Alto" userId="26cfd17d0edd9b02" providerId="LiveId" clId="{821448B8-363D-449E-9AE2-8BAD68060300}" dt="2025-05-23T16:55:27.225" v="2733" actId="18676"/>
        <pc:sldMkLst>
          <pc:docMk/>
          <pc:sldMk cId="1065924866" sldId="2147482462"/>
        </pc:sldMkLst>
      </pc:sldChg>
      <pc:sldChg chg="del">
        <pc:chgData name="Valentina Alto" userId="26cfd17d0edd9b02" providerId="LiveId" clId="{821448B8-363D-449E-9AE2-8BAD68060300}" dt="2025-05-23T16:55:27.225" v="2733" actId="18676"/>
        <pc:sldMkLst>
          <pc:docMk/>
          <pc:sldMk cId="906385128" sldId="2147482464"/>
        </pc:sldMkLst>
      </pc:sldChg>
      <pc:sldChg chg="del">
        <pc:chgData name="Valentina Alto" userId="26cfd17d0edd9b02" providerId="LiveId" clId="{821448B8-363D-449E-9AE2-8BAD68060300}" dt="2025-05-23T16:55:27.225" v="2733" actId="18676"/>
        <pc:sldMkLst>
          <pc:docMk/>
          <pc:sldMk cId="3098204630" sldId="2147482466"/>
        </pc:sldMkLst>
      </pc:sldChg>
      <pc:sldChg chg="del">
        <pc:chgData name="Valentina Alto" userId="26cfd17d0edd9b02" providerId="LiveId" clId="{821448B8-363D-449E-9AE2-8BAD68060300}" dt="2025-05-23T16:55:37.369" v="2734" actId="18676"/>
        <pc:sldMkLst>
          <pc:docMk/>
          <pc:sldMk cId="311682815" sldId="2147482470"/>
        </pc:sldMkLst>
      </pc:sldChg>
      <pc:sldChg chg="del">
        <pc:chgData name="Valentina Alto" userId="26cfd17d0edd9b02" providerId="LiveId" clId="{821448B8-363D-449E-9AE2-8BAD68060300}" dt="2025-05-23T16:55:37.369" v="2734" actId="18676"/>
        <pc:sldMkLst>
          <pc:docMk/>
          <pc:sldMk cId="2318673358" sldId="2147482471"/>
        </pc:sldMkLst>
      </pc:sldChg>
      <pc:sldChg chg="del">
        <pc:chgData name="Valentina Alto" userId="26cfd17d0edd9b02" providerId="LiveId" clId="{821448B8-363D-449E-9AE2-8BAD68060300}" dt="2025-05-23T16:55:27.225" v="2733" actId="18676"/>
        <pc:sldMkLst>
          <pc:docMk/>
          <pc:sldMk cId="3176274407" sldId="2147482472"/>
        </pc:sldMkLst>
      </pc:sldChg>
      <pc:sldChg chg="del">
        <pc:chgData name="Valentina Alto" userId="26cfd17d0edd9b02" providerId="LiveId" clId="{821448B8-363D-449E-9AE2-8BAD68060300}" dt="2025-05-23T16:55:27.225" v="2733" actId="18676"/>
        <pc:sldMkLst>
          <pc:docMk/>
          <pc:sldMk cId="2412129894" sldId="2147482485"/>
        </pc:sldMkLst>
      </pc:sldChg>
      <pc:sldChg chg="del">
        <pc:chgData name="Valentina Alto" userId="26cfd17d0edd9b02" providerId="LiveId" clId="{821448B8-363D-449E-9AE2-8BAD68060300}" dt="2025-05-23T16:55:27.225" v="2733" actId="18676"/>
        <pc:sldMkLst>
          <pc:docMk/>
          <pc:sldMk cId="1531762234" sldId="2147482546"/>
        </pc:sldMkLst>
      </pc:sldChg>
      <pc:sldChg chg="del">
        <pc:chgData name="Valentina Alto" userId="26cfd17d0edd9b02" providerId="LiveId" clId="{821448B8-363D-449E-9AE2-8BAD68060300}" dt="2025-05-23T16:55:27.225" v="2733" actId="18676"/>
        <pc:sldMkLst>
          <pc:docMk/>
          <pc:sldMk cId="114834938" sldId="2147482549"/>
        </pc:sldMkLst>
      </pc:sldChg>
      <pc:sldChg chg="del">
        <pc:chgData name="Valentina Alto" userId="26cfd17d0edd9b02" providerId="LiveId" clId="{821448B8-363D-449E-9AE2-8BAD68060300}" dt="2025-05-23T16:55:27.225" v="2733" actId="18676"/>
        <pc:sldMkLst>
          <pc:docMk/>
          <pc:sldMk cId="2312754013" sldId="2147482550"/>
        </pc:sldMkLst>
      </pc:sldChg>
      <pc:sldChg chg="del">
        <pc:chgData name="Valentina Alto" userId="26cfd17d0edd9b02" providerId="LiveId" clId="{821448B8-363D-449E-9AE2-8BAD68060300}" dt="2025-05-23T16:55:27.225" v="2733" actId="18676"/>
        <pc:sldMkLst>
          <pc:docMk/>
          <pc:sldMk cId="1244517914" sldId="2147482551"/>
        </pc:sldMkLst>
      </pc:sldChg>
      <pc:sldChg chg="del">
        <pc:chgData name="Valentina Alto" userId="26cfd17d0edd9b02" providerId="LiveId" clId="{821448B8-363D-449E-9AE2-8BAD68060300}" dt="2025-05-23T16:55:27.225" v="2733" actId="18676"/>
        <pc:sldMkLst>
          <pc:docMk/>
          <pc:sldMk cId="1917748009" sldId="2147482552"/>
        </pc:sldMkLst>
      </pc:sldChg>
      <pc:sldChg chg="addSp modSp add setBg">
        <pc:chgData name="Valentina Alto" userId="26cfd17d0edd9b02" providerId="LiveId" clId="{821448B8-363D-449E-9AE2-8BAD68060300}" dt="2025-05-18T12:44:38.803" v="906"/>
        <pc:sldMkLst>
          <pc:docMk/>
          <pc:sldMk cId="3480110987" sldId="2147483631"/>
        </pc:sldMkLst>
      </pc:sldChg>
      <pc:sldChg chg="addSp modSp">
        <pc:chgData name="Valentina Alto" userId="26cfd17d0edd9b02" providerId="LiveId" clId="{821448B8-363D-449E-9AE2-8BAD68060300}" dt="2025-05-17T16:04:14.827" v="527"/>
        <pc:sldMkLst>
          <pc:docMk/>
          <pc:sldMk cId="3925314119" sldId="2147483645"/>
        </pc:sldMkLst>
      </pc:sldChg>
      <pc:sldChg chg="addSp delSp modSp setBg">
        <pc:chgData name="Valentina Alto" userId="26cfd17d0edd9b02" providerId="LiveId" clId="{821448B8-363D-449E-9AE2-8BAD68060300}" dt="2025-05-17T15:57:08.967" v="520"/>
        <pc:sldMkLst>
          <pc:docMk/>
          <pc:sldMk cId="1781129789" sldId="2147483647"/>
        </pc:sldMkLst>
      </pc:sldChg>
      <pc:sldMasterChg chg="delSldLayout">
        <pc:chgData name="Valentina Alto" userId="26cfd17d0edd9b02" providerId="LiveId" clId="{821448B8-363D-449E-9AE2-8BAD68060300}" dt="2025-05-23T16:55:27.225" v="2733" actId="18676"/>
        <pc:sldMasterMkLst>
          <pc:docMk/>
          <pc:sldMasterMk cId="2854170895" sldId="2147483893"/>
        </pc:sldMasterMkLst>
        <pc:sldLayoutChg chg="del">
          <pc:chgData name="Valentina Alto" userId="26cfd17d0edd9b02" providerId="LiveId" clId="{821448B8-363D-449E-9AE2-8BAD68060300}" dt="2025-05-23T16:55:27.225" v="2733" actId="18676"/>
          <pc:sldLayoutMkLst>
            <pc:docMk/>
            <pc:sldMasterMk cId="2854170895" sldId="2147483893"/>
            <pc:sldLayoutMk cId="625197497" sldId="2147483944"/>
          </pc:sldLayoutMkLst>
        </pc:sldLayoutChg>
      </pc:sldMasterChg>
      <pc:sldMasterChg chg="delSldLayout">
        <pc:chgData name="Valentina Alto" userId="26cfd17d0edd9b02" providerId="LiveId" clId="{821448B8-363D-449E-9AE2-8BAD68060300}" dt="2025-05-23T16:55:27.225" v="2733" actId="18676"/>
        <pc:sldMasterMkLst>
          <pc:docMk/>
          <pc:sldMasterMk cId="4174105931" sldId="2147483945"/>
        </pc:sldMasterMkLst>
        <pc:sldLayoutChg chg="del">
          <pc:chgData name="Valentina Alto" userId="26cfd17d0edd9b02" providerId="LiveId" clId="{821448B8-363D-449E-9AE2-8BAD68060300}" dt="2025-05-23T16:55:27.225" v="2733" actId="18676"/>
          <pc:sldLayoutMkLst>
            <pc:docMk/>
            <pc:sldMasterMk cId="4174105931" sldId="2147483945"/>
            <pc:sldLayoutMk cId="235383523" sldId="2147484041"/>
          </pc:sldLayoutMkLst>
        </pc:sldLayoutChg>
      </pc:sldMasterChg>
      <pc:sldMasterChg chg="del delSldLayout">
        <pc:chgData name="Valentina Alto" userId="26cfd17d0edd9b02" providerId="LiveId" clId="{821448B8-363D-449E-9AE2-8BAD68060300}" dt="2025-05-23T16:54:37.990" v="2730" actId="47"/>
        <pc:sldMasterMkLst>
          <pc:docMk/>
          <pc:sldMasterMk cId="1187023086" sldId="2147484058"/>
        </pc:sldMasterMkLst>
        <pc:sldLayoutChg chg="del">
          <pc:chgData name="Valentina Alto" userId="26cfd17d0edd9b02" providerId="LiveId" clId="{821448B8-363D-449E-9AE2-8BAD68060300}" dt="2025-05-23T16:54:37.990" v="2730" actId="47"/>
          <pc:sldLayoutMkLst>
            <pc:docMk/>
            <pc:sldMasterMk cId="1187023086" sldId="2147484058"/>
            <pc:sldLayoutMk cId="3914399681" sldId="2147484059"/>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540626792" sldId="2147484060"/>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2806666807" sldId="2147484061"/>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2116158595" sldId="2147484062"/>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121937406" sldId="2147484063"/>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2928328027" sldId="2147484064"/>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4036208030" sldId="2147484065"/>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2080347958" sldId="2147484066"/>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4272725245" sldId="2147484067"/>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3344531488" sldId="2147484068"/>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2365513579" sldId="2147484069"/>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3050790616" sldId="2147484070"/>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2373472886" sldId="2147484071"/>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2307566534" sldId="2147484072"/>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1612369566" sldId="2147484073"/>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632761812" sldId="2147484074"/>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3117245764" sldId="2147484075"/>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4020985962" sldId="2147484076"/>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1495328481" sldId="2147484077"/>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132612575" sldId="2147484078"/>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2281619163" sldId="2147484079"/>
          </pc:sldLayoutMkLst>
        </pc:sldLayoutChg>
        <pc:sldLayoutChg chg="del">
          <pc:chgData name="Valentina Alto" userId="26cfd17d0edd9b02" providerId="LiveId" clId="{821448B8-363D-449E-9AE2-8BAD68060300}" dt="2025-05-23T16:54:37.990" v="2730" actId="47"/>
          <pc:sldLayoutMkLst>
            <pc:docMk/>
            <pc:sldMasterMk cId="1187023086" sldId="2147484058"/>
            <pc:sldLayoutMk cId="3969173019" sldId="2147484080"/>
          </pc:sldLayoutMkLst>
        </pc:sldLayoutChg>
      </pc:sldMasterChg>
    </pc:docChg>
  </pc:docChgLst>
  <pc:docChgLst>
    <pc:chgData name="Valentina Alto" userId="26cfd17d0edd9b02" providerId="LiveId" clId="{029FE462-8C87-4E3D-917A-AB27EE3E03FF}"/>
    <pc:docChg chg="undo custSel addSld delSld modSld sldOrd delMainMaster addSection delSection modSection">
      <pc:chgData name="Valentina Alto" userId="26cfd17d0edd9b02" providerId="LiveId" clId="{029FE462-8C87-4E3D-917A-AB27EE3E03FF}" dt="2025-05-24T16:33:20.921" v="1591" actId="14100"/>
      <pc:docMkLst>
        <pc:docMk/>
      </pc:docMkLst>
      <pc:sldChg chg="addSp delSp modSp add mod">
        <pc:chgData name="Valentina Alto" userId="26cfd17d0edd9b02" providerId="LiveId" clId="{029FE462-8C87-4E3D-917A-AB27EE3E03FF}" dt="2025-05-24T16:21:25.537" v="1227" actId="20577"/>
        <pc:sldMkLst>
          <pc:docMk/>
          <pc:sldMk cId="565565143" sldId="256"/>
        </pc:sldMkLst>
        <pc:spChg chg="del">
          <ac:chgData name="Valentina Alto" userId="26cfd17d0edd9b02" providerId="LiveId" clId="{029FE462-8C87-4E3D-917A-AB27EE3E03FF}" dt="2025-05-24T16:07:13.923" v="1027" actId="478"/>
          <ac:spMkLst>
            <pc:docMk/>
            <pc:sldMk cId="565565143" sldId="256"/>
            <ac:spMk id="2" creationId="{6A896CF2-6DA1-163B-F821-A6B5DAF82598}"/>
          </ac:spMkLst>
        </pc:spChg>
        <pc:spChg chg="del">
          <ac:chgData name="Valentina Alto" userId="26cfd17d0edd9b02" providerId="LiveId" clId="{029FE462-8C87-4E3D-917A-AB27EE3E03FF}" dt="2025-05-24T16:07:13.923" v="1027" actId="478"/>
          <ac:spMkLst>
            <pc:docMk/>
            <pc:sldMk cId="565565143" sldId="256"/>
            <ac:spMk id="4" creationId="{C5E15B5C-7585-0A7C-A570-D5E8821C9C0A}"/>
          </ac:spMkLst>
        </pc:spChg>
        <pc:spChg chg="del">
          <ac:chgData name="Valentina Alto" userId="26cfd17d0edd9b02" providerId="LiveId" clId="{029FE462-8C87-4E3D-917A-AB27EE3E03FF}" dt="2025-05-24T16:07:13.923" v="1027" actId="478"/>
          <ac:spMkLst>
            <pc:docMk/>
            <pc:sldMk cId="565565143" sldId="256"/>
            <ac:spMk id="5" creationId="{4828C8F5-5206-52EC-2D59-49FBF63ECFC0}"/>
          </ac:spMkLst>
        </pc:spChg>
        <pc:spChg chg="del">
          <ac:chgData name="Valentina Alto" userId="26cfd17d0edd9b02" providerId="LiveId" clId="{029FE462-8C87-4E3D-917A-AB27EE3E03FF}" dt="2025-05-24T16:07:13.923" v="1027" actId="478"/>
          <ac:spMkLst>
            <pc:docMk/>
            <pc:sldMk cId="565565143" sldId="256"/>
            <ac:spMk id="6" creationId="{B9018F7C-7557-1022-7A28-DD012D12F79B}"/>
          </ac:spMkLst>
        </pc:spChg>
        <pc:spChg chg="del">
          <ac:chgData name="Valentina Alto" userId="26cfd17d0edd9b02" providerId="LiveId" clId="{029FE462-8C87-4E3D-917A-AB27EE3E03FF}" dt="2025-05-24T16:07:13.923" v="1027" actId="478"/>
          <ac:spMkLst>
            <pc:docMk/>
            <pc:sldMk cId="565565143" sldId="256"/>
            <ac:spMk id="7" creationId="{F33CE21C-BD4D-3B37-E065-F5D171B0F17D}"/>
          </ac:spMkLst>
        </pc:spChg>
        <pc:spChg chg="mod">
          <ac:chgData name="Valentina Alto" userId="26cfd17d0edd9b02" providerId="LiveId" clId="{029FE462-8C87-4E3D-917A-AB27EE3E03FF}" dt="2025-05-24T16:07:10.805" v="1026" actId="20577"/>
          <ac:spMkLst>
            <pc:docMk/>
            <pc:sldMk cId="565565143" sldId="256"/>
            <ac:spMk id="8" creationId="{CAD66B61-E0B6-5D9F-AB58-C614C5C688FC}"/>
          </ac:spMkLst>
        </pc:spChg>
        <pc:spChg chg="del">
          <ac:chgData name="Valentina Alto" userId="26cfd17d0edd9b02" providerId="LiveId" clId="{029FE462-8C87-4E3D-917A-AB27EE3E03FF}" dt="2025-05-24T16:07:13.923" v="1027" actId="478"/>
          <ac:spMkLst>
            <pc:docMk/>
            <pc:sldMk cId="565565143" sldId="256"/>
            <ac:spMk id="10" creationId="{76C90126-31DD-3034-3C74-359CC41B17D3}"/>
          </ac:spMkLst>
        </pc:spChg>
        <pc:spChg chg="del">
          <ac:chgData name="Valentina Alto" userId="26cfd17d0edd9b02" providerId="LiveId" clId="{029FE462-8C87-4E3D-917A-AB27EE3E03FF}" dt="2025-05-24T16:07:13.923" v="1027" actId="478"/>
          <ac:spMkLst>
            <pc:docMk/>
            <pc:sldMk cId="565565143" sldId="256"/>
            <ac:spMk id="11" creationId="{6C77BFDA-8EE3-E095-35A4-0CA4FA364FD7}"/>
          </ac:spMkLst>
        </pc:spChg>
        <pc:spChg chg="del">
          <ac:chgData name="Valentina Alto" userId="26cfd17d0edd9b02" providerId="LiveId" clId="{029FE462-8C87-4E3D-917A-AB27EE3E03FF}" dt="2025-05-24T16:07:13.923" v="1027" actId="478"/>
          <ac:spMkLst>
            <pc:docMk/>
            <pc:sldMk cId="565565143" sldId="256"/>
            <ac:spMk id="13" creationId="{BE0E74E4-F2C6-6E3E-7F10-F2164A47A203}"/>
          </ac:spMkLst>
        </pc:spChg>
        <pc:spChg chg="add mod">
          <ac:chgData name="Valentina Alto" userId="26cfd17d0edd9b02" providerId="LiveId" clId="{029FE462-8C87-4E3D-917A-AB27EE3E03FF}" dt="2025-05-24T16:13:11.362" v="1091" actId="1076"/>
          <ac:spMkLst>
            <pc:docMk/>
            <pc:sldMk cId="565565143" sldId="256"/>
            <ac:spMk id="18" creationId="{1901F738-5D16-51E1-CE22-E94831986A0C}"/>
          </ac:spMkLst>
        </pc:spChg>
        <pc:spChg chg="add mod">
          <ac:chgData name="Valentina Alto" userId="26cfd17d0edd9b02" providerId="LiveId" clId="{029FE462-8C87-4E3D-917A-AB27EE3E03FF}" dt="2025-05-24T16:19:01.382" v="1156" actId="1076"/>
          <ac:spMkLst>
            <pc:docMk/>
            <pc:sldMk cId="565565143" sldId="256"/>
            <ac:spMk id="22" creationId="{3299B558-14C8-7D44-E255-720D88A9CE95}"/>
          </ac:spMkLst>
        </pc:spChg>
        <pc:spChg chg="add mod">
          <ac:chgData name="Valentina Alto" userId="26cfd17d0edd9b02" providerId="LiveId" clId="{029FE462-8C87-4E3D-917A-AB27EE3E03FF}" dt="2025-05-24T16:21:10.148" v="1174" actId="1076"/>
          <ac:spMkLst>
            <pc:docMk/>
            <pc:sldMk cId="565565143" sldId="256"/>
            <ac:spMk id="24" creationId="{47161E3E-E9F6-E66D-E371-16CD6015FEBC}"/>
          </ac:spMkLst>
        </pc:spChg>
        <pc:spChg chg="add mod">
          <ac:chgData name="Valentina Alto" userId="26cfd17d0edd9b02" providerId="LiveId" clId="{029FE462-8C87-4E3D-917A-AB27EE3E03FF}" dt="2025-05-24T16:21:25.537" v="1227" actId="20577"/>
          <ac:spMkLst>
            <pc:docMk/>
            <pc:sldMk cId="565565143" sldId="256"/>
            <ac:spMk id="25" creationId="{767E79A1-9BA5-30F5-3D53-85F6ABA60E5D}"/>
          </ac:spMkLst>
        </pc:spChg>
        <pc:spChg chg="del">
          <ac:chgData name="Valentina Alto" userId="26cfd17d0edd9b02" providerId="LiveId" clId="{029FE462-8C87-4E3D-917A-AB27EE3E03FF}" dt="2025-05-24T16:07:13.923" v="1027" actId="478"/>
          <ac:spMkLst>
            <pc:docMk/>
            <pc:sldMk cId="565565143" sldId="256"/>
            <ac:spMk id="43" creationId="{5DD75E02-3687-145C-87E6-BA738E7564D7}"/>
          </ac:spMkLst>
        </pc:spChg>
        <pc:spChg chg="del">
          <ac:chgData name="Valentina Alto" userId="26cfd17d0edd9b02" providerId="LiveId" clId="{029FE462-8C87-4E3D-917A-AB27EE3E03FF}" dt="2025-05-24T16:07:13.923" v="1027" actId="478"/>
          <ac:spMkLst>
            <pc:docMk/>
            <pc:sldMk cId="565565143" sldId="256"/>
            <ac:spMk id="44" creationId="{9EB74D40-DA8F-ABFA-759E-3299EF17D3FC}"/>
          </ac:spMkLst>
        </pc:spChg>
        <pc:picChg chg="add mod">
          <ac:chgData name="Valentina Alto" userId="26cfd17d0edd9b02" providerId="LiveId" clId="{029FE462-8C87-4E3D-917A-AB27EE3E03FF}" dt="2025-05-24T16:10:42.596" v="1054" actId="1076"/>
          <ac:picMkLst>
            <pc:docMk/>
            <pc:sldMk cId="565565143" sldId="256"/>
            <ac:picMk id="17" creationId="{764084B2-1653-5DBE-1138-1BA1E11F22FE}"/>
          </ac:picMkLst>
        </pc:picChg>
        <pc:picChg chg="add mod">
          <ac:chgData name="Valentina Alto" userId="26cfd17d0edd9b02" providerId="LiveId" clId="{029FE462-8C87-4E3D-917A-AB27EE3E03FF}" dt="2025-05-24T16:18:28.039" v="1096" actId="1076"/>
          <ac:picMkLst>
            <pc:docMk/>
            <pc:sldMk cId="565565143" sldId="256"/>
            <ac:picMk id="21" creationId="{BBC8AE3C-042F-3FA1-B884-C42349534610}"/>
          </ac:picMkLst>
        </pc:picChg>
        <pc:picChg chg="add mod">
          <ac:chgData name="Valentina Alto" userId="26cfd17d0edd9b02" providerId="LiveId" clId="{029FE462-8C87-4E3D-917A-AB27EE3E03FF}" dt="2025-05-24T16:12:58.723" v="1059" actId="1076"/>
          <ac:picMkLst>
            <pc:docMk/>
            <pc:sldMk cId="565565143" sldId="256"/>
            <ac:picMk id="2050" creationId="{6F2D503F-9971-477B-DB0E-29A0870CC2E3}"/>
          </ac:picMkLst>
        </pc:picChg>
      </pc:sldChg>
      <pc:sldChg chg="del">
        <pc:chgData name="Valentina Alto" userId="26cfd17d0edd9b02" providerId="LiveId" clId="{029FE462-8C87-4E3D-917A-AB27EE3E03FF}" dt="2025-05-23T17:04:04.239" v="22" actId="47"/>
        <pc:sldMkLst>
          <pc:docMk/>
          <pc:sldMk cId="1742845937" sldId="256"/>
        </pc:sldMkLst>
      </pc:sldChg>
      <pc:sldChg chg="new del">
        <pc:chgData name="Valentina Alto" userId="26cfd17d0edd9b02" providerId="LiveId" clId="{029FE462-8C87-4E3D-917A-AB27EE3E03FF}" dt="2025-05-23T17:06:13.728" v="149" actId="47"/>
        <pc:sldMkLst>
          <pc:docMk/>
          <pc:sldMk cId="3074528017" sldId="256"/>
        </pc:sldMkLst>
      </pc:sldChg>
      <pc:sldChg chg="modSp add del mod ord">
        <pc:chgData name="Valentina Alto" userId="26cfd17d0edd9b02" providerId="LiveId" clId="{029FE462-8C87-4E3D-917A-AB27EE3E03FF}" dt="2025-05-24T14:23:22.490" v="979" actId="47"/>
        <pc:sldMkLst>
          <pc:docMk/>
          <pc:sldMk cId="3539459001" sldId="256"/>
        </pc:sldMkLst>
      </pc:sldChg>
      <pc:sldChg chg="del">
        <pc:chgData name="Valentina Alto" userId="26cfd17d0edd9b02" providerId="LiveId" clId="{029FE462-8C87-4E3D-917A-AB27EE3E03FF}" dt="2025-05-23T17:02:56.976" v="2" actId="18676"/>
        <pc:sldMkLst>
          <pc:docMk/>
          <pc:sldMk cId="835273554" sldId="257"/>
        </pc:sldMkLst>
      </pc:sldChg>
      <pc:sldChg chg="addSp delSp modSp new mod ord">
        <pc:chgData name="Valentina Alto" userId="26cfd17d0edd9b02" providerId="LiveId" clId="{029FE462-8C87-4E3D-917A-AB27EE3E03FF}" dt="2025-05-24T14:20:30.928" v="978" actId="1076"/>
        <pc:sldMkLst>
          <pc:docMk/>
          <pc:sldMk cId="1331620586" sldId="257"/>
        </pc:sldMkLst>
        <pc:spChg chg="add mod">
          <ac:chgData name="Valentina Alto" userId="26cfd17d0edd9b02" providerId="LiveId" clId="{029FE462-8C87-4E3D-917A-AB27EE3E03FF}" dt="2025-05-24T14:10:45.447" v="660" actId="1582"/>
          <ac:spMkLst>
            <pc:docMk/>
            <pc:sldMk cId="1331620586" sldId="257"/>
            <ac:spMk id="2" creationId="{1A00E360-5EE0-127E-D722-4CE7C478F138}"/>
          </ac:spMkLst>
        </pc:spChg>
        <pc:spChg chg="add mod">
          <ac:chgData name="Valentina Alto" userId="26cfd17d0edd9b02" providerId="LiveId" clId="{029FE462-8C87-4E3D-917A-AB27EE3E03FF}" dt="2025-05-24T14:10:52.078" v="661" actId="408"/>
          <ac:spMkLst>
            <pc:docMk/>
            <pc:sldMk cId="1331620586" sldId="257"/>
            <ac:spMk id="3" creationId="{BE9B634C-237A-7058-988C-B9F6F4538948}"/>
          </ac:spMkLst>
        </pc:spChg>
        <pc:spChg chg="add mod">
          <ac:chgData name="Valentina Alto" userId="26cfd17d0edd9b02" providerId="LiveId" clId="{029FE462-8C87-4E3D-917A-AB27EE3E03FF}" dt="2025-05-23T17:03:46.076" v="19" actId="20577"/>
          <ac:spMkLst>
            <pc:docMk/>
            <pc:sldMk cId="1331620586" sldId="257"/>
            <ac:spMk id="4" creationId="{8EA8ACAC-F19A-9F7F-DB17-58598C87BB2C}"/>
          </ac:spMkLst>
        </pc:spChg>
        <pc:spChg chg="add del mod">
          <ac:chgData name="Valentina Alto" userId="26cfd17d0edd9b02" providerId="LiveId" clId="{029FE462-8C87-4E3D-917A-AB27EE3E03FF}" dt="2025-05-24T14:09:20.644" v="558" actId="478"/>
          <ac:spMkLst>
            <pc:docMk/>
            <pc:sldMk cId="1331620586" sldId="257"/>
            <ac:spMk id="5" creationId="{E6D46D38-A7AD-FCDA-F516-AC7DA69448E9}"/>
          </ac:spMkLst>
        </pc:spChg>
        <pc:spChg chg="add del mod">
          <ac:chgData name="Valentina Alto" userId="26cfd17d0edd9b02" providerId="LiveId" clId="{029FE462-8C87-4E3D-917A-AB27EE3E03FF}" dt="2025-05-24T14:09:37.402" v="588" actId="478"/>
          <ac:spMkLst>
            <pc:docMk/>
            <pc:sldMk cId="1331620586" sldId="257"/>
            <ac:spMk id="6" creationId="{A8166B09-D664-B28F-0B79-6C925BFE177C}"/>
          </ac:spMkLst>
        </pc:spChg>
        <pc:spChg chg="add del mod">
          <ac:chgData name="Valentina Alto" userId="26cfd17d0edd9b02" providerId="LiveId" clId="{029FE462-8C87-4E3D-917A-AB27EE3E03FF}" dt="2025-05-24T14:09:53.660" v="616" actId="478"/>
          <ac:spMkLst>
            <pc:docMk/>
            <pc:sldMk cId="1331620586" sldId="257"/>
            <ac:spMk id="7" creationId="{4D64F851-5F79-7BA6-5EB6-FE5959073875}"/>
          </ac:spMkLst>
        </pc:spChg>
        <pc:spChg chg="add del mod">
          <ac:chgData name="Valentina Alto" userId="26cfd17d0edd9b02" providerId="LiveId" clId="{029FE462-8C87-4E3D-917A-AB27EE3E03FF}" dt="2025-05-24T14:10:16.320" v="620" actId="478"/>
          <ac:spMkLst>
            <pc:docMk/>
            <pc:sldMk cId="1331620586" sldId="257"/>
            <ac:spMk id="8" creationId="{6DAC5A5C-CC14-58DE-A798-18FCCEF9B464}"/>
          </ac:spMkLst>
        </pc:spChg>
        <pc:spChg chg="add mod">
          <ac:chgData name="Valentina Alto" userId="26cfd17d0edd9b02" providerId="LiveId" clId="{029FE462-8C87-4E3D-917A-AB27EE3E03FF}" dt="2025-05-24T14:10:52.078" v="661" actId="408"/>
          <ac:spMkLst>
            <pc:docMk/>
            <pc:sldMk cId="1331620586" sldId="257"/>
            <ac:spMk id="9" creationId="{52F16A01-F6E5-8DC4-E9CA-3E399EBBE3FB}"/>
          </ac:spMkLst>
        </pc:spChg>
        <pc:spChg chg="add mod">
          <ac:chgData name="Valentina Alto" userId="26cfd17d0edd9b02" providerId="LiveId" clId="{029FE462-8C87-4E3D-917A-AB27EE3E03FF}" dt="2025-05-24T14:10:45.447" v="660" actId="1582"/>
          <ac:spMkLst>
            <pc:docMk/>
            <pc:sldMk cId="1331620586" sldId="257"/>
            <ac:spMk id="10" creationId="{71E2F9E8-8DDF-82FB-CB9A-FB15630ACB06}"/>
          </ac:spMkLst>
        </pc:spChg>
        <pc:picChg chg="add mod">
          <ac:chgData name="Valentina Alto" userId="26cfd17d0edd9b02" providerId="LiveId" clId="{029FE462-8C87-4E3D-917A-AB27EE3E03FF}" dt="2025-05-24T14:13:16.211" v="671" actId="1076"/>
          <ac:picMkLst>
            <pc:docMk/>
            <pc:sldMk cId="1331620586" sldId="257"/>
            <ac:picMk id="12" creationId="{74358498-1998-138F-E49D-6D1FE8DA0239}"/>
          </ac:picMkLst>
        </pc:picChg>
        <pc:picChg chg="add mod">
          <ac:chgData name="Valentina Alto" userId="26cfd17d0edd9b02" providerId="LiveId" clId="{029FE462-8C87-4E3D-917A-AB27EE3E03FF}" dt="2025-05-24T14:12:43.278" v="670" actId="1076"/>
          <ac:picMkLst>
            <pc:docMk/>
            <pc:sldMk cId="1331620586" sldId="257"/>
            <ac:picMk id="14" creationId="{FFA110EC-7853-9C27-38A1-71AB61B3B948}"/>
          </ac:picMkLst>
        </pc:picChg>
        <pc:picChg chg="add mod">
          <ac:chgData name="Valentina Alto" userId="26cfd17d0edd9b02" providerId="LiveId" clId="{029FE462-8C87-4E3D-917A-AB27EE3E03FF}" dt="2025-05-24T14:13:37.276" v="675" actId="1076"/>
          <ac:picMkLst>
            <pc:docMk/>
            <pc:sldMk cId="1331620586" sldId="257"/>
            <ac:picMk id="16" creationId="{28278986-1455-8D54-9BBF-6038F664081B}"/>
          </ac:picMkLst>
        </pc:picChg>
        <pc:picChg chg="add mod">
          <ac:chgData name="Valentina Alto" userId="26cfd17d0edd9b02" providerId="LiveId" clId="{029FE462-8C87-4E3D-917A-AB27EE3E03FF}" dt="2025-05-24T14:20:30.928" v="978" actId="1076"/>
          <ac:picMkLst>
            <pc:docMk/>
            <pc:sldMk cId="1331620586" sldId="257"/>
            <ac:picMk id="18" creationId="{0008AE50-D58E-E66E-77E5-5A0C0E66FC33}"/>
          </ac:picMkLst>
        </pc:picChg>
      </pc:sldChg>
      <pc:sldChg chg="modSp add del mod ord">
        <pc:chgData name="Valentina Alto" userId="26cfd17d0edd9b02" providerId="LiveId" clId="{029FE462-8C87-4E3D-917A-AB27EE3E03FF}" dt="2025-05-24T14:24:09.597" v="986" actId="18676"/>
        <pc:sldMkLst>
          <pc:docMk/>
          <pc:sldMk cId="531821781" sldId="258"/>
        </pc:sldMkLst>
      </pc:sldChg>
      <pc:sldChg chg="addSp modSp new mod ord modAnim">
        <pc:chgData name="Valentina Alto" userId="26cfd17d0edd9b02" providerId="LiveId" clId="{029FE462-8C87-4E3D-917A-AB27EE3E03FF}" dt="2025-05-24T16:23:41.397" v="1287" actId="20577"/>
        <pc:sldMkLst>
          <pc:docMk/>
          <pc:sldMk cId="826014370" sldId="258"/>
        </pc:sldMkLst>
        <pc:spChg chg="add mod">
          <ac:chgData name="Valentina Alto" userId="26cfd17d0edd9b02" providerId="LiveId" clId="{029FE462-8C87-4E3D-917A-AB27EE3E03FF}" dt="2025-05-24T16:22:39.531" v="1240" actId="14100"/>
          <ac:spMkLst>
            <pc:docMk/>
            <pc:sldMk cId="826014370" sldId="258"/>
            <ac:spMk id="2" creationId="{2753B8D8-7BD1-A5EF-AAD8-4ED3E0DA53F7}"/>
          </ac:spMkLst>
        </pc:spChg>
        <pc:spChg chg="add mod">
          <ac:chgData name="Valentina Alto" userId="26cfd17d0edd9b02" providerId="LiveId" clId="{029FE462-8C87-4E3D-917A-AB27EE3E03FF}" dt="2025-05-24T16:23:25.733" v="1264" actId="1076"/>
          <ac:spMkLst>
            <pc:docMk/>
            <pc:sldMk cId="826014370" sldId="258"/>
            <ac:spMk id="3" creationId="{29D33E8D-EDC2-AB20-C90C-27361FA68666}"/>
          </ac:spMkLst>
        </pc:spChg>
        <pc:spChg chg="add mod">
          <ac:chgData name="Valentina Alto" userId="26cfd17d0edd9b02" providerId="LiveId" clId="{029FE462-8C87-4E3D-917A-AB27EE3E03FF}" dt="2025-05-24T16:23:32.362" v="1272" actId="20577"/>
          <ac:spMkLst>
            <pc:docMk/>
            <pc:sldMk cId="826014370" sldId="258"/>
            <ac:spMk id="4" creationId="{F6EA84F2-DC86-E106-B8C4-3152A700B89B}"/>
          </ac:spMkLst>
        </pc:spChg>
        <pc:spChg chg="add mod">
          <ac:chgData name="Valentina Alto" userId="26cfd17d0edd9b02" providerId="LiveId" clId="{029FE462-8C87-4E3D-917A-AB27EE3E03FF}" dt="2025-05-24T16:23:41.397" v="1287" actId="20577"/>
          <ac:spMkLst>
            <pc:docMk/>
            <pc:sldMk cId="826014370" sldId="258"/>
            <ac:spMk id="5" creationId="{AB098B52-0250-BCA8-F489-1EFD901C0EDD}"/>
          </ac:spMkLst>
        </pc:spChg>
        <pc:picChg chg="add mod">
          <ac:chgData name="Valentina Alto" userId="26cfd17d0edd9b02" providerId="LiveId" clId="{029FE462-8C87-4E3D-917A-AB27EE3E03FF}" dt="2025-05-24T16:23:04.494" v="1244" actId="1076"/>
          <ac:picMkLst>
            <pc:docMk/>
            <pc:sldMk cId="826014370" sldId="258"/>
            <ac:picMk id="3074" creationId="{D83C66AA-E2C6-46AF-0B63-1D2162ADB447}"/>
          </ac:picMkLst>
        </pc:picChg>
      </pc:sldChg>
      <pc:sldChg chg="del">
        <pc:chgData name="Valentina Alto" userId="26cfd17d0edd9b02" providerId="LiveId" clId="{029FE462-8C87-4E3D-917A-AB27EE3E03FF}" dt="2025-05-23T17:02:53.916" v="1" actId="18676"/>
        <pc:sldMkLst>
          <pc:docMk/>
          <pc:sldMk cId="1085539249" sldId="258"/>
        </pc:sldMkLst>
      </pc:sldChg>
      <pc:sldChg chg="new del">
        <pc:chgData name="Valentina Alto" userId="26cfd17d0edd9b02" providerId="LiveId" clId="{029FE462-8C87-4E3D-917A-AB27EE3E03FF}" dt="2025-05-24T16:10:55.944" v="1055" actId="47"/>
        <pc:sldMkLst>
          <pc:docMk/>
          <pc:sldMk cId="1250154390" sldId="258"/>
        </pc:sldMkLst>
      </pc:sldChg>
      <pc:sldChg chg="addSp delSp modSp new mod">
        <pc:chgData name="Valentina Alto" userId="26cfd17d0edd9b02" providerId="LiveId" clId="{029FE462-8C87-4E3D-917A-AB27EE3E03FF}" dt="2025-05-23T17:26:04.337" v="266" actId="1076"/>
        <pc:sldMkLst>
          <pc:docMk/>
          <pc:sldMk cId="2066040906" sldId="259"/>
        </pc:sldMkLst>
      </pc:sldChg>
      <pc:sldChg chg="del">
        <pc:chgData name="Valentina Alto" userId="26cfd17d0edd9b02" providerId="LiveId" clId="{029FE462-8C87-4E3D-917A-AB27EE3E03FF}" dt="2025-05-23T17:22:29.786" v="236" actId="47"/>
        <pc:sldMkLst>
          <pc:docMk/>
          <pc:sldMk cId="2085704068" sldId="259"/>
        </pc:sldMkLst>
      </pc:sldChg>
      <pc:sldChg chg="del">
        <pc:chgData name="Valentina Alto" userId="26cfd17d0edd9b02" providerId="LiveId" clId="{029FE462-8C87-4E3D-917A-AB27EE3E03FF}" dt="2025-05-23T17:22:57.643" v="237" actId="18676"/>
        <pc:sldMkLst>
          <pc:docMk/>
          <pc:sldMk cId="100005011" sldId="260"/>
        </pc:sldMkLst>
      </pc:sldChg>
      <pc:sldChg chg="new del">
        <pc:chgData name="Valentina Alto" userId="26cfd17d0edd9b02" providerId="LiveId" clId="{029FE462-8C87-4E3D-917A-AB27EE3E03FF}" dt="2025-05-24T10:57:41.768" v="375" actId="47"/>
        <pc:sldMkLst>
          <pc:docMk/>
          <pc:sldMk cId="1692064357" sldId="260"/>
        </pc:sldMkLst>
      </pc:sldChg>
      <pc:sldChg chg="addSp delSp modSp new mod ord">
        <pc:chgData name="Valentina Alto" userId="26cfd17d0edd9b02" providerId="LiveId" clId="{029FE462-8C87-4E3D-917A-AB27EE3E03FF}" dt="2025-05-24T10:58:51.292" v="414" actId="478"/>
        <pc:sldMkLst>
          <pc:docMk/>
          <pc:sldMk cId="3604496296" sldId="260"/>
        </pc:sldMkLst>
        <pc:spChg chg="add mod">
          <ac:chgData name="Valentina Alto" userId="26cfd17d0edd9b02" providerId="LiveId" clId="{029FE462-8C87-4E3D-917A-AB27EE3E03FF}" dt="2025-05-24T10:58:06.602" v="409" actId="20577"/>
          <ac:spMkLst>
            <pc:docMk/>
            <pc:sldMk cId="3604496296" sldId="260"/>
            <ac:spMk id="2" creationId="{541EB263-2D80-FBC2-9894-38BFFBD79285}"/>
          </ac:spMkLst>
        </pc:spChg>
        <pc:spChg chg="add mod">
          <ac:chgData name="Valentina Alto" userId="26cfd17d0edd9b02" providerId="LiveId" clId="{029FE462-8C87-4E3D-917A-AB27EE3E03FF}" dt="2025-05-24T10:58:24.790" v="410"/>
          <ac:spMkLst>
            <pc:docMk/>
            <pc:sldMk cId="3604496296" sldId="260"/>
            <ac:spMk id="3" creationId="{4EB6C4B2-E5B5-917A-54DB-D47BEE8FAE3A}"/>
          </ac:spMkLst>
        </pc:spChg>
        <pc:picChg chg="add mod">
          <ac:chgData name="Valentina Alto" userId="26cfd17d0edd9b02" providerId="LiveId" clId="{029FE462-8C87-4E3D-917A-AB27EE3E03FF}" dt="2025-05-24T10:58:32.740" v="412" actId="1076"/>
          <ac:picMkLst>
            <pc:docMk/>
            <pc:sldMk cId="3604496296" sldId="260"/>
            <ac:picMk id="5" creationId="{3F28199F-9195-5631-C484-0A1A2205E8A1}"/>
          </ac:picMkLst>
        </pc:picChg>
        <pc:picChg chg="add del">
          <ac:chgData name="Valentina Alto" userId="26cfd17d0edd9b02" providerId="LiveId" clId="{029FE462-8C87-4E3D-917A-AB27EE3E03FF}" dt="2025-05-24T10:58:51.292" v="414" actId="478"/>
          <ac:picMkLst>
            <pc:docMk/>
            <pc:sldMk cId="3604496296" sldId="260"/>
            <ac:picMk id="7" creationId="{7CDF71D7-4FF2-C99C-2FDD-416E1345D65D}"/>
          </ac:picMkLst>
        </pc:picChg>
      </pc:sldChg>
      <pc:sldChg chg="del">
        <pc:chgData name="Valentina Alto" userId="26cfd17d0edd9b02" providerId="LiveId" clId="{029FE462-8C87-4E3D-917A-AB27EE3E03FF}" dt="2025-05-23T17:02:56.976" v="2" actId="18676"/>
        <pc:sldMkLst>
          <pc:docMk/>
          <pc:sldMk cId="1791325736" sldId="261"/>
        </pc:sldMkLst>
      </pc:sldChg>
      <pc:sldChg chg="add ord">
        <pc:chgData name="Valentina Alto" userId="26cfd17d0edd9b02" providerId="LiveId" clId="{029FE462-8C87-4E3D-917A-AB27EE3E03FF}" dt="2025-05-24T14:24:03.999" v="985"/>
        <pc:sldMkLst>
          <pc:docMk/>
          <pc:sldMk cId="1850857206" sldId="261"/>
        </pc:sldMkLst>
      </pc:sldChg>
      <pc:sldChg chg="addSp delSp modSp add mod">
        <pc:chgData name="Valentina Alto" userId="26cfd17d0edd9b02" providerId="LiveId" clId="{029FE462-8C87-4E3D-917A-AB27EE3E03FF}" dt="2025-05-24T10:59:32.689" v="435" actId="1076"/>
        <pc:sldMkLst>
          <pc:docMk/>
          <pc:sldMk cId="296611724" sldId="262"/>
        </pc:sldMkLst>
        <pc:spChg chg="mod">
          <ac:chgData name="Valentina Alto" userId="26cfd17d0edd9b02" providerId="LiveId" clId="{029FE462-8C87-4E3D-917A-AB27EE3E03FF}" dt="2025-05-24T10:59:07.678" v="431" actId="20577"/>
          <ac:spMkLst>
            <pc:docMk/>
            <pc:sldMk cId="296611724" sldId="262"/>
            <ac:spMk id="2" creationId="{1EA4AD3F-F9B2-9E58-8357-1149D3B2783F}"/>
          </ac:spMkLst>
        </pc:spChg>
        <pc:picChg chg="add mod">
          <ac:chgData name="Valentina Alto" userId="26cfd17d0edd9b02" providerId="LiveId" clId="{029FE462-8C87-4E3D-917A-AB27EE3E03FF}" dt="2025-05-24T10:59:32.689" v="435" actId="1076"/>
          <ac:picMkLst>
            <pc:docMk/>
            <pc:sldMk cId="296611724" sldId="262"/>
            <ac:picMk id="4" creationId="{9D8E66A2-D0E8-98C4-C62A-317CDA4AB6C9}"/>
          </ac:picMkLst>
        </pc:picChg>
        <pc:picChg chg="del">
          <ac:chgData name="Valentina Alto" userId="26cfd17d0edd9b02" providerId="LiveId" clId="{029FE462-8C87-4E3D-917A-AB27EE3E03FF}" dt="2025-05-24T10:58:55.201" v="416" actId="478"/>
          <ac:picMkLst>
            <pc:docMk/>
            <pc:sldMk cId="296611724" sldId="262"/>
            <ac:picMk id="5" creationId="{F4EFF212-7724-61B7-6858-22C8E511EAEE}"/>
          </ac:picMkLst>
        </pc:picChg>
      </pc:sldChg>
      <pc:sldChg chg="del">
        <pc:chgData name="Valentina Alto" userId="26cfd17d0edd9b02" providerId="LiveId" clId="{029FE462-8C87-4E3D-917A-AB27EE3E03FF}" dt="2025-05-23T17:23:07.420" v="239" actId="18676"/>
        <pc:sldMkLst>
          <pc:docMk/>
          <pc:sldMk cId="1348855751" sldId="262"/>
        </pc:sldMkLst>
      </pc:sldChg>
      <pc:sldChg chg="delSp modSp add mod">
        <pc:chgData name="Valentina Alto" userId="26cfd17d0edd9b02" providerId="LiveId" clId="{029FE462-8C87-4E3D-917A-AB27EE3E03FF}" dt="2025-05-24T11:00:36.518" v="505" actId="20577"/>
        <pc:sldMkLst>
          <pc:docMk/>
          <pc:sldMk cId="1983235660" sldId="263"/>
        </pc:sldMkLst>
        <pc:spChg chg="mod">
          <ac:chgData name="Valentina Alto" userId="26cfd17d0edd9b02" providerId="LiveId" clId="{029FE462-8C87-4E3D-917A-AB27EE3E03FF}" dt="2025-05-24T11:00:36.518" v="505" actId="20577"/>
          <ac:spMkLst>
            <pc:docMk/>
            <pc:sldMk cId="1983235660" sldId="263"/>
            <ac:spMk id="2" creationId="{7362E7C2-D039-F96F-FE83-7167F051E2B0}"/>
          </ac:spMkLst>
        </pc:spChg>
        <pc:picChg chg="del">
          <ac:chgData name="Valentina Alto" userId="26cfd17d0edd9b02" providerId="LiveId" clId="{029FE462-8C87-4E3D-917A-AB27EE3E03FF}" dt="2025-05-24T11:00:07.901" v="481" actId="478"/>
          <ac:picMkLst>
            <pc:docMk/>
            <pc:sldMk cId="1983235660" sldId="263"/>
            <ac:picMk id="4" creationId="{5C1A52C9-47EF-7AC4-7E38-96C256398B3F}"/>
          </ac:picMkLst>
        </pc:picChg>
      </pc:sldChg>
      <pc:sldChg chg="del">
        <pc:chgData name="Valentina Alto" userId="26cfd17d0edd9b02" providerId="LiveId" clId="{029FE462-8C87-4E3D-917A-AB27EE3E03FF}" dt="2025-05-23T17:23:07.420" v="239" actId="18676"/>
        <pc:sldMkLst>
          <pc:docMk/>
          <pc:sldMk cId="3371998189" sldId="263"/>
        </pc:sldMkLst>
      </pc:sldChg>
      <pc:sldChg chg="add del">
        <pc:chgData name="Valentina Alto" userId="26cfd17d0edd9b02" providerId="LiveId" clId="{029FE462-8C87-4E3D-917A-AB27EE3E03FF}" dt="2025-05-24T10:59:24.996" v="433"/>
        <pc:sldMkLst>
          <pc:docMk/>
          <pc:sldMk cId="3611929875" sldId="263"/>
        </pc:sldMkLst>
      </pc:sldChg>
      <pc:sldChg chg="addSp delSp modSp add mod">
        <pc:chgData name="Valentina Alto" userId="26cfd17d0edd9b02" providerId="LiveId" clId="{029FE462-8C87-4E3D-917A-AB27EE3E03FF}" dt="2025-05-24T04:22:04.682" v="373" actId="1076"/>
        <pc:sldMkLst>
          <pc:docMk/>
          <pc:sldMk cId="497654103" sldId="264"/>
        </pc:sldMkLst>
        <pc:spChg chg="del">
          <ac:chgData name="Valentina Alto" userId="26cfd17d0edd9b02" providerId="LiveId" clId="{029FE462-8C87-4E3D-917A-AB27EE3E03FF}" dt="2025-05-24T04:21:48.331" v="355" actId="478"/>
          <ac:spMkLst>
            <pc:docMk/>
            <pc:sldMk cId="497654103" sldId="264"/>
            <ac:spMk id="2" creationId="{20072B10-56EC-4F7B-6AF5-EA8B1060C303}"/>
          </ac:spMkLst>
        </pc:spChg>
        <pc:spChg chg="add del mod">
          <ac:chgData name="Valentina Alto" userId="26cfd17d0edd9b02" providerId="LiveId" clId="{029FE462-8C87-4E3D-917A-AB27EE3E03FF}" dt="2025-05-24T04:21:50.021" v="356" actId="478"/>
          <ac:spMkLst>
            <pc:docMk/>
            <pc:sldMk cId="497654103" sldId="264"/>
            <ac:spMk id="4" creationId="{C33507EB-FE1F-70C6-D59C-4887ABCA7CE5}"/>
          </ac:spMkLst>
        </pc:spChg>
        <pc:spChg chg="add mod">
          <ac:chgData name="Valentina Alto" userId="26cfd17d0edd9b02" providerId="LiveId" clId="{029FE462-8C87-4E3D-917A-AB27EE3E03FF}" dt="2025-05-24T04:21:59.925" v="372" actId="20577"/>
          <ac:spMkLst>
            <pc:docMk/>
            <pc:sldMk cId="497654103" sldId="264"/>
            <ac:spMk id="5" creationId="{6C432514-BC7E-B10C-4504-96ADBB530D49}"/>
          </ac:spMkLst>
        </pc:spChg>
        <pc:spChg chg="mod">
          <ac:chgData name="Valentina Alto" userId="26cfd17d0edd9b02" providerId="LiveId" clId="{029FE462-8C87-4E3D-917A-AB27EE3E03FF}" dt="2025-05-24T04:22:04.682" v="373" actId="1076"/>
          <ac:spMkLst>
            <pc:docMk/>
            <pc:sldMk cId="497654103" sldId="264"/>
            <ac:spMk id="18" creationId="{784D60A5-3F74-8B48-2786-E47D08C18EB2}"/>
          </ac:spMkLst>
        </pc:spChg>
      </pc:sldChg>
      <pc:sldChg chg="del">
        <pc:chgData name="Valentina Alto" userId="26cfd17d0edd9b02" providerId="LiveId" clId="{029FE462-8C87-4E3D-917A-AB27EE3E03FF}" dt="2025-05-23T17:02:56.976" v="2" actId="18676"/>
        <pc:sldMkLst>
          <pc:docMk/>
          <pc:sldMk cId="3358993447" sldId="264"/>
        </pc:sldMkLst>
      </pc:sldChg>
      <pc:sldChg chg="del">
        <pc:chgData name="Valentina Alto" userId="26cfd17d0edd9b02" providerId="LiveId" clId="{029FE462-8C87-4E3D-917A-AB27EE3E03FF}" dt="2025-05-23T17:23:04.792" v="238" actId="18676"/>
        <pc:sldMkLst>
          <pc:docMk/>
          <pc:sldMk cId="33634303" sldId="265"/>
        </pc:sldMkLst>
      </pc:sldChg>
      <pc:sldChg chg="addSp delSp modSp add mod ord">
        <pc:chgData name="Valentina Alto" userId="26cfd17d0edd9b02" providerId="LiveId" clId="{029FE462-8C87-4E3D-917A-AB27EE3E03FF}" dt="2025-05-24T14:23:43.677" v="981"/>
        <pc:sldMkLst>
          <pc:docMk/>
          <pc:sldMk cId="2294161017" sldId="265"/>
        </pc:sldMkLst>
        <pc:spChg chg="mod">
          <ac:chgData name="Valentina Alto" userId="26cfd17d0edd9b02" providerId="LiveId" clId="{029FE462-8C87-4E3D-917A-AB27EE3E03FF}" dt="2025-05-24T11:03:47.953" v="553" actId="5793"/>
          <ac:spMkLst>
            <pc:docMk/>
            <pc:sldMk cId="2294161017" sldId="265"/>
            <ac:spMk id="2" creationId="{EDFD102B-BE24-BD70-7294-E04F8E79E938}"/>
          </ac:spMkLst>
        </pc:spChg>
        <pc:picChg chg="add mod">
          <ac:chgData name="Valentina Alto" userId="26cfd17d0edd9b02" providerId="LiveId" clId="{029FE462-8C87-4E3D-917A-AB27EE3E03FF}" dt="2025-05-24T11:02:32.201" v="520" actId="1076"/>
          <ac:picMkLst>
            <pc:docMk/>
            <pc:sldMk cId="2294161017" sldId="265"/>
            <ac:picMk id="4" creationId="{94C425AE-60B3-F4BD-E8DC-9FD22E2D0D4D}"/>
          </ac:picMkLst>
        </pc:picChg>
        <pc:picChg chg="del">
          <ac:chgData name="Valentina Alto" userId="26cfd17d0edd9b02" providerId="LiveId" clId="{029FE462-8C87-4E3D-917A-AB27EE3E03FF}" dt="2025-05-24T11:00:50.869" v="509" actId="478"/>
          <ac:picMkLst>
            <pc:docMk/>
            <pc:sldMk cId="2294161017" sldId="265"/>
            <ac:picMk id="5" creationId="{A5F6FDCC-A7F2-8C70-C156-F400F9639888}"/>
          </ac:picMkLst>
        </pc:picChg>
        <pc:picChg chg="add mod">
          <ac:chgData name="Valentina Alto" userId="26cfd17d0edd9b02" providerId="LiveId" clId="{029FE462-8C87-4E3D-917A-AB27EE3E03FF}" dt="2025-05-24T11:03:08.174" v="524" actId="1076"/>
          <ac:picMkLst>
            <pc:docMk/>
            <pc:sldMk cId="2294161017" sldId="265"/>
            <ac:picMk id="1026" creationId="{B3CC302A-5E9E-DD76-8C81-C2AEA8F5A065}"/>
          </ac:picMkLst>
        </pc:picChg>
      </pc:sldChg>
      <pc:sldChg chg="del">
        <pc:chgData name="Valentina Alto" userId="26cfd17d0edd9b02" providerId="LiveId" clId="{029FE462-8C87-4E3D-917A-AB27EE3E03FF}" dt="2025-05-23T17:23:04.792" v="238" actId="18676"/>
        <pc:sldMkLst>
          <pc:docMk/>
          <pc:sldMk cId="574377955" sldId="266"/>
        </pc:sldMkLst>
      </pc:sldChg>
      <pc:sldChg chg="addSp delSp modSp new mod ord modAnim">
        <pc:chgData name="Valentina Alto" userId="26cfd17d0edd9b02" providerId="LiveId" clId="{029FE462-8C87-4E3D-917A-AB27EE3E03FF}" dt="2025-05-24T16:33:20.921" v="1591" actId="14100"/>
        <pc:sldMkLst>
          <pc:docMk/>
          <pc:sldMk cId="3789462646" sldId="266"/>
        </pc:sldMkLst>
        <pc:spChg chg="add mod">
          <ac:chgData name="Valentina Alto" userId="26cfd17d0edd9b02" providerId="LiveId" clId="{029FE462-8C87-4E3D-917A-AB27EE3E03FF}" dt="2025-05-24T16:24:20.627" v="1322" actId="20577"/>
          <ac:spMkLst>
            <pc:docMk/>
            <pc:sldMk cId="3789462646" sldId="266"/>
            <ac:spMk id="2" creationId="{423CA02D-CBFA-75A2-3058-3154F44D97E1}"/>
          </ac:spMkLst>
        </pc:spChg>
        <pc:spChg chg="add mod">
          <ac:chgData name="Valentina Alto" userId="26cfd17d0edd9b02" providerId="LiveId" clId="{029FE462-8C87-4E3D-917A-AB27EE3E03FF}" dt="2025-05-24T16:32:57.460" v="1586" actId="1076"/>
          <ac:spMkLst>
            <pc:docMk/>
            <pc:sldMk cId="3789462646" sldId="266"/>
            <ac:spMk id="3" creationId="{5A47C5DF-261A-98F3-D81C-0943CE9A793E}"/>
          </ac:spMkLst>
        </pc:spChg>
        <pc:spChg chg="add mod">
          <ac:chgData name="Valentina Alto" userId="26cfd17d0edd9b02" providerId="LiveId" clId="{029FE462-8C87-4E3D-917A-AB27EE3E03FF}" dt="2025-05-24T16:32:57.460" v="1586" actId="1076"/>
          <ac:spMkLst>
            <pc:docMk/>
            <pc:sldMk cId="3789462646" sldId="266"/>
            <ac:spMk id="4" creationId="{FFF2CF68-144B-9D87-B854-7572D1AC47C7}"/>
          </ac:spMkLst>
        </pc:spChg>
        <pc:spChg chg="add mod">
          <ac:chgData name="Valentina Alto" userId="26cfd17d0edd9b02" providerId="LiveId" clId="{029FE462-8C87-4E3D-917A-AB27EE3E03FF}" dt="2025-05-24T16:32:57.460" v="1586" actId="1076"/>
          <ac:spMkLst>
            <pc:docMk/>
            <pc:sldMk cId="3789462646" sldId="266"/>
            <ac:spMk id="5" creationId="{C579F23A-8F39-4D23-6E32-51A645DC81D8}"/>
          </ac:spMkLst>
        </pc:spChg>
        <pc:picChg chg="add mod">
          <ac:chgData name="Valentina Alto" userId="26cfd17d0edd9b02" providerId="LiveId" clId="{029FE462-8C87-4E3D-917A-AB27EE3E03FF}" dt="2025-05-24T16:32:57.460" v="1586" actId="1076"/>
          <ac:picMkLst>
            <pc:docMk/>
            <pc:sldMk cId="3789462646" sldId="266"/>
            <ac:picMk id="7" creationId="{78C3DA69-EC1F-7136-D45F-40229CD66144}"/>
          </ac:picMkLst>
        </pc:picChg>
        <pc:picChg chg="add mod">
          <ac:chgData name="Valentina Alto" userId="26cfd17d0edd9b02" providerId="LiveId" clId="{029FE462-8C87-4E3D-917A-AB27EE3E03FF}" dt="2025-05-24T16:33:20.921" v="1591" actId="14100"/>
          <ac:picMkLst>
            <pc:docMk/>
            <pc:sldMk cId="3789462646" sldId="266"/>
            <ac:picMk id="9" creationId="{F7F6A813-F81E-4354-0ADE-44228C351947}"/>
          </ac:picMkLst>
        </pc:picChg>
        <pc:picChg chg="add del mod">
          <ac:chgData name="Valentina Alto" userId="26cfd17d0edd9b02" providerId="LiveId" clId="{029FE462-8C87-4E3D-917A-AB27EE3E03FF}" dt="2025-05-24T16:25:38.085" v="1325" actId="21"/>
          <ac:picMkLst>
            <pc:docMk/>
            <pc:sldMk cId="3789462646" sldId="266"/>
            <ac:picMk id="4098" creationId="{B168EDEC-BECE-E656-FFBB-9F042EA47EC1}"/>
          </ac:picMkLst>
        </pc:picChg>
      </pc:sldChg>
      <pc:sldChg chg="del">
        <pc:chgData name="Valentina Alto" userId="26cfd17d0edd9b02" providerId="LiveId" clId="{029FE462-8C87-4E3D-917A-AB27EE3E03FF}" dt="2025-05-23T17:23:04.792" v="238" actId="18676"/>
        <pc:sldMkLst>
          <pc:docMk/>
          <pc:sldMk cId="344316956" sldId="267"/>
        </pc:sldMkLst>
      </pc:sldChg>
      <pc:sldChg chg="addSp new mod">
        <pc:chgData name="Valentina Alto" userId="26cfd17d0edd9b02" providerId="LiveId" clId="{029FE462-8C87-4E3D-917A-AB27EE3E03FF}" dt="2025-05-24T16:28:26.485" v="1527" actId="22"/>
        <pc:sldMkLst>
          <pc:docMk/>
          <pc:sldMk cId="3858134123" sldId="267"/>
        </pc:sldMkLst>
        <pc:picChg chg="add">
          <ac:chgData name="Valentina Alto" userId="26cfd17d0edd9b02" providerId="LiveId" clId="{029FE462-8C87-4E3D-917A-AB27EE3E03FF}" dt="2025-05-24T16:28:26.485" v="1527" actId="22"/>
          <ac:picMkLst>
            <pc:docMk/>
            <pc:sldMk cId="3858134123" sldId="267"/>
            <ac:picMk id="3" creationId="{0B79B483-6312-85F3-100E-18D14E1F891B}"/>
          </ac:picMkLst>
        </pc:picChg>
      </pc:sldChg>
      <pc:sldChg chg="addSp modSp new mod modAnim">
        <pc:chgData name="Valentina Alto" userId="26cfd17d0edd9b02" providerId="LiveId" clId="{029FE462-8C87-4E3D-917A-AB27EE3E03FF}" dt="2025-05-24T16:27:54.922" v="1526" actId="208"/>
        <pc:sldMkLst>
          <pc:docMk/>
          <pc:sldMk cId="3833710998" sldId="268"/>
        </pc:sldMkLst>
        <pc:spChg chg="add mod">
          <ac:chgData name="Valentina Alto" userId="26cfd17d0edd9b02" providerId="LiveId" clId="{029FE462-8C87-4E3D-917A-AB27EE3E03FF}" dt="2025-05-24T16:26:01.051" v="1343" actId="20577"/>
          <ac:spMkLst>
            <pc:docMk/>
            <pc:sldMk cId="3833710998" sldId="268"/>
            <ac:spMk id="2" creationId="{BE22F1CD-EF9E-ED7D-CCF0-F26E4C88256F}"/>
          </ac:spMkLst>
        </pc:spChg>
        <pc:spChg chg="add mod">
          <ac:chgData name="Valentina Alto" userId="26cfd17d0edd9b02" providerId="LiveId" clId="{029FE462-8C87-4E3D-917A-AB27EE3E03FF}" dt="2025-05-24T16:26:53.063" v="1419" actId="1076"/>
          <ac:spMkLst>
            <pc:docMk/>
            <pc:sldMk cId="3833710998" sldId="268"/>
            <ac:spMk id="3" creationId="{34BA5ADE-5E87-15CC-753B-5FD5151A59D3}"/>
          </ac:spMkLst>
        </pc:spChg>
        <pc:spChg chg="add mod">
          <ac:chgData name="Valentina Alto" userId="26cfd17d0edd9b02" providerId="LiveId" clId="{029FE462-8C87-4E3D-917A-AB27EE3E03FF}" dt="2025-05-24T16:27:17.925" v="1510" actId="20577"/>
          <ac:spMkLst>
            <pc:docMk/>
            <pc:sldMk cId="3833710998" sldId="268"/>
            <ac:spMk id="4" creationId="{59A55E16-A19E-B750-5595-A08DD4541D48}"/>
          </ac:spMkLst>
        </pc:spChg>
        <pc:spChg chg="add mod">
          <ac:chgData name="Valentina Alto" userId="26cfd17d0edd9b02" providerId="LiveId" clId="{029FE462-8C87-4E3D-917A-AB27EE3E03FF}" dt="2025-05-24T16:27:43.824" v="1520" actId="1076"/>
          <ac:spMkLst>
            <pc:docMk/>
            <pc:sldMk cId="3833710998" sldId="268"/>
            <ac:spMk id="5" creationId="{6707E8D9-4F23-46B5-F0A9-CF731214F715}"/>
          </ac:spMkLst>
        </pc:spChg>
        <pc:spChg chg="add mod">
          <ac:chgData name="Valentina Alto" userId="26cfd17d0edd9b02" providerId="LiveId" clId="{029FE462-8C87-4E3D-917A-AB27EE3E03FF}" dt="2025-05-24T16:27:54.922" v="1526" actId="208"/>
          <ac:spMkLst>
            <pc:docMk/>
            <pc:sldMk cId="3833710998" sldId="268"/>
            <ac:spMk id="6" creationId="{6D56EEBD-EDDF-7570-1A02-B8FDF08EC0F0}"/>
          </ac:spMkLst>
        </pc:spChg>
        <pc:picChg chg="add mod">
          <ac:chgData name="Valentina Alto" userId="26cfd17d0edd9b02" providerId="LiveId" clId="{029FE462-8C87-4E3D-917A-AB27EE3E03FF}" dt="2025-05-24T16:26:20.160" v="1344" actId="14100"/>
          <ac:picMkLst>
            <pc:docMk/>
            <pc:sldMk cId="3833710998" sldId="268"/>
            <ac:picMk id="4098" creationId="{B168EDEC-BECE-E656-FFBB-9F042EA47EC1}"/>
          </ac:picMkLst>
        </pc:picChg>
      </pc:sldChg>
      <pc:sldChg chg="del">
        <pc:chgData name="Valentina Alto" userId="26cfd17d0edd9b02" providerId="LiveId" clId="{029FE462-8C87-4E3D-917A-AB27EE3E03FF}" dt="2025-05-23T17:23:04.792" v="238" actId="18676"/>
        <pc:sldMkLst>
          <pc:docMk/>
          <pc:sldMk cId="3908692573" sldId="268"/>
        </pc:sldMkLst>
      </pc:sldChg>
      <pc:sldChg chg="del">
        <pc:chgData name="Valentina Alto" userId="26cfd17d0edd9b02" providerId="LiveId" clId="{029FE462-8C87-4E3D-917A-AB27EE3E03FF}" dt="2025-05-23T17:23:04.792" v="238" actId="18676"/>
        <pc:sldMkLst>
          <pc:docMk/>
          <pc:sldMk cId="2742269074" sldId="269"/>
        </pc:sldMkLst>
      </pc:sldChg>
      <pc:sldChg chg="del">
        <pc:chgData name="Valentina Alto" userId="26cfd17d0edd9b02" providerId="LiveId" clId="{029FE462-8C87-4E3D-917A-AB27EE3E03FF}" dt="2025-05-23T17:23:07.420" v="239" actId="18676"/>
        <pc:sldMkLst>
          <pc:docMk/>
          <pc:sldMk cId="1396852748" sldId="270"/>
        </pc:sldMkLst>
      </pc:sldChg>
      <pc:sldChg chg="del">
        <pc:chgData name="Valentina Alto" userId="26cfd17d0edd9b02" providerId="LiveId" clId="{029FE462-8C87-4E3D-917A-AB27EE3E03FF}" dt="2025-05-23T17:23:04.792" v="238" actId="18676"/>
        <pc:sldMkLst>
          <pc:docMk/>
          <pc:sldMk cId="1127240372" sldId="271"/>
        </pc:sldMkLst>
      </pc:sldChg>
      <pc:sldChg chg="del">
        <pc:chgData name="Valentina Alto" userId="26cfd17d0edd9b02" providerId="LiveId" clId="{029FE462-8C87-4E3D-917A-AB27EE3E03FF}" dt="2025-05-23T17:23:04.792" v="238" actId="18676"/>
        <pc:sldMkLst>
          <pc:docMk/>
          <pc:sldMk cId="2037200621" sldId="272"/>
        </pc:sldMkLst>
      </pc:sldChg>
      <pc:sldChg chg="del">
        <pc:chgData name="Valentina Alto" userId="26cfd17d0edd9b02" providerId="LiveId" clId="{029FE462-8C87-4E3D-917A-AB27EE3E03FF}" dt="2025-05-23T17:23:04.792" v="238" actId="18676"/>
        <pc:sldMkLst>
          <pc:docMk/>
          <pc:sldMk cId="3621451387" sldId="273"/>
        </pc:sldMkLst>
      </pc:sldChg>
      <pc:sldChg chg="del">
        <pc:chgData name="Valentina Alto" userId="26cfd17d0edd9b02" providerId="LiveId" clId="{029FE462-8C87-4E3D-917A-AB27EE3E03FF}" dt="2025-05-23T17:23:04.792" v="238" actId="18676"/>
        <pc:sldMkLst>
          <pc:docMk/>
          <pc:sldMk cId="4256317794" sldId="274"/>
        </pc:sldMkLst>
      </pc:sldChg>
      <pc:sldChg chg="del">
        <pc:chgData name="Valentina Alto" userId="26cfd17d0edd9b02" providerId="LiveId" clId="{029FE462-8C87-4E3D-917A-AB27EE3E03FF}" dt="2025-05-23T17:23:04.792" v="238" actId="18676"/>
        <pc:sldMkLst>
          <pc:docMk/>
          <pc:sldMk cId="1806121915" sldId="275"/>
        </pc:sldMkLst>
      </pc:sldChg>
      <pc:sldChg chg="del">
        <pc:chgData name="Valentina Alto" userId="26cfd17d0edd9b02" providerId="LiveId" clId="{029FE462-8C87-4E3D-917A-AB27EE3E03FF}" dt="2025-05-23T17:23:04.792" v="238" actId="18676"/>
        <pc:sldMkLst>
          <pc:docMk/>
          <pc:sldMk cId="1142447944" sldId="276"/>
        </pc:sldMkLst>
      </pc:sldChg>
      <pc:sldChg chg="del">
        <pc:chgData name="Valentina Alto" userId="26cfd17d0edd9b02" providerId="LiveId" clId="{029FE462-8C87-4E3D-917A-AB27EE3E03FF}" dt="2025-05-23T17:23:04.792" v="238" actId="18676"/>
        <pc:sldMkLst>
          <pc:docMk/>
          <pc:sldMk cId="630062872" sldId="277"/>
        </pc:sldMkLst>
      </pc:sldChg>
      <pc:sldChg chg="addSp modSp add mod ord">
        <pc:chgData name="Valentina Alto" userId="26cfd17d0edd9b02" providerId="LiveId" clId="{029FE462-8C87-4E3D-917A-AB27EE3E03FF}" dt="2025-05-24T04:19:20.709" v="297" actId="20577"/>
        <pc:sldMkLst>
          <pc:docMk/>
          <pc:sldMk cId="3145303070" sldId="284"/>
        </pc:sldMkLst>
        <pc:spChg chg="add mod">
          <ac:chgData name="Valentina Alto" userId="26cfd17d0edd9b02" providerId="LiveId" clId="{029FE462-8C87-4E3D-917A-AB27EE3E03FF}" dt="2025-05-24T04:19:20.709" v="297" actId="20577"/>
          <ac:spMkLst>
            <pc:docMk/>
            <pc:sldMk cId="3145303070" sldId="284"/>
            <ac:spMk id="8" creationId="{56C11C46-6C77-B65E-E03A-F8E421B49794}"/>
          </ac:spMkLst>
        </pc:spChg>
        <pc:spChg chg="mod">
          <ac:chgData name="Valentina Alto" userId="26cfd17d0edd9b02" providerId="LiveId" clId="{029FE462-8C87-4E3D-917A-AB27EE3E03FF}" dt="2025-05-24T04:19:06.268" v="268" actId="1076"/>
          <ac:spMkLst>
            <pc:docMk/>
            <pc:sldMk cId="3145303070" sldId="284"/>
            <ac:spMk id="10" creationId="{64FC505B-9342-377D-97DE-34DC333BA7AE}"/>
          </ac:spMkLst>
        </pc:spChg>
        <pc:spChg chg="mod">
          <ac:chgData name="Valentina Alto" userId="26cfd17d0edd9b02" providerId="LiveId" clId="{029FE462-8C87-4E3D-917A-AB27EE3E03FF}" dt="2025-05-24T04:19:06.268" v="268" actId="1076"/>
          <ac:spMkLst>
            <pc:docMk/>
            <pc:sldMk cId="3145303070" sldId="284"/>
            <ac:spMk id="11" creationId="{AC28F23B-67C5-E274-FB65-2966E6F85F08}"/>
          </ac:spMkLst>
        </pc:spChg>
        <pc:spChg chg="mod">
          <ac:chgData name="Valentina Alto" userId="26cfd17d0edd9b02" providerId="LiveId" clId="{029FE462-8C87-4E3D-917A-AB27EE3E03FF}" dt="2025-05-24T04:19:06.268" v="268" actId="1076"/>
          <ac:spMkLst>
            <pc:docMk/>
            <pc:sldMk cId="3145303070" sldId="284"/>
            <ac:spMk id="12" creationId="{204C1AFC-64B4-9B95-61D9-72C2E4AA54E1}"/>
          </ac:spMkLst>
        </pc:spChg>
        <pc:spChg chg="mod">
          <ac:chgData name="Valentina Alto" userId="26cfd17d0edd9b02" providerId="LiveId" clId="{029FE462-8C87-4E3D-917A-AB27EE3E03FF}" dt="2025-05-24T04:19:06.268" v="268" actId="1076"/>
          <ac:spMkLst>
            <pc:docMk/>
            <pc:sldMk cId="3145303070" sldId="284"/>
            <ac:spMk id="13" creationId="{4DD5D505-9992-1F5A-B3B9-C2090289B1BD}"/>
          </ac:spMkLst>
        </pc:spChg>
        <pc:spChg chg="mod">
          <ac:chgData name="Valentina Alto" userId="26cfd17d0edd9b02" providerId="LiveId" clId="{029FE462-8C87-4E3D-917A-AB27EE3E03FF}" dt="2025-05-24T04:19:06.268" v="268" actId="1076"/>
          <ac:spMkLst>
            <pc:docMk/>
            <pc:sldMk cId="3145303070" sldId="284"/>
            <ac:spMk id="15" creationId="{76613013-89B5-8848-7764-13A3183D9C0E}"/>
          </ac:spMkLst>
        </pc:spChg>
        <pc:spChg chg="mod">
          <ac:chgData name="Valentina Alto" userId="26cfd17d0edd9b02" providerId="LiveId" clId="{029FE462-8C87-4E3D-917A-AB27EE3E03FF}" dt="2025-05-24T04:19:06.268" v="268" actId="1076"/>
          <ac:spMkLst>
            <pc:docMk/>
            <pc:sldMk cId="3145303070" sldId="284"/>
            <ac:spMk id="19" creationId="{111D446D-CA05-F3C4-3951-0F5858EB2386}"/>
          </ac:spMkLst>
        </pc:spChg>
        <pc:spChg chg="mod">
          <ac:chgData name="Valentina Alto" userId="26cfd17d0edd9b02" providerId="LiveId" clId="{029FE462-8C87-4E3D-917A-AB27EE3E03FF}" dt="2025-05-24T04:19:06.268" v="268" actId="1076"/>
          <ac:spMkLst>
            <pc:docMk/>
            <pc:sldMk cId="3145303070" sldId="284"/>
            <ac:spMk id="22" creationId="{CF2298E6-3728-1D1B-E178-1EC8FF242F12}"/>
          </ac:spMkLst>
        </pc:spChg>
        <pc:spChg chg="mod">
          <ac:chgData name="Valentina Alto" userId="26cfd17d0edd9b02" providerId="LiveId" clId="{029FE462-8C87-4E3D-917A-AB27EE3E03FF}" dt="2025-05-24T04:19:06.268" v="268" actId="1076"/>
          <ac:spMkLst>
            <pc:docMk/>
            <pc:sldMk cId="3145303070" sldId="284"/>
            <ac:spMk id="23" creationId="{6B2E896E-39E4-170E-B618-FFBF6CF3D84B}"/>
          </ac:spMkLst>
        </pc:spChg>
        <pc:spChg chg="mod">
          <ac:chgData name="Valentina Alto" userId="26cfd17d0edd9b02" providerId="LiveId" clId="{029FE462-8C87-4E3D-917A-AB27EE3E03FF}" dt="2025-05-24T04:19:06.268" v="268" actId="1076"/>
          <ac:spMkLst>
            <pc:docMk/>
            <pc:sldMk cId="3145303070" sldId="284"/>
            <ac:spMk id="24" creationId="{854B9A1C-FD69-EC8F-0B02-61A7421DCCA6}"/>
          </ac:spMkLst>
        </pc:spChg>
        <pc:spChg chg="mod">
          <ac:chgData name="Valentina Alto" userId="26cfd17d0edd9b02" providerId="LiveId" clId="{029FE462-8C87-4E3D-917A-AB27EE3E03FF}" dt="2025-05-24T04:19:06.268" v="268" actId="1076"/>
          <ac:spMkLst>
            <pc:docMk/>
            <pc:sldMk cId="3145303070" sldId="284"/>
            <ac:spMk id="27" creationId="{80CEB291-3558-89CB-3AFB-0C785EE7D12E}"/>
          </ac:spMkLst>
        </pc:spChg>
      </pc:sldChg>
      <pc:sldChg chg="addSp modSp add mod ord">
        <pc:chgData name="Valentina Alto" userId="26cfd17d0edd9b02" providerId="LiveId" clId="{029FE462-8C87-4E3D-917A-AB27EE3E03FF}" dt="2025-05-24T04:19:36.311" v="310" actId="20577"/>
        <pc:sldMkLst>
          <pc:docMk/>
          <pc:sldMk cId="308981884" sldId="285"/>
        </pc:sldMkLst>
        <pc:spChg chg="add mod">
          <ac:chgData name="Valentina Alto" userId="26cfd17d0edd9b02" providerId="LiveId" clId="{029FE462-8C87-4E3D-917A-AB27EE3E03FF}" dt="2025-05-24T04:19:36.311" v="310" actId="20577"/>
          <ac:spMkLst>
            <pc:docMk/>
            <pc:sldMk cId="308981884" sldId="285"/>
            <ac:spMk id="2" creationId="{F448CC00-75DC-C0DC-EA70-88D6064D240E}"/>
          </ac:spMkLst>
        </pc:spChg>
        <pc:spChg chg="mod">
          <ac:chgData name="Valentina Alto" userId="26cfd17d0edd9b02" providerId="LiveId" clId="{029FE462-8C87-4E3D-917A-AB27EE3E03FF}" dt="2025-05-24T04:19:26.564" v="298" actId="1076"/>
          <ac:spMkLst>
            <pc:docMk/>
            <pc:sldMk cId="308981884" sldId="285"/>
            <ac:spMk id="8" creationId="{0AF38CC2-D9B8-B708-C9C0-EC1E6D458E25}"/>
          </ac:spMkLst>
        </pc:spChg>
        <pc:spChg chg="mod">
          <ac:chgData name="Valentina Alto" userId="26cfd17d0edd9b02" providerId="LiveId" clId="{029FE462-8C87-4E3D-917A-AB27EE3E03FF}" dt="2025-05-24T04:19:26.564" v="298" actId="1076"/>
          <ac:spMkLst>
            <pc:docMk/>
            <pc:sldMk cId="308981884" sldId="285"/>
            <ac:spMk id="9" creationId="{BFE903A9-2757-299F-FD90-70C7E993D2F3}"/>
          </ac:spMkLst>
        </pc:spChg>
        <pc:spChg chg="mod">
          <ac:chgData name="Valentina Alto" userId="26cfd17d0edd9b02" providerId="LiveId" clId="{029FE462-8C87-4E3D-917A-AB27EE3E03FF}" dt="2025-05-24T04:19:26.564" v="298" actId="1076"/>
          <ac:spMkLst>
            <pc:docMk/>
            <pc:sldMk cId="308981884" sldId="285"/>
            <ac:spMk id="19" creationId="{C4B41482-D3EA-709C-B710-9D8AC7FC7256}"/>
          </ac:spMkLst>
        </pc:spChg>
        <pc:spChg chg="mod">
          <ac:chgData name="Valentina Alto" userId="26cfd17d0edd9b02" providerId="LiveId" clId="{029FE462-8C87-4E3D-917A-AB27EE3E03FF}" dt="2025-05-24T04:19:26.564" v="298" actId="1076"/>
          <ac:spMkLst>
            <pc:docMk/>
            <pc:sldMk cId="308981884" sldId="285"/>
            <ac:spMk id="22" creationId="{A5BCD9D5-020F-E1D3-9759-6E240D24A4BD}"/>
          </ac:spMkLst>
        </pc:spChg>
        <pc:spChg chg="mod">
          <ac:chgData name="Valentina Alto" userId="26cfd17d0edd9b02" providerId="LiveId" clId="{029FE462-8C87-4E3D-917A-AB27EE3E03FF}" dt="2025-05-24T04:19:26.564" v="298" actId="1076"/>
          <ac:spMkLst>
            <pc:docMk/>
            <pc:sldMk cId="308981884" sldId="285"/>
            <ac:spMk id="23" creationId="{959C1C9D-84A4-BDA7-110C-DD200F6F9E56}"/>
          </ac:spMkLst>
        </pc:spChg>
        <pc:spChg chg="mod">
          <ac:chgData name="Valentina Alto" userId="26cfd17d0edd9b02" providerId="LiveId" clId="{029FE462-8C87-4E3D-917A-AB27EE3E03FF}" dt="2025-05-24T04:19:26.564" v="298" actId="1076"/>
          <ac:spMkLst>
            <pc:docMk/>
            <pc:sldMk cId="308981884" sldId="285"/>
            <ac:spMk id="24" creationId="{0E61E956-5CAF-1F8C-CCAF-A84C28E5392E}"/>
          </ac:spMkLst>
        </pc:spChg>
        <pc:spChg chg="mod">
          <ac:chgData name="Valentina Alto" userId="26cfd17d0edd9b02" providerId="LiveId" clId="{029FE462-8C87-4E3D-917A-AB27EE3E03FF}" dt="2025-05-24T04:19:26.564" v="298" actId="1076"/>
          <ac:spMkLst>
            <pc:docMk/>
            <pc:sldMk cId="308981884" sldId="285"/>
            <ac:spMk id="34" creationId="{2AD2AD7B-8BDF-BD0C-88DB-8DF6F364EF32}"/>
          </ac:spMkLst>
        </pc:spChg>
        <pc:picChg chg="mod">
          <ac:chgData name="Valentina Alto" userId="26cfd17d0edd9b02" providerId="LiveId" clId="{029FE462-8C87-4E3D-917A-AB27EE3E03FF}" dt="2025-05-24T04:19:26.564" v="298" actId="1076"/>
          <ac:picMkLst>
            <pc:docMk/>
            <pc:sldMk cId="308981884" sldId="285"/>
            <ac:picMk id="25" creationId="{8700930A-F189-CC8F-6F23-4AC9E28C0727}"/>
          </ac:picMkLst>
        </pc:picChg>
        <pc:picChg chg="mod">
          <ac:chgData name="Valentina Alto" userId="26cfd17d0edd9b02" providerId="LiveId" clId="{029FE462-8C87-4E3D-917A-AB27EE3E03FF}" dt="2025-05-24T04:19:26.564" v="298" actId="1076"/>
          <ac:picMkLst>
            <pc:docMk/>
            <pc:sldMk cId="308981884" sldId="285"/>
            <ac:picMk id="26" creationId="{BE9FED05-EA06-C5A7-A1DC-89FFD1A12E3D}"/>
          </ac:picMkLst>
        </pc:picChg>
        <pc:picChg chg="mod">
          <ac:chgData name="Valentina Alto" userId="26cfd17d0edd9b02" providerId="LiveId" clId="{029FE462-8C87-4E3D-917A-AB27EE3E03FF}" dt="2025-05-24T04:19:26.564" v="298" actId="1076"/>
          <ac:picMkLst>
            <pc:docMk/>
            <pc:sldMk cId="308981884" sldId="285"/>
            <ac:picMk id="31" creationId="{39B1EE90-4858-0205-432D-1606199D8ADE}"/>
          </ac:picMkLst>
        </pc:picChg>
      </pc:sldChg>
      <pc:sldChg chg="addSp modSp add mod ord">
        <pc:chgData name="Valentina Alto" userId="26cfd17d0edd9b02" providerId="LiveId" clId="{029FE462-8C87-4E3D-917A-AB27EE3E03FF}" dt="2025-05-24T04:19:58.367" v="352" actId="20577"/>
        <pc:sldMkLst>
          <pc:docMk/>
          <pc:sldMk cId="838559135" sldId="286"/>
        </pc:sldMkLst>
        <pc:spChg chg="mod">
          <ac:chgData name="Valentina Alto" userId="26cfd17d0edd9b02" providerId="LiveId" clId="{029FE462-8C87-4E3D-917A-AB27EE3E03FF}" dt="2025-05-24T04:19:43.126" v="311" actId="1076"/>
          <ac:spMkLst>
            <pc:docMk/>
            <pc:sldMk cId="838559135" sldId="286"/>
            <ac:spMk id="3" creationId="{D421FB0E-3B9D-15F3-CA1A-2DEDA218DCB3}"/>
          </ac:spMkLst>
        </pc:spChg>
        <pc:spChg chg="mod">
          <ac:chgData name="Valentina Alto" userId="26cfd17d0edd9b02" providerId="LiveId" clId="{029FE462-8C87-4E3D-917A-AB27EE3E03FF}" dt="2025-05-24T04:19:43.126" v="311" actId="1076"/>
          <ac:spMkLst>
            <pc:docMk/>
            <pc:sldMk cId="838559135" sldId="286"/>
            <ac:spMk id="4" creationId="{8D076A28-0396-19FD-11E3-1D5F6319B2D9}"/>
          </ac:spMkLst>
        </pc:spChg>
        <pc:spChg chg="mod">
          <ac:chgData name="Valentina Alto" userId="26cfd17d0edd9b02" providerId="LiveId" clId="{029FE462-8C87-4E3D-917A-AB27EE3E03FF}" dt="2025-05-24T04:19:43.126" v="311" actId="1076"/>
          <ac:spMkLst>
            <pc:docMk/>
            <pc:sldMk cId="838559135" sldId="286"/>
            <ac:spMk id="6" creationId="{9DC72D00-F157-8DCB-4CAE-CE32161AF4D9}"/>
          </ac:spMkLst>
        </pc:spChg>
        <pc:spChg chg="add mod">
          <ac:chgData name="Valentina Alto" userId="26cfd17d0edd9b02" providerId="LiveId" clId="{029FE462-8C87-4E3D-917A-AB27EE3E03FF}" dt="2025-05-24T04:19:58.367" v="352" actId="20577"/>
          <ac:spMkLst>
            <pc:docMk/>
            <pc:sldMk cId="838559135" sldId="286"/>
            <ac:spMk id="8" creationId="{86DE3C1E-C754-AC97-7505-AEA13D9D0BE7}"/>
          </ac:spMkLst>
        </pc:spChg>
        <pc:spChg chg="mod">
          <ac:chgData name="Valentina Alto" userId="26cfd17d0edd9b02" providerId="LiveId" clId="{029FE462-8C87-4E3D-917A-AB27EE3E03FF}" dt="2025-05-24T04:19:43.126" v="311" actId="1076"/>
          <ac:spMkLst>
            <pc:docMk/>
            <pc:sldMk cId="838559135" sldId="286"/>
            <ac:spMk id="12" creationId="{78823CF6-2366-9F5D-81C9-7E960B6A5333}"/>
          </ac:spMkLst>
        </pc:spChg>
        <pc:spChg chg="mod">
          <ac:chgData name="Valentina Alto" userId="26cfd17d0edd9b02" providerId="LiveId" clId="{029FE462-8C87-4E3D-917A-AB27EE3E03FF}" dt="2025-05-24T04:19:43.126" v="311" actId="1076"/>
          <ac:spMkLst>
            <pc:docMk/>
            <pc:sldMk cId="838559135" sldId="286"/>
            <ac:spMk id="14" creationId="{76C1375E-F771-7827-4230-1022B901257D}"/>
          </ac:spMkLst>
        </pc:spChg>
        <pc:spChg chg="mod">
          <ac:chgData name="Valentina Alto" userId="26cfd17d0edd9b02" providerId="LiveId" clId="{029FE462-8C87-4E3D-917A-AB27EE3E03FF}" dt="2025-05-24T04:19:43.126" v="311" actId="1076"/>
          <ac:spMkLst>
            <pc:docMk/>
            <pc:sldMk cId="838559135" sldId="286"/>
            <ac:spMk id="15" creationId="{B20B322B-4563-7672-9B4A-C1B37C10777C}"/>
          </ac:spMkLst>
        </pc:spChg>
        <pc:spChg chg="mod">
          <ac:chgData name="Valentina Alto" userId="26cfd17d0edd9b02" providerId="LiveId" clId="{029FE462-8C87-4E3D-917A-AB27EE3E03FF}" dt="2025-05-24T04:19:43.126" v="311" actId="1076"/>
          <ac:spMkLst>
            <pc:docMk/>
            <pc:sldMk cId="838559135" sldId="286"/>
            <ac:spMk id="20" creationId="{BB518212-861C-1D9E-9A92-EB69448CF9DB}"/>
          </ac:spMkLst>
        </pc:spChg>
        <pc:spChg chg="mod">
          <ac:chgData name="Valentina Alto" userId="26cfd17d0edd9b02" providerId="LiveId" clId="{029FE462-8C87-4E3D-917A-AB27EE3E03FF}" dt="2025-05-24T04:19:43.126" v="311" actId="1076"/>
          <ac:spMkLst>
            <pc:docMk/>
            <pc:sldMk cId="838559135" sldId="286"/>
            <ac:spMk id="30" creationId="{7EBC911C-C1DD-D4A3-0391-E7A97776A9FE}"/>
          </ac:spMkLst>
        </pc:spChg>
        <pc:spChg chg="mod">
          <ac:chgData name="Valentina Alto" userId="26cfd17d0edd9b02" providerId="LiveId" clId="{029FE462-8C87-4E3D-917A-AB27EE3E03FF}" dt="2025-05-24T04:19:43.126" v="311" actId="1076"/>
          <ac:spMkLst>
            <pc:docMk/>
            <pc:sldMk cId="838559135" sldId="286"/>
            <ac:spMk id="42" creationId="{7B24F3B4-3C66-CA3A-ED1B-4A3A83DFF408}"/>
          </ac:spMkLst>
        </pc:spChg>
        <pc:spChg chg="mod">
          <ac:chgData name="Valentina Alto" userId="26cfd17d0edd9b02" providerId="LiveId" clId="{029FE462-8C87-4E3D-917A-AB27EE3E03FF}" dt="2025-05-24T04:19:43.126" v="311" actId="1076"/>
          <ac:spMkLst>
            <pc:docMk/>
            <pc:sldMk cId="838559135" sldId="286"/>
            <ac:spMk id="44" creationId="{3208D49D-03E5-3E80-606E-36289FEC0F06}"/>
          </ac:spMkLst>
        </pc:spChg>
      </pc:sldChg>
      <pc:sldChg chg="modSp add mod modAnim">
        <pc:chgData name="Valentina Alto" userId="26cfd17d0edd9b02" providerId="LiveId" clId="{029FE462-8C87-4E3D-917A-AB27EE3E03FF}" dt="2025-05-24T16:09:48.528" v="1049"/>
        <pc:sldMkLst>
          <pc:docMk/>
          <pc:sldMk cId="3131735752" sldId="287"/>
        </pc:sldMkLst>
        <pc:picChg chg="mod">
          <ac:chgData name="Valentina Alto" userId="26cfd17d0edd9b02" providerId="LiveId" clId="{029FE462-8C87-4E3D-917A-AB27EE3E03FF}" dt="2025-05-24T16:09:17.057" v="1040" actId="1076"/>
          <ac:picMkLst>
            <pc:docMk/>
            <pc:sldMk cId="3131735752" sldId="287"/>
            <ac:picMk id="3" creationId="{6BAF2591-55FD-15AE-8E03-5C6296EE4E17}"/>
          </ac:picMkLst>
        </pc:picChg>
        <pc:picChg chg="mod">
          <ac:chgData name="Valentina Alto" userId="26cfd17d0edd9b02" providerId="LiveId" clId="{029FE462-8C87-4E3D-917A-AB27EE3E03FF}" dt="2025-05-24T16:09:13.555" v="1039" actId="1076"/>
          <ac:picMkLst>
            <pc:docMk/>
            <pc:sldMk cId="3131735752" sldId="287"/>
            <ac:picMk id="5" creationId="{50F9B6F4-263E-0428-4920-E72BA45F8265}"/>
          </ac:picMkLst>
        </pc:picChg>
        <pc:picChg chg="mod">
          <ac:chgData name="Valentina Alto" userId="26cfd17d0edd9b02" providerId="LiveId" clId="{029FE462-8C87-4E3D-917A-AB27EE3E03FF}" dt="2025-05-24T16:09:26.429" v="1045" actId="1076"/>
          <ac:picMkLst>
            <pc:docMk/>
            <pc:sldMk cId="3131735752" sldId="287"/>
            <ac:picMk id="9" creationId="{76881D34-E476-ED11-AF17-87DA595DBD8C}"/>
          </ac:picMkLst>
        </pc:picChg>
        <pc:picChg chg="mod">
          <ac:chgData name="Valentina Alto" userId="26cfd17d0edd9b02" providerId="LiveId" clId="{029FE462-8C87-4E3D-917A-AB27EE3E03FF}" dt="2025-05-24T16:09:23.080" v="1044" actId="1076"/>
          <ac:picMkLst>
            <pc:docMk/>
            <pc:sldMk cId="3131735752" sldId="287"/>
            <ac:picMk id="11" creationId="{09FA99D0-D7AA-FB4D-6A7C-C3F9F3BBD037}"/>
          </ac:picMkLst>
        </pc:picChg>
      </pc:sldChg>
      <pc:sldChg chg="del">
        <pc:chgData name="Valentina Alto" userId="26cfd17d0edd9b02" providerId="LiveId" clId="{029FE462-8C87-4E3D-917A-AB27EE3E03FF}" dt="2025-05-23T17:23:07.420" v="239" actId="18676"/>
        <pc:sldMkLst>
          <pc:docMk/>
          <pc:sldMk cId="736457172" sldId="333"/>
        </pc:sldMkLst>
      </pc:sldChg>
      <pc:sldChg chg="del">
        <pc:chgData name="Valentina Alto" userId="26cfd17d0edd9b02" providerId="LiveId" clId="{029FE462-8C87-4E3D-917A-AB27EE3E03FF}" dt="2025-05-23T17:23:07.420" v="239" actId="18676"/>
        <pc:sldMkLst>
          <pc:docMk/>
          <pc:sldMk cId="1807694691" sldId="336"/>
        </pc:sldMkLst>
      </pc:sldChg>
      <pc:sldChg chg="del">
        <pc:chgData name="Valentina Alto" userId="26cfd17d0edd9b02" providerId="LiveId" clId="{029FE462-8C87-4E3D-917A-AB27EE3E03FF}" dt="2025-05-23T17:23:07.420" v="239" actId="18676"/>
        <pc:sldMkLst>
          <pc:docMk/>
          <pc:sldMk cId="2639850962" sldId="355"/>
        </pc:sldMkLst>
      </pc:sldChg>
      <pc:sldChg chg="del">
        <pc:chgData name="Valentina Alto" userId="26cfd17d0edd9b02" providerId="LiveId" clId="{029FE462-8C87-4E3D-917A-AB27EE3E03FF}" dt="2025-05-23T17:02:56.976" v="2" actId="18676"/>
        <pc:sldMkLst>
          <pc:docMk/>
          <pc:sldMk cId="1231741509" sldId="2147471032"/>
        </pc:sldMkLst>
      </pc:sldChg>
      <pc:sldChg chg="del">
        <pc:chgData name="Valentina Alto" userId="26cfd17d0edd9b02" providerId="LiveId" clId="{029FE462-8C87-4E3D-917A-AB27EE3E03FF}" dt="2025-05-23T17:02:56.976" v="2" actId="18676"/>
        <pc:sldMkLst>
          <pc:docMk/>
          <pc:sldMk cId="2550455778" sldId="2147481557"/>
        </pc:sldMkLst>
      </pc:sldChg>
      <pc:sldChg chg="del">
        <pc:chgData name="Valentina Alto" userId="26cfd17d0edd9b02" providerId="LiveId" clId="{029FE462-8C87-4E3D-917A-AB27EE3E03FF}" dt="2025-05-23T17:02:56.976" v="2" actId="18676"/>
        <pc:sldMkLst>
          <pc:docMk/>
          <pc:sldMk cId="3057427855" sldId="2147481558"/>
        </pc:sldMkLst>
      </pc:sldChg>
      <pc:sldChg chg="del">
        <pc:chgData name="Valentina Alto" userId="26cfd17d0edd9b02" providerId="LiveId" clId="{029FE462-8C87-4E3D-917A-AB27EE3E03FF}" dt="2025-05-23T17:02:56.976" v="2" actId="18676"/>
        <pc:sldMkLst>
          <pc:docMk/>
          <pc:sldMk cId="1428297429" sldId="2147481559"/>
        </pc:sldMkLst>
      </pc:sldChg>
      <pc:sldChg chg="del">
        <pc:chgData name="Valentina Alto" userId="26cfd17d0edd9b02" providerId="LiveId" clId="{029FE462-8C87-4E3D-917A-AB27EE3E03FF}" dt="2025-05-23T17:02:56.976" v="2" actId="18676"/>
        <pc:sldMkLst>
          <pc:docMk/>
          <pc:sldMk cId="1673284843" sldId="2147481560"/>
        </pc:sldMkLst>
      </pc:sldChg>
      <pc:sldChg chg="del">
        <pc:chgData name="Valentina Alto" userId="26cfd17d0edd9b02" providerId="LiveId" clId="{029FE462-8C87-4E3D-917A-AB27EE3E03FF}" dt="2025-05-23T17:02:56.976" v="2" actId="18676"/>
        <pc:sldMkLst>
          <pc:docMk/>
          <pc:sldMk cId="2129734169" sldId="2147481561"/>
        </pc:sldMkLst>
      </pc:sldChg>
      <pc:sldChg chg="addSp delSp modSp mod">
        <pc:chgData name="Valentina Alto" userId="26cfd17d0edd9b02" providerId="LiveId" clId="{029FE462-8C87-4E3D-917A-AB27EE3E03FF}" dt="2025-05-24T14:19:21.701" v="972" actId="1076"/>
        <pc:sldMkLst>
          <pc:docMk/>
          <pc:sldMk cId="4230589434" sldId="2147481562"/>
        </pc:sldMkLst>
        <pc:spChg chg="add mod">
          <ac:chgData name="Valentina Alto" userId="26cfd17d0edd9b02" providerId="LiveId" clId="{029FE462-8C87-4E3D-917A-AB27EE3E03FF}" dt="2025-05-24T14:19:21.701" v="972" actId="1076"/>
          <ac:spMkLst>
            <pc:docMk/>
            <pc:sldMk cId="4230589434" sldId="2147481562"/>
            <ac:spMk id="6" creationId="{2758FD38-7221-E533-7397-1EE4813A536D}"/>
          </ac:spMkLst>
        </pc:spChg>
      </pc:sldChg>
      <pc:sldChg chg="add ord">
        <pc:chgData name="Valentina Alto" userId="26cfd17d0edd9b02" providerId="LiveId" clId="{029FE462-8C87-4E3D-917A-AB27EE3E03FF}" dt="2025-05-24T14:24:03.999" v="985"/>
        <pc:sldMkLst>
          <pc:docMk/>
          <pc:sldMk cId="1791325736" sldId="2147481572"/>
        </pc:sldMkLst>
      </pc:sldChg>
      <pc:sldChg chg="del">
        <pc:chgData name="Valentina Alto" userId="26cfd17d0edd9b02" providerId="LiveId" clId="{029FE462-8C87-4E3D-917A-AB27EE3E03FF}" dt="2025-05-23T17:02:56.976" v="2" actId="18676"/>
        <pc:sldMkLst>
          <pc:docMk/>
          <pc:sldMk cId="3892593955" sldId="2147482016"/>
        </pc:sldMkLst>
      </pc:sldChg>
      <pc:sldChg chg="del">
        <pc:chgData name="Valentina Alto" userId="26cfd17d0edd9b02" providerId="LiveId" clId="{029FE462-8C87-4E3D-917A-AB27EE3E03FF}" dt="2025-05-23T17:02:56.976" v="2" actId="18676"/>
        <pc:sldMkLst>
          <pc:docMk/>
          <pc:sldMk cId="399610332" sldId="2147482449"/>
        </pc:sldMkLst>
      </pc:sldChg>
      <pc:sldChg chg="del">
        <pc:chgData name="Valentina Alto" userId="26cfd17d0edd9b02" providerId="LiveId" clId="{029FE462-8C87-4E3D-917A-AB27EE3E03FF}" dt="2025-05-23T17:02:56.976" v="2" actId="18676"/>
        <pc:sldMkLst>
          <pc:docMk/>
          <pc:sldMk cId="1357182635" sldId="2147482450"/>
        </pc:sldMkLst>
      </pc:sldChg>
      <pc:sldChg chg="del">
        <pc:chgData name="Valentina Alto" userId="26cfd17d0edd9b02" providerId="LiveId" clId="{029FE462-8C87-4E3D-917A-AB27EE3E03FF}" dt="2025-05-23T17:02:56.976" v="2" actId="18676"/>
        <pc:sldMkLst>
          <pc:docMk/>
          <pc:sldMk cId="500252907" sldId="2147482465"/>
        </pc:sldMkLst>
      </pc:sldChg>
      <pc:sldChg chg="del">
        <pc:chgData name="Valentina Alto" userId="26cfd17d0edd9b02" providerId="LiveId" clId="{029FE462-8C87-4E3D-917A-AB27EE3E03FF}" dt="2025-05-23T17:02:53.916" v="1" actId="18676"/>
        <pc:sldMkLst>
          <pc:docMk/>
          <pc:sldMk cId="2197144" sldId="2147482473"/>
        </pc:sldMkLst>
      </pc:sldChg>
      <pc:sldChg chg="del">
        <pc:chgData name="Valentina Alto" userId="26cfd17d0edd9b02" providerId="LiveId" clId="{029FE462-8C87-4E3D-917A-AB27EE3E03FF}" dt="2025-05-23T17:02:56.976" v="2" actId="18676"/>
        <pc:sldMkLst>
          <pc:docMk/>
          <pc:sldMk cId="3714995646" sldId="2147482475"/>
        </pc:sldMkLst>
      </pc:sldChg>
      <pc:sldChg chg="del">
        <pc:chgData name="Valentina Alto" userId="26cfd17d0edd9b02" providerId="LiveId" clId="{029FE462-8C87-4E3D-917A-AB27EE3E03FF}" dt="2025-05-23T17:02:56.976" v="2" actId="18676"/>
        <pc:sldMkLst>
          <pc:docMk/>
          <pc:sldMk cId="1871608861" sldId="2147482476"/>
        </pc:sldMkLst>
      </pc:sldChg>
      <pc:sldChg chg="del">
        <pc:chgData name="Valentina Alto" userId="26cfd17d0edd9b02" providerId="LiveId" clId="{029FE462-8C87-4E3D-917A-AB27EE3E03FF}" dt="2025-05-23T17:02:56.976" v="2" actId="18676"/>
        <pc:sldMkLst>
          <pc:docMk/>
          <pc:sldMk cId="2113389978" sldId="2147482477"/>
        </pc:sldMkLst>
      </pc:sldChg>
      <pc:sldChg chg="del">
        <pc:chgData name="Valentina Alto" userId="26cfd17d0edd9b02" providerId="LiveId" clId="{029FE462-8C87-4E3D-917A-AB27EE3E03FF}" dt="2025-05-23T17:02:56.976" v="2" actId="18676"/>
        <pc:sldMkLst>
          <pc:docMk/>
          <pc:sldMk cId="3801075006" sldId="2147482480"/>
        </pc:sldMkLst>
      </pc:sldChg>
      <pc:sldChg chg="del">
        <pc:chgData name="Valentina Alto" userId="26cfd17d0edd9b02" providerId="LiveId" clId="{029FE462-8C87-4E3D-917A-AB27EE3E03FF}" dt="2025-05-23T17:02:56.976" v="2" actId="18676"/>
        <pc:sldMkLst>
          <pc:docMk/>
          <pc:sldMk cId="1646191972" sldId="2147482481"/>
        </pc:sldMkLst>
      </pc:sldChg>
      <pc:sldChg chg="del">
        <pc:chgData name="Valentina Alto" userId="26cfd17d0edd9b02" providerId="LiveId" clId="{029FE462-8C87-4E3D-917A-AB27EE3E03FF}" dt="2025-05-23T17:02:56.976" v="2" actId="18676"/>
        <pc:sldMkLst>
          <pc:docMk/>
          <pc:sldMk cId="2912577807" sldId="2147482482"/>
        </pc:sldMkLst>
      </pc:sldChg>
      <pc:sldChg chg="del">
        <pc:chgData name="Valentina Alto" userId="26cfd17d0edd9b02" providerId="LiveId" clId="{029FE462-8C87-4E3D-917A-AB27EE3E03FF}" dt="2025-05-23T17:02:56.976" v="2" actId="18676"/>
        <pc:sldMkLst>
          <pc:docMk/>
          <pc:sldMk cId="522492035" sldId="2147482483"/>
        </pc:sldMkLst>
      </pc:sldChg>
      <pc:sldChg chg="add">
        <pc:chgData name="Valentina Alto" userId="26cfd17d0edd9b02" providerId="LiveId" clId="{029FE462-8C87-4E3D-917A-AB27EE3E03FF}" dt="2025-05-23T17:27:01.164" v="267"/>
        <pc:sldMkLst>
          <pc:docMk/>
          <pc:sldMk cId="262657918" sldId="2147483039"/>
        </pc:sldMkLst>
      </pc:sldChg>
      <pc:sldChg chg="del">
        <pc:chgData name="Valentina Alto" userId="26cfd17d0edd9b02" providerId="LiveId" clId="{029FE462-8C87-4E3D-917A-AB27EE3E03FF}" dt="2025-05-23T17:02:56.976" v="2" actId="18676"/>
        <pc:sldMkLst>
          <pc:docMk/>
          <pc:sldMk cId="3480110987" sldId="2147483631"/>
        </pc:sldMkLst>
      </pc:sldChg>
      <pc:sldChg chg="del">
        <pc:chgData name="Valentina Alto" userId="26cfd17d0edd9b02" providerId="LiveId" clId="{029FE462-8C87-4E3D-917A-AB27EE3E03FF}" dt="2025-05-23T17:02:56.976" v="2" actId="18676"/>
        <pc:sldMkLst>
          <pc:docMk/>
          <pc:sldMk cId="986677480" sldId="2147483637"/>
        </pc:sldMkLst>
      </pc:sldChg>
      <pc:sldChg chg="del">
        <pc:chgData name="Valentina Alto" userId="26cfd17d0edd9b02" providerId="LiveId" clId="{029FE462-8C87-4E3D-917A-AB27EE3E03FF}" dt="2025-05-23T17:20:47.376" v="230" actId="47"/>
        <pc:sldMkLst>
          <pc:docMk/>
          <pc:sldMk cId="203885596" sldId="2147483638"/>
        </pc:sldMkLst>
      </pc:sldChg>
      <pc:sldChg chg="add del">
        <pc:chgData name="Valentina Alto" userId="26cfd17d0edd9b02" providerId="LiveId" clId="{029FE462-8C87-4E3D-917A-AB27EE3E03FF}" dt="2025-05-24T04:20:45.005" v="353"/>
        <pc:sldMkLst>
          <pc:docMk/>
          <pc:sldMk cId="260935177" sldId="2147483643"/>
        </pc:sldMkLst>
      </pc:sldChg>
      <pc:sldChg chg="del">
        <pc:chgData name="Valentina Alto" userId="26cfd17d0edd9b02" providerId="LiveId" clId="{029FE462-8C87-4E3D-917A-AB27EE3E03FF}" dt="2025-05-23T17:22:57.643" v="237" actId="18676"/>
        <pc:sldMkLst>
          <pc:docMk/>
          <pc:sldMk cId="4092630269" sldId="2147483644"/>
        </pc:sldMkLst>
      </pc:sldChg>
      <pc:sldChg chg="del">
        <pc:chgData name="Valentina Alto" userId="26cfd17d0edd9b02" providerId="LiveId" clId="{029FE462-8C87-4E3D-917A-AB27EE3E03FF}" dt="2025-05-23T17:23:07.420" v="239" actId="18676"/>
        <pc:sldMkLst>
          <pc:docMk/>
          <pc:sldMk cId="3925314119" sldId="2147483645"/>
        </pc:sldMkLst>
      </pc:sldChg>
      <pc:sldChg chg="add ord">
        <pc:chgData name="Valentina Alto" userId="26cfd17d0edd9b02" providerId="LiveId" clId="{029FE462-8C87-4E3D-917A-AB27EE3E03FF}" dt="2025-05-24T14:24:03.999" v="985"/>
        <pc:sldMkLst>
          <pc:docMk/>
          <pc:sldMk cId="478463097" sldId="2147483646"/>
        </pc:sldMkLst>
      </pc:sldChg>
      <pc:sldChg chg="add ord">
        <pc:chgData name="Valentina Alto" userId="26cfd17d0edd9b02" providerId="LiveId" clId="{029FE462-8C87-4E3D-917A-AB27EE3E03FF}" dt="2025-05-24T14:24:03.999" v="985"/>
        <pc:sldMkLst>
          <pc:docMk/>
          <pc:sldMk cId="1113558636" sldId="2147483647"/>
        </pc:sldMkLst>
      </pc:sldChg>
      <pc:sldChg chg="del">
        <pc:chgData name="Valentina Alto" userId="26cfd17d0edd9b02" providerId="LiveId" clId="{029FE462-8C87-4E3D-917A-AB27EE3E03FF}" dt="2025-05-23T17:20:45.823" v="229" actId="47"/>
        <pc:sldMkLst>
          <pc:docMk/>
          <pc:sldMk cId="1781129789" sldId="2147483647"/>
        </pc:sldMkLst>
      </pc:sldChg>
      <pc:sldMasterChg chg="del delSldLayout">
        <pc:chgData name="Valentina Alto" userId="26cfd17d0edd9b02" providerId="LiveId" clId="{029FE462-8C87-4E3D-917A-AB27EE3E03FF}" dt="2025-05-23T17:23:07.420" v="239" actId="18676"/>
        <pc:sldMasterMkLst>
          <pc:docMk/>
          <pc:sldMasterMk cId="590079849" sldId="2147484043"/>
        </pc:sldMasterMkLst>
        <pc:sldLayoutChg chg="del">
          <pc:chgData name="Valentina Alto" userId="26cfd17d0edd9b02" providerId="LiveId" clId="{029FE462-8C87-4E3D-917A-AB27EE3E03FF}" dt="2025-05-23T17:23:07.420" v="239" actId="18676"/>
          <pc:sldLayoutMkLst>
            <pc:docMk/>
            <pc:sldMasterMk cId="590079849" sldId="2147484043"/>
            <pc:sldLayoutMk cId="931686564" sldId="2147484044"/>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1809260337" sldId="2147484045"/>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1460376986" sldId="2147484046"/>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1870722057" sldId="2147484047"/>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1441600013" sldId="2147484048"/>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1676498687" sldId="2147484049"/>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476108778" sldId="2147484050"/>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3295743449" sldId="2147484051"/>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1933744322" sldId="2147484052"/>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1791346201" sldId="2147484053"/>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1700574430" sldId="2147484054"/>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198380885" sldId="2147484055"/>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3437978167" sldId="2147484056"/>
          </pc:sldLayoutMkLst>
        </pc:sldLayoutChg>
        <pc:sldLayoutChg chg="del">
          <pc:chgData name="Valentina Alto" userId="26cfd17d0edd9b02" providerId="LiveId" clId="{029FE462-8C87-4E3D-917A-AB27EE3E03FF}" dt="2025-05-23T17:23:07.420" v="239" actId="18676"/>
          <pc:sldLayoutMkLst>
            <pc:docMk/>
            <pc:sldMasterMk cId="590079849" sldId="2147484043"/>
            <pc:sldLayoutMk cId="3588456763" sldId="21474840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CA8532-9FEF-4857-B11E-2615C34E2B53}" type="datetimeFigureOut">
              <a:rPr lang="en-GB" smtClean="0"/>
              <a:t>15/06/2025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A6EA99-4479-44C7-95E9-2243CB4869BA}" type="slidenum">
              <a:rPr lang="en-GB" smtClean="0"/>
              <a:t>‹#›</a:t>
            </a:fld>
            <a:endParaRPr lang="en-GB"/>
          </a:p>
        </p:txBody>
      </p:sp>
    </p:spTree>
    <p:extLst>
      <p:ext uri="{BB962C8B-B14F-4D97-AF65-F5344CB8AC3E}">
        <p14:creationId xmlns:p14="http://schemas.microsoft.com/office/powerpoint/2010/main" val="12588285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79A6EA99-4479-44C7-95E9-2243CB4869BA}" type="slidenum">
              <a:rPr lang="en-GB" smtClean="0"/>
              <a:t>1</a:t>
            </a:fld>
            <a:endParaRPr lang="en-GB"/>
          </a:p>
        </p:txBody>
      </p:sp>
    </p:spTree>
    <p:extLst>
      <p:ext uri="{BB962C8B-B14F-4D97-AF65-F5344CB8AC3E}">
        <p14:creationId xmlns:p14="http://schemas.microsoft.com/office/powerpoint/2010/main" val="357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kern="1200" dirty="0">
                <a:solidFill>
                  <a:schemeClr val="tx1"/>
                </a:solidFill>
                <a:effectLst/>
                <a:latin typeface="+mn-lt"/>
                <a:ea typeface="+mn-ea"/>
                <a:cs typeface="+mn-cs"/>
              </a:rPr>
              <a:t>Module 3: Practical Agent Development (Build Your Own Agent Lab)</a:t>
            </a:r>
            <a:r>
              <a:rPr lang="en-US" sz="1200" b="0" i="0" kern="1200" dirty="0">
                <a:solidFill>
                  <a:schemeClr val="tx1"/>
                </a:solidFill>
                <a:effectLst/>
                <a:latin typeface="+mn-lt"/>
                <a:ea typeface="+mn-ea"/>
                <a:cs typeface="+mn-cs"/>
              </a:rPr>
              <a:t> </a:t>
            </a:r>
          </a:p>
          <a:p>
            <a:pPr rtl="0" fontAlgn="base"/>
            <a:r>
              <a:rPr lang="en-US" sz="1200" b="1" i="0" kern="1200" dirty="0">
                <a:solidFill>
                  <a:schemeClr val="tx1"/>
                </a:solidFill>
                <a:effectLst/>
                <a:latin typeface="+mn-lt"/>
                <a:ea typeface="+mn-ea"/>
                <a:cs typeface="+mn-cs"/>
              </a:rPr>
              <a:t>Recap &amp; Setup (9:00 – 9:15):</a:t>
            </a:r>
            <a:r>
              <a:rPr lang="en-US" sz="1200" b="0" i="0" kern="1200" dirty="0">
                <a:solidFill>
                  <a:schemeClr val="tx1"/>
                </a:solidFill>
                <a:effectLst/>
                <a:latin typeface="+mn-lt"/>
                <a:ea typeface="+mn-ea"/>
                <a:cs typeface="+mn-cs"/>
              </a:rPr>
              <a:t> Quick recap quiz on Day 1 key points (e.g. “What does </a:t>
            </a:r>
            <a:r>
              <a:rPr lang="en-US" sz="1200" b="0" i="0" kern="1200" dirty="0" err="1">
                <a:solidFill>
                  <a:schemeClr val="tx1"/>
                </a:solidFill>
                <a:effectLst/>
                <a:latin typeface="+mn-lt"/>
                <a:ea typeface="+mn-ea"/>
                <a:cs typeface="+mn-cs"/>
              </a:rPr>
              <a:t>ReAct</a:t>
            </a:r>
            <a:r>
              <a:rPr lang="en-US" sz="1200" b="0" i="0" kern="1200" dirty="0">
                <a:solidFill>
                  <a:schemeClr val="tx1"/>
                </a:solidFill>
                <a:effectLst/>
                <a:latin typeface="+mn-lt"/>
                <a:ea typeface="+mn-ea"/>
                <a:cs typeface="+mn-cs"/>
              </a:rPr>
              <a:t> stand for in agent context?”, “Name one limitation of LLMs we must handle.”). Ensures everyone is ready to apply those concepts. Outline of the morning project: </a:t>
            </a:r>
            <a:r>
              <a:rPr lang="en-US" sz="1200" b="0" i="1" kern="1200" dirty="0">
                <a:solidFill>
                  <a:schemeClr val="tx1"/>
                </a:solidFill>
                <a:effectLst/>
                <a:latin typeface="+mn-lt"/>
                <a:ea typeface="+mn-ea"/>
                <a:cs typeface="+mn-cs"/>
              </a:rPr>
              <a:t>participants will code a mini-agent end-to-end</a:t>
            </a:r>
            <a:r>
              <a:rPr lang="en-US" sz="1200" b="0" i="0" kern="1200" dirty="0">
                <a:solidFill>
                  <a:schemeClr val="tx1"/>
                </a:solidFill>
                <a:effectLst/>
                <a:latin typeface="+mn-lt"/>
                <a:ea typeface="+mn-ea"/>
                <a:cs typeface="+mn-cs"/>
              </a:rPr>
              <a:t>. </a:t>
            </a:r>
          </a:p>
          <a:p>
            <a:pPr rtl="0" fontAlgn="base"/>
            <a:r>
              <a:rPr lang="en-US" sz="1200" b="1" i="0" kern="1200" dirty="0">
                <a:solidFill>
                  <a:schemeClr val="tx1"/>
                </a:solidFill>
                <a:effectLst/>
                <a:latin typeface="+mn-lt"/>
                <a:ea typeface="+mn-ea"/>
                <a:cs typeface="+mn-cs"/>
              </a:rPr>
              <a:t>Designing the Agent (9:15 – 10:00):</a:t>
            </a:r>
            <a:r>
              <a:rPr lang="en-US" sz="1200" b="0" i="0" kern="1200" dirty="0">
                <a:solidFill>
                  <a:schemeClr val="tx1"/>
                </a:solidFill>
                <a:effectLst/>
                <a:latin typeface="+mn-lt"/>
                <a:ea typeface="+mn-ea"/>
                <a:cs typeface="+mn-cs"/>
              </a:rPr>
              <a:t> Collaborative design of an example agent. Instructor introduces a scenario (e.g. </a:t>
            </a:r>
            <a:r>
              <a:rPr lang="en-US" sz="1200" b="1" i="0" kern="1200" dirty="0">
                <a:solidFill>
                  <a:schemeClr val="tx1"/>
                </a:solidFill>
                <a:effectLst/>
                <a:latin typeface="+mn-lt"/>
                <a:ea typeface="+mn-ea"/>
                <a:cs typeface="+mn-cs"/>
              </a:rPr>
              <a:t>“E-commerce Agent”</a:t>
            </a:r>
            <a:r>
              <a:rPr lang="en-US" sz="1200" b="0" i="0" kern="1200" dirty="0">
                <a:solidFill>
                  <a:schemeClr val="tx1"/>
                </a:solidFill>
                <a:effectLst/>
                <a:latin typeface="+mn-lt"/>
                <a:ea typeface="+mn-ea"/>
                <a:cs typeface="+mn-cs"/>
              </a:rPr>
              <a:t> that classifies support tickets and drafts responses, or a </a:t>
            </a:r>
            <a:r>
              <a:rPr lang="en-US" sz="1200" b="1" i="0" kern="1200" dirty="0">
                <a:solidFill>
                  <a:schemeClr val="tx1"/>
                </a:solidFill>
                <a:effectLst/>
                <a:latin typeface="+mn-lt"/>
                <a:ea typeface="+mn-ea"/>
                <a:cs typeface="+mn-cs"/>
              </a:rPr>
              <a:t>“Research Assistant Agent”</a:t>
            </a:r>
            <a:r>
              <a:rPr lang="en-US" sz="1200" b="0" i="0" kern="1200" dirty="0">
                <a:solidFill>
                  <a:schemeClr val="tx1"/>
                </a:solidFill>
                <a:effectLst/>
                <a:latin typeface="+mn-lt"/>
                <a:ea typeface="+mn-ea"/>
                <a:cs typeface="+mn-cs"/>
              </a:rPr>
              <a:t> that fetches info and summarizes). The class discusses requirements: what tools or data would it need? How to break the task into steps? </a:t>
            </a:r>
          </a:p>
          <a:p>
            <a:pPr rtl="0" fontAlgn="base"/>
            <a:r>
              <a:rPr lang="en-US" sz="1200" b="0" i="0" kern="1200" dirty="0">
                <a:solidFill>
                  <a:schemeClr val="tx1"/>
                </a:solidFill>
                <a:effectLst/>
                <a:latin typeface="+mn-lt"/>
                <a:ea typeface="+mn-ea"/>
                <a:cs typeface="+mn-cs"/>
              </a:rPr>
              <a:t>The agent design is sketched out: decide on the LLM to use, define any external tools (e.g. search, database), and outline the agent’s workflow. Emphasize good prompt design and setting clear agent goals. </a:t>
            </a:r>
          </a:p>
          <a:p>
            <a:pPr rtl="0" fontAlgn="base"/>
            <a:r>
              <a:rPr lang="en-US" sz="1200" b="0" i="1" kern="1200" dirty="0">
                <a:solidFill>
                  <a:schemeClr val="tx1"/>
                </a:solidFill>
                <a:effectLst/>
                <a:latin typeface="+mn-lt"/>
                <a:ea typeface="+mn-ea"/>
                <a:cs typeface="+mn-cs"/>
              </a:rPr>
              <a:t>Key Consideration:</a:t>
            </a:r>
            <a:r>
              <a:rPr lang="en-US" sz="1200" b="0" i="0" kern="1200" dirty="0">
                <a:solidFill>
                  <a:schemeClr val="tx1"/>
                </a:solidFill>
                <a:effectLst/>
                <a:latin typeface="+mn-lt"/>
                <a:ea typeface="+mn-ea"/>
                <a:cs typeface="+mn-cs"/>
              </a:rPr>
              <a:t> Attendees learn how to scope an agent project and what simplifications are needed for a 2-day build. </a:t>
            </a:r>
          </a:p>
          <a:p>
            <a:pPr rtl="0" fontAlgn="base"/>
            <a:r>
              <a:rPr lang="en-US" sz="1200" b="1" i="0" kern="1200" dirty="0">
                <a:solidFill>
                  <a:schemeClr val="tx1"/>
                </a:solidFill>
                <a:effectLst/>
                <a:latin typeface="+mn-lt"/>
                <a:ea typeface="+mn-ea"/>
                <a:cs typeface="+mn-cs"/>
              </a:rPr>
              <a:t>Live Coding – Step by Step (10:00 – 11:30):</a:t>
            </a:r>
            <a:r>
              <a:rPr lang="en-US" sz="1200" b="0" i="0" kern="1200" dirty="0">
                <a:solidFill>
                  <a:schemeClr val="tx1"/>
                </a:solidFill>
                <a:effectLst/>
                <a:latin typeface="+mn-lt"/>
                <a:ea typeface="+mn-ea"/>
                <a:cs typeface="+mn-cs"/>
              </a:rPr>
              <a:t> Instructor leads a code-along session to implement the agent. Using an interactive notebook or shared screen, she writes the agent code in parts, explaining each step: </a:t>
            </a:r>
          </a:p>
          <a:p>
            <a:pPr rtl="0" fontAlgn="base"/>
            <a:r>
              <a:rPr lang="en-US" sz="1200" b="1" i="0" kern="1200" dirty="0">
                <a:solidFill>
                  <a:schemeClr val="tx1"/>
                </a:solidFill>
                <a:effectLst/>
                <a:latin typeface="+mn-lt"/>
                <a:ea typeface="+mn-ea"/>
                <a:cs typeface="+mn-cs"/>
              </a:rPr>
              <a:t>Initializing the LLM</a:t>
            </a:r>
            <a:r>
              <a:rPr lang="en-US" sz="1200" b="0" i="0" kern="1200" dirty="0">
                <a:solidFill>
                  <a:schemeClr val="tx1"/>
                </a:solidFill>
                <a:effectLst/>
                <a:latin typeface="+mn-lt"/>
                <a:ea typeface="+mn-ea"/>
                <a:cs typeface="+mn-cs"/>
              </a:rPr>
              <a:t> (and API keys) </a:t>
            </a:r>
          </a:p>
          <a:p>
            <a:pPr rtl="0" fontAlgn="base"/>
            <a:r>
              <a:rPr lang="en-US" sz="1200" b="1" i="0" kern="1200" dirty="0">
                <a:solidFill>
                  <a:schemeClr val="tx1"/>
                </a:solidFill>
                <a:effectLst/>
                <a:latin typeface="+mn-lt"/>
                <a:ea typeface="+mn-ea"/>
                <a:cs typeface="+mn-cs"/>
              </a:rPr>
              <a:t>Defining Tools:</a:t>
            </a:r>
            <a:r>
              <a:rPr lang="en-US" sz="1200" b="0" i="0" kern="1200" dirty="0">
                <a:solidFill>
                  <a:schemeClr val="tx1"/>
                </a:solidFill>
                <a:effectLst/>
                <a:latin typeface="+mn-lt"/>
                <a:ea typeface="+mn-ea"/>
                <a:cs typeface="+mn-cs"/>
              </a:rPr>
              <a:t> e.g. if the agent uses a web search or a custom knowledge base, set up those tool functions. </a:t>
            </a:r>
          </a:p>
          <a:p>
            <a:pPr rtl="0" fontAlgn="base"/>
            <a:r>
              <a:rPr lang="en-US" sz="1200" b="1" i="0" kern="1200" dirty="0">
                <a:solidFill>
                  <a:schemeClr val="tx1"/>
                </a:solidFill>
                <a:effectLst/>
                <a:latin typeface="+mn-lt"/>
                <a:ea typeface="+mn-ea"/>
                <a:cs typeface="+mn-cs"/>
              </a:rPr>
              <a:t>The Agent Loop:</a:t>
            </a:r>
            <a:r>
              <a:rPr lang="en-US" sz="1200" b="0" i="0" kern="1200" dirty="0">
                <a:solidFill>
                  <a:schemeClr val="tx1"/>
                </a:solidFill>
                <a:effectLst/>
                <a:latin typeface="+mn-lt"/>
                <a:ea typeface="+mn-ea"/>
                <a:cs typeface="+mn-cs"/>
              </a:rPr>
              <a:t> Write the logic for the agent to take user input, decide actions (using a simplified reasoning approach or leveraging a framework’s agent class), and produce an output. </a:t>
            </a:r>
          </a:p>
          <a:p>
            <a:pPr rtl="0" fontAlgn="base"/>
            <a:r>
              <a:rPr lang="en-US" sz="1200" b="1" i="0" kern="1200" dirty="0">
                <a:solidFill>
                  <a:schemeClr val="tx1"/>
                </a:solidFill>
                <a:effectLst/>
                <a:latin typeface="+mn-lt"/>
                <a:ea typeface="+mn-ea"/>
                <a:cs typeface="+mn-cs"/>
              </a:rPr>
              <a:t>Memory Management:</a:t>
            </a:r>
            <a:r>
              <a:rPr lang="en-US" sz="1200" b="0" i="0" kern="1200" dirty="0">
                <a:solidFill>
                  <a:schemeClr val="tx1"/>
                </a:solidFill>
                <a:effectLst/>
                <a:latin typeface="+mn-lt"/>
                <a:ea typeface="+mn-ea"/>
                <a:cs typeface="+mn-cs"/>
              </a:rPr>
              <a:t> If needed, implement a simple memory to remember past conversation or results. </a:t>
            </a:r>
          </a:p>
          <a:p>
            <a:pPr rtl="0" fontAlgn="base"/>
            <a:r>
              <a:rPr lang="en-US" sz="1200" b="1" i="0" kern="1200" dirty="0">
                <a:solidFill>
                  <a:schemeClr val="tx1"/>
                </a:solidFill>
                <a:effectLst/>
                <a:latin typeface="+mn-lt"/>
                <a:ea typeface="+mn-ea"/>
                <a:cs typeface="+mn-cs"/>
              </a:rPr>
              <a:t>Testing the Agent:</a:t>
            </a:r>
            <a:r>
              <a:rPr lang="en-US" sz="1200" b="0" i="0" kern="1200" dirty="0">
                <a:solidFill>
                  <a:schemeClr val="tx1"/>
                </a:solidFill>
                <a:effectLst/>
                <a:latin typeface="+mn-lt"/>
                <a:ea typeface="+mn-ea"/>
                <a:cs typeface="+mn-cs"/>
              </a:rPr>
              <a:t> Run the agent on a sample task and debug any issues. </a:t>
            </a:r>
          </a:p>
          <a:p>
            <a:pPr rtl="0" fontAlgn="base"/>
            <a:r>
              <a:rPr lang="en-US" sz="1200" b="0" i="1" kern="1200" dirty="0">
                <a:solidFill>
                  <a:schemeClr val="tx1"/>
                </a:solidFill>
                <a:effectLst/>
                <a:latin typeface="+mn-lt"/>
                <a:ea typeface="+mn-ea"/>
                <a:cs typeface="+mn-cs"/>
              </a:rPr>
              <a:t>Participant Coding:</a:t>
            </a:r>
            <a:r>
              <a:rPr lang="en-US" sz="1200" b="0" i="0" kern="1200" dirty="0">
                <a:solidFill>
                  <a:schemeClr val="tx1"/>
                </a:solidFill>
                <a:effectLst/>
                <a:latin typeface="+mn-lt"/>
                <a:ea typeface="+mn-ea"/>
                <a:cs typeface="+mn-cs"/>
              </a:rPr>
              <a:t> At each step, participants are encouraged to write the code along with the instructor. </a:t>
            </a:r>
            <a:r>
              <a:rPr lang="en-US" sz="1200" b="1" i="0" kern="1200" dirty="0">
                <a:solidFill>
                  <a:schemeClr val="tx1"/>
                </a:solidFill>
                <a:effectLst/>
                <a:latin typeface="+mn-lt"/>
                <a:ea typeface="+mn-ea"/>
                <a:cs typeface="+mn-cs"/>
              </a:rPr>
              <a:t>Checkpoints</a:t>
            </a:r>
            <a:r>
              <a:rPr lang="en-US" sz="1200" b="0" i="0" kern="1200" dirty="0">
                <a:solidFill>
                  <a:schemeClr val="tx1"/>
                </a:solidFill>
                <a:effectLst/>
                <a:latin typeface="+mn-lt"/>
                <a:ea typeface="+mn-ea"/>
                <a:cs typeface="+mn-cs"/>
              </a:rPr>
              <a:t> are provided: after each major part, everyone runs their partial implementation to verify it works (e.g. after tool setup, test the tool independently; after agent loop, test a single iteration). This iterative build ensures no one falls behind. </a:t>
            </a:r>
          </a:p>
          <a:p>
            <a:pPr rtl="0" fontAlgn="base"/>
            <a:r>
              <a:rPr lang="en-US" sz="1200" b="0" i="1" kern="1200" dirty="0">
                <a:solidFill>
                  <a:schemeClr val="tx1"/>
                </a:solidFill>
                <a:effectLst/>
                <a:latin typeface="+mn-lt"/>
                <a:ea typeface="+mn-ea"/>
                <a:cs typeface="+mn-cs"/>
              </a:rPr>
              <a:t>Interactive Troubleshooting:</a:t>
            </a:r>
            <a:r>
              <a:rPr lang="en-US" sz="1200" b="0" i="0" kern="1200" dirty="0">
                <a:solidFill>
                  <a:schemeClr val="tx1"/>
                </a:solidFill>
                <a:effectLst/>
                <a:latin typeface="+mn-lt"/>
                <a:ea typeface="+mn-ea"/>
                <a:cs typeface="+mn-cs"/>
              </a:rPr>
              <a:t> Common errors (API not responding, JSON parse errors, etc.) are intentionally simulated or addressed, teaching debugging skills for agent development. </a:t>
            </a:r>
          </a:p>
          <a:p>
            <a:pPr rtl="0" fontAlgn="base"/>
            <a:r>
              <a:rPr lang="en-US" sz="1200" b="1" i="0" kern="1200" dirty="0">
                <a:solidFill>
                  <a:schemeClr val="tx1"/>
                </a:solidFill>
                <a:effectLst/>
                <a:latin typeface="+mn-lt"/>
                <a:ea typeface="+mn-ea"/>
                <a:cs typeface="+mn-cs"/>
              </a:rPr>
              <a:t>Introduction to agentic protocols (11:30 – 12:00):</a:t>
            </a:r>
            <a:r>
              <a:rPr lang="en-US" sz="1200" b="0" i="0" kern="1200" dirty="0">
                <a:solidFill>
                  <a:schemeClr val="tx1"/>
                </a:solidFill>
                <a:effectLst/>
                <a:latin typeface="+mn-lt"/>
                <a:ea typeface="+mn-ea"/>
                <a:cs typeface="+mn-cs"/>
              </a:rPr>
              <a:t> In this section, we will introduce the concept of communication protocols for tools and agents calling, including MCP, A2A and ACP. We will also demonstrate how to exposes tools through this protocol and invoke them from your </a:t>
            </a:r>
            <a:r>
              <a:rPr lang="en-US" sz="1200" b="0" i="0" kern="1200" dirty="0" err="1">
                <a:solidFill>
                  <a:schemeClr val="tx1"/>
                </a:solidFill>
                <a:effectLst/>
                <a:latin typeface="+mn-lt"/>
                <a:ea typeface="+mn-ea"/>
                <a:cs typeface="+mn-cs"/>
              </a:rPr>
              <a:t>LangChain</a:t>
            </a:r>
            <a:r>
              <a:rPr lang="en-US" sz="1200" b="0" i="0" kern="1200" dirty="0">
                <a:solidFill>
                  <a:schemeClr val="tx1"/>
                </a:solidFill>
                <a:effectLst/>
                <a:latin typeface="+mn-lt"/>
                <a:ea typeface="+mn-ea"/>
                <a:cs typeface="+mn-cs"/>
              </a:rPr>
              <a:t> agent. </a:t>
            </a:r>
          </a:p>
          <a:p>
            <a:pPr rtl="0" fontAlgn="base"/>
            <a:r>
              <a:rPr lang="en-US" sz="1200" b="1" i="0" kern="1200" dirty="0">
                <a:solidFill>
                  <a:schemeClr val="tx1"/>
                </a:solidFill>
                <a:effectLst/>
                <a:latin typeface="+mn-lt"/>
                <a:ea typeface="+mn-ea"/>
                <a:cs typeface="+mn-cs"/>
              </a:rPr>
              <a:t>Outcome:</a:t>
            </a:r>
            <a:r>
              <a:rPr lang="en-US" sz="1200" b="0" i="0" kern="1200" dirty="0">
                <a:solidFill>
                  <a:schemeClr val="tx1"/>
                </a:solidFill>
                <a:effectLst/>
                <a:latin typeface="+mn-lt"/>
                <a:ea typeface="+mn-ea"/>
                <a:cs typeface="+mn-cs"/>
              </a:rPr>
              <a:t> By lunch, each attendee has a working agent prototype on their machine. They have hands-on experience with coding an agent and are prepared to build a more complex one for the project. The session underlines that with modern frameworks, developing an agent can be done rapidly with the right guidance. </a:t>
            </a:r>
          </a:p>
          <a:p>
            <a:endParaRPr lang="en-AE" dirty="0"/>
          </a:p>
        </p:txBody>
      </p:sp>
      <p:sp>
        <p:nvSpPr>
          <p:cNvPr id="4" name="Slide Number Placeholder 3"/>
          <p:cNvSpPr>
            <a:spLocks noGrp="1"/>
          </p:cNvSpPr>
          <p:nvPr>
            <p:ph type="sldNum" sz="quarter" idx="5"/>
          </p:nvPr>
        </p:nvSpPr>
        <p:spPr/>
        <p:txBody>
          <a:bodyPr/>
          <a:lstStyle/>
          <a:p>
            <a:fld id="{79A6EA99-4479-44C7-95E9-2243CB4869BA}" type="slidenum">
              <a:rPr lang="en-GB" smtClean="0"/>
              <a:t>2</a:t>
            </a:fld>
            <a:endParaRPr lang="en-GB"/>
          </a:p>
        </p:txBody>
      </p:sp>
    </p:spTree>
    <p:extLst>
      <p:ext uri="{BB962C8B-B14F-4D97-AF65-F5344CB8AC3E}">
        <p14:creationId xmlns:p14="http://schemas.microsoft.com/office/powerpoint/2010/main" val="817349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 to reverse</a:t>
            </a:r>
            <a:endParaRPr lang="en-A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9ABFA-86B7-4B47-AA0B-82999F41BBC3}"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280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9D15F-B7B7-3F42-499C-D6CB5E1E6B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1FDB2-E3DE-EA0E-A25E-9A35444E87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7076D-779F-FD8C-59EC-246C327FF0C6}"/>
              </a:ext>
            </a:extLst>
          </p:cNvPr>
          <p:cNvSpPr>
            <a:spLocks noGrp="1"/>
          </p:cNvSpPr>
          <p:nvPr>
            <p:ph type="body" idx="1"/>
          </p:nvPr>
        </p:nvSpPr>
        <p:spPr/>
        <p:txBody>
          <a:bodyPr/>
          <a:lstStyle/>
          <a:p>
            <a:r>
              <a:rPr lang="en-US" dirty="0"/>
              <a:t>Try to reverse</a:t>
            </a:r>
            <a:endParaRPr lang="en-AE" dirty="0"/>
          </a:p>
        </p:txBody>
      </p:sp>
      <p:sp>
        <p:nvSpPr>
          <p:cNvPr id="4" name="Slide Number Placeholder 3">
            <a:extLst>
              <a:ext uri="{FF2B5EF4-FFF2-40B4-BE49-F238E27FC236}">
                <a16:creationId xmlns:a16="http://schemas.microsoft.com/office/drawing/2014/main" id="{F437621D-C503-FD60-26AA-083BD5778E2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4D9ABFA-86B7-4B47-AA0B-82999F41BBC3}" type="slidenum">
              <a:rPr kumimoji="0" lang="en-AE"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AE"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4721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5.svg"/><Relationship Id="rId7" Type="http://schemas.openxmlformats.org/officeDocument/2006/relationships/image" Target="../media/image27.svg"/><Relationship Id="rId12" Type="http://schemas.openxmlformats.org/officeDocument/2006/relationships/image" Target="../media/image32.tiff"/><Relationship Id="rId2" Type="http://schemas.openxmlformats.org/officeDocument/2006/relationships/image" Target="../media/image24.png"/><Relationship Id="rId1" Type="http://schemas.openxmlformats.org/officeDocument/2006/relationships/slideMaster" Target="../slideMasters/slideMaster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9.svg"/><Relationship Id="rId10" Type="http://schemas.openxmlformats.org/officeDocument/2006/relationships/image" Target="../media/image30.svg"/><Relationship Id="rId4" Type="http://schemas.openxmlformats.org/officeDocument/2006/relationships/image" Target="../media/image18.png"/><Relationship Id="rId9" Type="http://schemas.openxmlformats.org/officeDocument/2006/relationships/image" Target="../media/image29.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3.xml"/><Relationship Id="rId5" Type="http://schemas.openxmlformats.org/officeDocument/2006/relationships/image" Target="../media/image37.png"/><Relationship Id="rId4" Type="http://schemas.openxmlformats.org/officeDocument/2006/relationships/image" Target="../media/image36.png"/></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6.jpe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7.jpe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2.jpe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4.xml"/><Relationship Id="rId4" Type="http://schemas.openxmlformats.org/officeDocument/2006/relationships/image" Target="../media/image66.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4.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4.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4.xml"/><Relationship Id="rId4" Type="http://schemas.openxmlformats.org/officeDocument/2006/relationships/image" Target="../media/image60.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4.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4.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3.png"/><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6.xml"/><Relationship Id="rId4" Type="http://schemas.openxmlformats.org/officeDocument/2006/relationships/image" Target="../media/image60.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6.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Master" Target="../slideMasters/slideMaster6.xml"/><Relationship Id="rId4" Type="http://schemas.openxmlformats.org/officeDocument/2006/relationships/image" Target="../media/image66.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6.xml"/><Relationship Id="rId5" Type="http://schemas.openxmlformats.org/officeDocument/2006/relationships/image" Target="../media/image70.jpeg"/><Relationship Id="rId4" Type="http://schemas.openxmlformats.org/officeDocument/2006/relationships/image" Target="../media/image69.jpe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6.xml"/><Relationship Id="rId6" Type="http://schemas.openxmlformats.org/officeDocument/2006/relationships/image" Target="../media/image71.jpeg"/><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6.xml"/><Relationship Id="rId4" Type="http://schemas.openxmlformats.org/officeDocument/2006/relationships/image" Target="../media/image60.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9.jpeg"/><Relationship Id="rId1" Type="http://schemas.openxmlformats.org/officeDocument/2006/relationships/slideMaster" Target="../slideMasters/slideMaster6.xml"/><Relationship Id="rId5" Type="http://schemas.openxmlformats.org/officeDocument/2006/relationships/image" Target="../media/image61.jpeg"/><Relationship Id="rId4" Type="http://schemas.openxmlformats.org/officeDocument/2006/relationships/image" Target="../media/image60.jpe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6.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www.paciellogroup.com/resources/contrastAnalyser" TargetMode="External"/><Relationship Id="rId1" Type="http://schemas.openxmlformats.org/officeDocument/2006/relationships/slideMaster" Target="../slideMasters/slideMaster7.xml"/><Relationship Id="rId4" Type="http://schemas.openxmlformats.org/officeDocument/2006/relationships/hyperlink" Target="https://support.office.com/en-US/article/Make-your-PowerPoint-presentations-accessible-6f7772b2-2f33-4bd2-8ca7-dae3b2b3ef25" TargetMode="Externa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4.pn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5.png"/><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6.jpeg"/><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97.jpe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Master" Target="../slideMasters/slideMaster7.xml"/><Relationship Id="rId4" Type="http://schemas.openxmlformats.org/officeDocument/2006/relationships/image" Target="../media/image99.pn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Master" Target="../slideMasters/slideMaster7.xml"/><Relationship Id="rId4" Type="http://schemas.openxmlformats.org/officeDocument/2006/relationships/image" Target="../media/image99.png"/></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4.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5.jpe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6.jpeg"/><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107.jpeg"/><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111.svg"/><Relationship Id="rId2" Type="http://schemas.openxmlformats.org/officeDocument/2006/relationships/image" Target="../media/image110.png"/><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7.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113.jpeg"/><Relationship Id="rId1" Type="http://schemas.openxmlformats.org/officeDocument/2006/relationships/slideMaster" Target="../slideMasters/slideMaster7.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Master" Target="../slideMasters/slideMaster7.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eg"/><Relationship Id="rId1" Type="http://schemas.openxmlformats.org/officeDocument/2006/relationships/slideMaster" Target="../slideMasters/slideMaster8.xml"/><Relationship Id="rId5" Type="http://schemas.openxmlformats.org/officeDocument/2006/relationships/image" Target="../media/image120.png"/><Relationship Id="rId4" Type="http://schemas.microsoft.com/office/2007/relationships/hdphoto" Target="../media/hdphoto2.wdp"/></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Master" Target="../slideMasters/slideMaster8.xml"/><Relationship Id="rId5" Type="http://schemas.openxmlformats.org/officeDocument/2006/relationships/image" Target="../media/image120.png"/><Relationship Id="rId4" Type="http://schemas.microsoft.com/office/2007/relationships/hdphoto" Target="../media/hdphoto3.wdp"/></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Master" Target="../slideMasters/slideMaster8.xml"/><Relationship Id="rId5" Type="http://schemas.openxmlformats.org/officeDocument/2006/relationships/image" Target="../media/image120.png"/><Relationship Id="rId4" Type="http://schemas.microsoft.com/office/2007/relationships/hdphoto" Target="../media/hdphoto3.wdp"/></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jpeg"/><Relationship Id="rId1" Type="http://schemas.openxmlformats.org/officeDocument/2006/relationships/slideMaster" Target="../slideMasters/slideMaster8.xml"/><Relationship Id="rId5" Type="http://schemas.openxmlformats.org/officeDocument/2006/relationships/image" Target="../media/image120.png"/><Relationship Id="rId4" Type="http://schemas.microsoft.com/office/2007/relationships/hdphoto" Target="../media/hdphoto3.wdp"/></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Master" Target="../slideMasters/slideMaster8.xml"/><Relationship Id="rId4" Type="http://schemas.openxmlformats.org/officeDocument/2006/relationships/image" Target="../media/image120.pn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Master" Target="../slideMasters/slideMaster8.xml"/><Relationship Id="rId4" Type="http://schemas.openxmlformats.org/officeDocument/2006/relationships/image" Target="../media/image120.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29.jpeg"/><Relationship Id="rId1" Type="http://schemas.openxmlformats.org/officeDocument/2006/relationships/slideMaster" Target="../slideMasters/slideMaster8.xml"/><Relationship Id="rId4" Type="http://schemas.openxmlformats.org/officeDocument/2006/relationships/image" Target="../media/image120.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image" Target="../media/image134.png"/><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Master" Target="../slideMasters/slideMaster8.xml"/><Relationship Id="rId5" Type="http://schemas.microsoft.com/office/2007/relationships/hdphoto" Target="../media/hdphoto4.wdp"/><Relationship Id="rId4" Type="http://schemas.openxmlformats.org/officeDocument/2006/relationships/image" Target="../media/image137.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6.xml.rels><?xml version="1.0" encoding="UTF-8" standalone="yes"?>
<Relationships xmlns="http://schemas.openxmlformats.org/package/2006/relationships"><Relationship Id="rId3" Type="http://schemas.openxmlformats.org/officeDocument/2006/relationships/image" Target="../media/image139.svg"/><Relationship Id="rId2" Type="http://schemas.openxmlformats.org/officeDocument/2006/relationships/image" Target="../media/image138.png"/><Relationship Id="rId1" Type="http://schemas.openxmlformats.org/officeDocument/2006/relationships/slideMaster" Target="../slideMasters/slideMaster8.xml"/></Relationships>
</file>

<file path=ppt/slideLayouts/_rels/slideLayout407.xml.rels><?xml version="1.0" encoding="UTF-8" standalone="yes"?>
<Relationships xmlns="http://schemas.openxmlformats.org/package/2006/relationships"><Relationship Id="rId3" Type="http://schemas.openxmlformats.org/officeDocument/2006/relationships/image" Target="../media/image115.svg"/><Relationship Id="rId2" Type="http://schemas.openxmlformats.org/officeDocument/2006/relationships/image" Target="../media/image114.png"/><Relationship Id="rId1" Type="http://schemas.openxmlformats.org/officeDocument/2006/relationships/slideMaster" Target="../slideMasters/slideMaster8.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4BC5D-87E6-3596-194E-D6322FD2C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2301884B-9F4D-81B4-FEF2-E52776159D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7B8816B2-DD4F-8103-FD5E-F1F2B3F4DDC6}"/>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5" name="Footer Placeholder 4">
            <a:extLst>
              <a:ext uri="{FF2B5EF4-FFF2-40B4-BE49-F238E27FC236}">
                <a16:creationId xmlns:a16="http://schemas.microsoft.com/office/drawing/2014/main" id="{01251C84-34C4-5A9B-B09F-A57A954CA6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25020DB-85A3-71A9-3F72-36B873808871}"/>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2575423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165C5-763E-E916-AB2F-E6836E7BFCA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6E4C7AB-A588-6EB5-E6D4-168106F1DB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CFF3FC7-5BF7-4898-1253-2E33D2C68F90}"/>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5" name="Footer Placeholder 4">
            <a:extLst>
              <a:ext uri="{FF2B5EF4-FFF2-40B4-BE49-F238E27FC236}">
                <a16:creationId xmlns:a16="http://schemas.microsoft.com/office/drawing/2014/main" id="{2D777004-72EB-8312-2096-5ED0EFC220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1D077B-32E2-2FB8-8CF1-F2CC745D1B48}"/>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36287596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Slide Number Placeholder 2">
            <a:extLst>
              <a:ext uri="{FF2B5EF4-FFF2-40B4-BE49-F238E27FC236}">
                <a16:creationId xmlns:a16="http://schemas.microsoft.com/office/drawing/2014/main" id="{6A8A3552-8A78-4297-930A-B590D2F2070A}"/>
              </a:ext>
            </a:extLst>
          </p:cNvPr>
          <p:cNvSpPr>
            <a:spLocks noGrp="1"/>
          </p:cNvSpPr>
          <p:nvPr>
            <p:ph type="sldNum" sz="quarter" idx="10"/>
          </p:nvPr>
        </p:nvSpPr>
        <p:spPr/>
        <p:txBody>
          <a:bodyPr/>
          <a:lstStyle/>
          <a:p>
            <a:fld id="{1B7849BA-436A-4D63-AE19-3A8FDDD87C6E}" type="slidenum">
              <a:rPr lang="en-US" smtClean="0"/>
              <a:pPr/>
              <a:t>‹#›</a:t>
            </a:fld>
            <a:endParaRPr lang="en-US" sz="1000"/>
          </a:p>
        </p:txBody>
      </p:sp>
    </p:spTree>
    <p:extLst>
      <p:ext uri="{BB962C8B-B14F-4D97-AF65-F5344CB8AC3E}">
        <p14:creationId xmlns:p14="http://schemas.microsoft.com/office/powerpoint/2010/main" val="3195276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907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4592390"/>
            <a:ext cx="3463366"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2C885D8B-7EE2-0F64-29CF-75120E892AB5}"/>
              </a:ext>
            </a:extLst>
          </p:cNvPr>
          <p:cNvSpPr>
            <a:spLocks noGrp="1"/>
          </p:cNvSpPr>
          <p:nvPr>
            <p:ph type="body" sz="quarter" idx="13"/>
          </p:nvPr>
        </p:nvSpPr>
        <p:spPr>
          <a:xfrm>
            <a:off x="4365111" y="4592390"/>
            <a:ext cx="3463366"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6">
            <a:extLst>
              <a:ext uri="{FF2B5EF4-FFF2-40B4-BE49-F238E27FC236}">
                <a16:creationId xmlns:a16="http://schemas.microsoft.com/office/drawing/2014/main" id="{6D139543-AE97-6EBE-298F-E413DA34319D}"/>
              </a:ext>
            </a:extLst>
          </p:cNvPr>
          <p:cNvSpPr>
            <a:spLocks noGrp="1"/>
          </p:cNvSpPr>
          <p:nvPr>
            <p:ph type="body" sz="quarter" idx="14"/>
          </p:nvPr>
        </p:nvSpPr>
        <p:spPr>
          <a:xfrm>
            <a:off x="8146022" y="4592390"/>
            <a:ext cx="3463366"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138327"/>
      </p:ext>
    </p:extLst>
  </p:cSld>
  <p:clrMapOvr>
    <a:masterClrMapping/>
  </p:clrMapOvr>
  <p:transition>
    <p:fade/>
  </p:transition>
  <p:extLst>
    <p:ext uri="{DCECCB84-F9BA-43D5-87BE-67443E8EF086}">
      <p15:sldGuideLst xmlns:p15="http://schemas.microsoft.com/office/powerpoint/2012/main">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2" pos="7680">
          <p15:clr>
            <a:srgbClr val="A4A3A4"/>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4101573"/>
            <a:ext cx="5507737"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6">
            <a:extLst>
              <a:ext uri="{FF2B5EF4-FFF2-40B4-BE49-F238E27FC236}">
                <a16:creationId xmlns:a16="http://schemas.microsoft.com/office/drawing/2014/main" id="{2C885D8B-7EE2-0F64-29CF-75120E892AB5}"/>
              </a:ext>
            </a:extLst>
          </p:cNvPr>
          <p:cNvSpPr>
            <a:spLocks noGrp="1"/>
          </p:cNvSpPr>
          <p:nvPr>
            <p:ph type="body" sz="quarter" idx="13"/>
          </p:nvPr>
        </p:nvSpPr>
        <p:spPr>
          <a:xfrm>
            <a:off x="6292103" y="4101573"/>
            <a:ext cx="5507737" cy="2117503"/>
          </a:xfrm>
        </p:spPr>
        <p:txBody>
          <a:bodyPr>
            <a:noAutofit/>
          </a:bodyPr>
          <a:lstStyle>
            <a:lvl1pPr>
              <a:spcBef>
                <a:spcPts val="600"/>
              </a:spcBef>
              <a:spcAft>
                <a:spcPts val="600"/>
              </a:spcAft>
              <a:defRPr sz="2000">
                <a:solidFill>
                  <a:schemeClr val="accent2">
                    <a:lumMod val="60000"/>
                    <a:lumOff val="40000"/>
                  </a:schemeClr>
                </a:solidFill>
                <a:latin typeface="+mj-lt"/>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197451"/>
      </p:ext>
    </p:extLst>
  </p:cSld>
  <p:clrMapOvr>
    <a:masterClrMapping/>
  </p:clrMapOvr>
  <p:transition>
    <p:fade/>
  </p:transition>
  <p:extLst>
    <p:ext uri="{DCECCB84-F9BA-43D5-87BE-67443E8EF086}">
      <p15:sldGuideLst xmlns:p15="http://schemas.microsoft.com/office/powerpoint/2012/main">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2" pos="7680">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833411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44" name="Text Placeholder 8">
            <a:extLst>
              <a:ext uri="{FF2B5EF4-FFF2-40B4-BE49-F238E27FC236}">
                <a16:creationId xmlns:a16="http://schemas.microsoft.com/office/drawing/2014/main" id="{466E487B-6F1B-B612-9103-BFB71E7599A0}"/>
              </a:ext>
            </a:extLst>
          </p:cNvPr>
          <p:cNvSpPr>
            <a:spLocks noGrp="1"/>
          </p:cNvSpPr>
          <p:nvPr>
            <p:ph type="body" sz="quarter" idx="21"/>
          </p:nvPr>
        </p:nvSpPr>
        <p:spPr>
          <a:xfrm>
            <a:off x="6968635" y="4671140"/>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5" name="Text Placeholder 8">
            <a:extLst>
              <a:ext uri="{FF2B5EF4-FFF2-40B4-BE49-F238E27FC236}">
                <a16:creationId xmlns:a16="http://schemas.microsoft.com/office/drawing/2014/main" id="{9BDA5E16-747A-FBA7-DAE2-A7B1F704F4BA}"/>
              </a:ext>
            </a:extLst>
          </p:cNvPr>
          <p:cNvSpPr>
            <a:spLocks noGrp="1"/>
          </p:cNvSpPr>
          <p:nvPr>
            <p:ph type="body" sz="quarter" idx="17"/>
          </p:nvPr>
        </p:nvSpPr>
        <p:spPr>
          <a:xfrm>
            <a:off x="5544323" y="3920657"/>
            <a:ext cx="5082455" cy="393570"/>
          </a:xfrm>
        </p:spPr>
        <p:txBody>
          <a:bodyPr anchor="ctr"/>
          <a:lstStyle>
            <a:lvl1pPr algn="ctr">
              <a:defRPr kumimoji="0" lang="en-US" sz="14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pPr lvl="0"/>
            <a:r>
              <a:rPr lang="en-US"/>
              <a:t>Click to edit</a:t>
            </a:r>
          </a:p>
        </p:txBody>
      </p:sp>
      <p:sp>
        <p:nvSpPr>
          <p:cNvPr id="4" name="Title 3">
            <a:extLst>
              <a:ext uri="{FF2B5EF4-FFF2-40B4-BE49-F238E27FC236}">
                <a16:creationId xmlns:a16="http://schemas.microsoft.com/office/drawing/2014/main" id="{DA722DA1-E48A-0989-FE5F-F9DCC94C78CF}"/>
              </a:ext>
            </a:extLst>
          </p:cNvPr>
          <p:cNvSpPr>
            <a:spLocks noGrp="1"/>
          </p:cNvSpPr>
          <p:nvPr>
            <p:ph type="title"/>
          </p:nvPr>
        </p:nvSpPr>
        <p:spPr/>
        <p:txBody>
          <a:bodyPr/>
          <a:lstStyle/>
          <a:p>
            <a:r>
              <a:rPr lang="en-US"/>
              <a:t>Click to edit Master title style</a:t>
            </a:r>
          </a:p>
        </p:txBody>
      </p:sp>
      <p:sp>
        <p:nvSpPr>
          <p:cNvPr id="9" name="Text Placeholder 8">
            <a:extLst>
              <a:ext uri="{FF2B5EF4-FFF2-40B4-BE49-F238E27FC236}">
                <a16:creationId xmlns:a16="http://schemas.microsoft.com/office/drawing/2014/main" id="{A89A26F8-FE15-52DF-2686-B644BDE060CF}"/>
              </a:ext>
            </a:extLst>
          </p:cNvPr>
          <p:cNvSpPr>
            <a:spLocks noGrp="1"/>
          </p:cNvSpPr>
          <p:nvPr>
            <p:ph type="body" sz="quarter" idx="10" hasCustomPrompt="1"/>
          </p:nvPr>
        </p:nvSpPr>
        <p:spPr>
          <a:xfrm>
            <a:off x="2838450"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pPr lvl="0"/>
            <a:r>
              <a:rPr lang="en-US"/>
              <a:t>Collaborate</a:t>
            </a:r>
          </a:p>
        </p:txBody>
      </p:sp>
      <p:sp>
        <p:nvSpPr>
          <p:cNvPr id="10" name="Text Placeholder 8">
            <a:extLst>
              <a:ext uri="{FF2B5EF4-FFF2-40B4-BE49-F238E27FC236}">
                <a16:creationId xmlns:a16="http://schemas.microsoft.com/office/drawing/2014/main" id="{1FC05BF3-0669-BCE9-143B-E079C83E1711}"/>
              </a:ext>
            </a:extLst>
          </p:cNvPr>
          <p:cNvSpPr>
            <a:spLocks noGrp="1"/>
          </p:cNvSpPr>
          <p:nvPr>
            <p:ph type="body" sz="quarter" idx="11" hasCustomPrompt="1"/>
          </p:nvPr>
        </p:nvSpPr>
        <p:spPr>
          <a:xfrm>
            <a:off x="4626864"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Build app</a:t>
            </a:r>
          </a:p>
        </p:txBody>
      </p:sp>
      <p:sp>
        <p:nvSpPr>
          <p:cNvPr id="11" name="Text Placeholder 8">
            <a:extLst>
              <a:ext uri="{FF2B5EF4-FFF2-40B4-BE49-F238E27FC236}">
                <a16:creationId xmlns:a16="http://schemas.microsoft.com/office/drawing/2014/main" id="{09C68FB7-A769-D34B-1B3D-5CF758BD236F}"/>
              </a:ext>
            </a:extLst>
          </p:cNvPr>
          <p:cNvSpPr>
            <a:spLocks noGrp="1"/>
          </p:cNvSpPr>
          <p:nvPr>
            <p:ph type="body" sz="quarter" idx="12" hasCustomPrompt="1"/>
          </p:nvPr>
        </p:nvSpPr>
        <p:spPr>
          <a:xfrm>
            <a:off x="6409944"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Test app</a:t>
            </a:r>
          </a:p>
        </p:txBody>
      </p:sp>
      <p:sp>
        <p:nvSpPr>
          <p:cNvPr id="12" name="Text Placeholder 8">
            <a:extLst>
              <a:ext uri="{FF2B5EF4-FFF2-40B4-BE49-F238E27FC236}">
                <a16:creationId xmlns:a16="http://schemas.microsoft.com/office/drawing/2014/main" id="{32C469E4-36EC-0A19-BC96-3CD636D5D9C6}"/>
              </a:ext>
            </a:extLst>
          </p:cNvPr>
          <p:cNvSpPr>
            <a:spLocks noGrp="1"/>
          </p:cNvSpPr>
          <p:nvPr>
            <p:ph type="body" sz="quarter" idx="13" hasCustomPrompt="1"/>
          </p:nvPr>
        </p:nvSpPr>
        <p:spPr>
          <a:xfrm>
            <a:off x="8193024"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Release app</a:t>
            </a:r>
          </a:p>
        </p:txBody>
      </p:sp>
      <p:sp>
        <p:nvSpPr>
          <p:cNvPr id="13" name="Text Placeholder 8">
            <a:extLst>
              <a:ext uri="{FF2B5EF4-FFF2-40B4-BE49-F238E27FC236}">
                <a16:creationId xmlns:a16="http://schemas.microsoft.com/office/drawing/2014/main" id="{FB47FFCC-D8B9-CBEA-E3BB-3002F379B952}"/>
              </a:ext>
            </a:extLst>
          </p:cNvPr>
          <p:cNvSpPr>
            <a:spLocks noGrp="1"/>
          </p:cNvSpPr>
          <p:nvPr>
            <p:ph type="body" sz="quarter" idx="14" hasCustomPrompt="1"/>
          </p:nvPr>
        </p:nvSpPr>
        <p:spPr>
          <a:xfrm>
            <a:off x="10058400" y="1832444"/>
            <a:ext cx="1316038" cy="312673"/>
          </a:xfrm>
        </p:spPr>
        <p:txBody>
          <a:bodyPr/>
          <a:lstStyle>
            <a:lvl1pPr algn="ctr">
              <a:defRPr kumimoji="0" lang="en-US" sz="1600" b="0" i="0" u="none" strike="noStrike" kern="1200" cap="none" spc="0" normalizeH="0" baseline="0" dirty="0" smtClean="0">
                <a:ln>
                  <a:noFill/>
                </a:ln>
                <a:solidFill>
                  <a:prstClr val="white"/>
                </a:solidFill>
                <a:effectLst/>
                <a:uLnTx/>
                <a:uFillTx/>
                <a:latin typeface="Segoe UI Semibold"/>
                <a:ea typeface="+mn-ea"/>
                <a:cs typeface="Courier New" panose="02070309020205020404" pitchFamily="49" charset="0"/>
              </a:defRPr>
            </a:lvl1pPr>
          </a:lstStyle>
          <a:p>
            <a:r>
              <a:rPr lang="en-US"/>
              <a:t>Monitor app</a:t>
            </a:r>
          </a:p>
        </p:txBody>
      </p:sp>
      <p:sp>
        <p:nvSpPr>
          <p:cNvPr id="14" name="Rectangle 13">
            <a:extLst>
              <a:ext uri="{FF2B5EF4-FFF2-40B4-BE49-F238E27FC236}">
                <a16:creationId xmlns:a16="http://schemas.microsoft.com/office/drawing/2014/main" id="{41D51588-6A00-F23D-74D8-361A5BFF7E8E}"/>
              </a:ext>
              <a:ext uri="{C183D7F6-B498-43B3-948B-1728B52AA6E4}">
                <adec:decorative xmlns:adec="http://schemas.microsoft.com/office/drawing/2017/decorative" val="1"/>
              </a:ext>
            </a:extLst>
          </p:cNvPr>
          <p:cNvSpPr/>
          <p:nvPr userDrawn="1"/>
        </p:nvSpPr>
        <p:spPr bwMode="auto">
          <a:xfrm>
            <a:off x="0" y="5882365"/>
            <a:ext cx="12192000" cy="975635"/>
          </a:xfrm>
          <a:prstGeom prst="rect">
            <a:avLst/>
          </a:prstGeom>
          <a:solidFill>
            <a:schemeClr val="accent2">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 name="Group 14" descr="Model reproducibility unchecked box&#10;">
            <a:extLst>
              <a:ext uri="{FF2B5EF4-FFF2-40B4-BE49-F238E27FC236}">
                <a16:creationId xmlns:a16="http://schemas.microsoft.com/office/drawing/2014/main" id="{91329E2B-1F2B-6C9B-2779-3D1EC8C2C1B7}"/>
              </a:ext>
            </a:extLst>
          </p:cNvPr>
          <p:cNvGrpSpPr/>
          <p:nvPr userDrawn="1"/>
        </p:nvGrpSpPr>
        <p:grpSpPr>
          <a:xfrm>
            <a:off x="644653" y="6247072"/>
            <a:ext cx="2411271" cy="246221"/>
            <a:chOff x="644653" y="6247072"/>
            <a:chExt cx="2411271" cy="246221"/>
          </a:xfrm>
        </p:grpSpPr>
        <p:sp>
          <p:nvSpPr>
            <p:cNvPr id="16" name="TextBox 15" descr="Model reproducibility unchecked box&#10;">
              <a:extLst>
                <a:ext uri="{FF2B5EF4-FFF2-40B4-BE49-F238E27FC236}">
                  <a16:creationId xmlns:a16="http://schemas.microsoft.com/office/drawing/2014/main" id="{B7D0D226-CCC3-D2D4-B13B-5038A4C4A9BD}"/>
                </a:ext>
              </a:extLst>
            </p:cNvPr>
            <p:cNvSpPr txBox="1"/>
            <p:nvPr/>
          </p:nvSpPr>
          <p:spPr>
            <a:xfrm>
              <a:off x="998524" y="6247072"/>
              <a:ext cx="205740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reproducibility</a:t>
              </a:r>
            </a:p>
          </p:txBody>
        </p:sp>
        <p:sp>
          <p:nvSpPr>
            <p:cNvPr id="17" name="Graphic 3" descr="Close">
              <a:extLst>
                <a:ext uri="{FF2B5EF4-FFF2-40B4-BE49-F238E27FC236}">
                  <a16:creationId xmlns:a16="http://schemas.microsoft.com/office/drawing/2014/main" id="{78D0ECDD-F2FB-7D7C-37F3-E14D0DD7D0BB}"/>
                </a:ext>
              </a:extLst>
            </p:cNvPr>
            <p:cNvSpPr/>
            <p:nvPr/>
          </p:nvSpPr>
          <p:spPr>
            <a:xfrm>
              <a:off x="644653"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8" name="Group 17" descr="Model validation unchecked box">
            <a:extLst>
              <a:ext uri="{FF2B5EF4-FFF2-40B4-BE49-F238E27FC236}">
                <a16:creationId xmlns:a16="http://schemas.microsoft.com/office/drawing/2014/main" id="{BF1A0FE0-FF1C-40C5-E701-0586284B6ADB}"/>
              </a:ext>
            </a:extLst>
          </p:cNvPr>
          <p:cNvGrpSpPr/>
          <p:nvPr userDrawn="1"/>
        </p:nvGrpSpPr>
        <p:grpSpPr>
          <a:xfrm>
            <a:off x="3805782" y="6247072"/>
            <a:ext cx="1978373" cy="246221"/>
            <a:chOff x="3805782" y="6247072"/>
            <a:chExt cx="1978373" cy="246221"/>
          </a:xfrm>
        </p:grpSpPr>
        <p:sp>
          <p:nvSpPr>
            <p:cNvPr id="19" name="TextBox 18" descr="Model validation unchecked box">
              <a:extLst>
                <a:ext uri="{FF2B5EF4-FFF2-40B4-BE49-F238E27FC236}">
                  <a16:creationId xmlns:a16="http://schemas.microsoft.com/office/drawing/2014/main" id="{D3015B0A-B2D8-2C4C-F3E3-07948CA3B161}"/>
                </a:ext>
              </a:extLst>
            </p:cNvPr>
            <p:cNvSpPr txBox="1"/>
            <p:nvPr/>
          </p:nvSpPr>
          <p:spPr>
            <a:xfrm>
              <a:off x="4153972" y="6247072"/>
              <a:ext cx="1630183"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validation</a:t>
              </a:r>
            </a:p>
          </p:txBody>
        </p:sp>
        <p:sp>
          <p:nvSpPr>
            <p:cNvPr id="20" name="Graphic 3" descr="Close">
              <a:extLst>
                <a:ext uri="{FF2B5EF4-FFF2-40B4-BE49-F238E27FC236}">
                  <a16:creationId xmlns:a16="http://schemas.microsoft.com/office/drawing/2014/main" id="{F844985E-6A2D-176D-5E9D-5263239008E0}"/>
                </a:ext>
              </a:extLst>
            </p:cNvPr>
            <p:cNvSpPr/>
            <p:nvPr/>
          </p:nvSpPr>
          <p:spPr>
            <a:xfrm>
              <a:off x="3805782"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1" name="Group 20" descr="Model deployment unchecked box">
            <a:extLst>
              <a:ext uri="{FF2B5EF4-FFF2-40B4-BE49-F238E27FC236}">
                <a16:creationId xmlns:a16="http://schemas.microsoft.com/office/drawing/2014/main" id="{92AD9643-73AE-7AF6-9408-BAA7E2F6528A}"/>
              </a:ext>
            </a:extLst>
          </p:cNvPr>
          <p:cNvGrpSpPr/>
          <p:nvPr userDrawn="1"/>
        </p:nvGrpSpPr>
        <p:grpSpPr>
          <a:xfrm>
            <a:off x="6535426" y="6247072"/>
            <a:ext cx="2252012" cy="246221"/>
            <a:chOff x="6535426" y="6247072"/>
            <a:chExt cx="2252012" cy="246221"/>
          </a:xfrm>
        </p:grpSpPr>
        <p:sp>
          <p:nvSpPr>
            <p:cNvPr id="22" name="TextBox 21" descr="Model deployment unchecked box">
              <a:extLst>
                <a:ext uri="{FF2B5EF4-FFF2-40B4-BE49-F238E27FC236}">
                  <a16:creationId xmlns:a16="http://schemas.microsoft.com/office/drawing/2014/main" id="{65B8788F-6BE1-14A2-13E5-402103C1ED5C}"/>
                </a:ext>
              </a:extLst>
            </p:cNvPr>
            <p:cNvSpPr txBox="1"/>
            <p:nvPr/>
          </p:nvSpPr>
          <p:spPr>
            <a:xfrm>
              <a:off x="6883616" y="6247072"/>
              <a:ext cx="1903822"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deployment</a:t>
              </a:r>
            </a:p>
          </p:txBody>
        </p:sp>
        <p:sp>
          <p:nvSpPr>
            <p:cNvPr id="23" name="Graphic 3" descr="Close">
              <a:extLst>
                <a:ext uri="{FF2B5EF4-FFF2-40B4-BE49-F238E27FC236}">
                  <a16:creationId xmlns:a16="http://schemas.microsoft.com/office/drawing/2014/main" id="{04EC9AB1-CB55-AA5D-F375-EF8A8742FB26}"/>
                </a:ext>
              </a:extLst>
            </p:cNvPr>
            <p:cNvSpPr/>
            <p:nvPr/>
          </p:nvSpPr>
          <p:spPr>
            <a:xfrm>
              <a:off x="6535426"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4" name="Group 23" descr="Model retraining unchecked box&#10;">
            <a:extLst>
              <a:ext uri="{FF2B5EF4-FFF2-40B4-BE49-F238E27FC236}">
                <a16:creationId xmlns:a16="http://schemas.microsoft.com/office/drawing/2014/main" id="{F53B20AE-4966-F7B0-A89E-F06FAE51BBAA}"/>
              </a:ext>
            </a:extLst>
          </p:cNvPr>
          <p:cNvGrpSpPr/>
          <p:nvPr userDrawn="1"/>
        </p:nvGrpSpPr>
        <p:grpSpPr>
          <a:xfrm>
            <a:off x="9534890" y="6247072"/>
            <a:ext cx="1920568" cy="246221"/>
            <a:chOff x="9534890" y="6247072"/>
            <a:chExt cx="1920568" cy="246221"/>
          </a:xfrm>
        </p:grpSpPr>
        <p:sp>
          <p:nvSpPr>
            <p:cNvPr id="25" name="TextBox 24" descr="Model retraining unchecked box">
              <a:extLst>
                <a:ext uri="{FF2B5EF4-FFF2-40B4-BE49-F238E27FC236}">
                  <a16:creationId xmlns:a16="http://schemas.microsoft.com/office/drawing/2014/main" id="{5810FCDE-BE4F-442E-B04F-818A66FA9FC1}"/>
                </a:ext>
              </a:extLst>
            </p:cNvPr>
            <p:cNvSpPr txBox="1"/>
            <p:nvPr/>
          </p:nvSpPr>
          <p:spPr>
            <a:xfrm>
              <a:off x="9886898" y="6247072"/>
              <a:ext cx="1568560" cy="246221"/>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Model retraining</a:t>
              </a:r>
            </a:p>
          </p:txBody>
        </p:sp>
        <p:sp>
          <p:nvSpPr>
            <p:cNvPr id="26" name="Graphic 3" descr="Close">
              <a:extLst>
                <a:ext uri="{FF2B5EF4-FFF2-40B4-BE49-F238E27FC236}">
                  <a16:creationId xmlns:a16="http://schemas.microsoft.com/office/drawing/2014/main" id="{3BF5AAA6-F45A-F9C8-B25B-3B9D0152AB9C}"/>
                </a:ext>
              </a:extLst>
            </p:cNvPr>
            <p:cNvSpPr/>
            <p:nvPr/>
          </p:nvSpPr>
          <p:spPr>
            <a:xfrm>
              <a:off x="9534890" y="6276844"/>
              <a:ext cx="184128" cy="184128"/>
            </a:xfrm>
            <a:prstGeom prst="rect">
              <a:avLst/>
            </a:prstGeom>
            <a:noFill/>
            <a:ln w="38100" cap="flat">
              <a:solidFill>
                <a:schemeClr val="accent2"/>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7" name="App developer using Azure DevOps" descr="App developer&#10;using Azure DevOps &#10;icon&#10;">
            <a:extLst>
              <a:ext uri="{FF2B5EF4-FFF2-40B4-BE49-F238E27FC236}">
                <a16:creationId xmlns:a16="http://schemas.microsoft.com/office/drawing/2014/main" id="{D9F19416-DA31-E94C-402A-9E5B50465D01}"/>
              </a:ext>
            </a:extLst>
          </p:cNvPr>
          <p:cNvGrpSpPr/>
          <p:nvPr userDrawn="1"/>
        </p:nvGrpSpPr>
        <p:grpSpPr>
          <a:xfrm>
            <a:off x="361734" y="2145117"/>
            <a:ext cx="1877437" cy="1329264"/>
            <a:chOff x="361727" y="2145117"/>
            <a:chExt cx="1877437" cy="1329264"/>
          </a:xfrm>
        </p:grpSpPr>
        <p:sp>
          <p:nvSpPr>
            <p:cNvPr id="28" name="TextBox 27" descr="App developer&#10;using Azure DevOps &#10;icon">
              <a:extLst>
                <a:ext uri="{FF2B5EF4-FFF2-40B4-BE49-F238E27FC236}">
                  <a16:creationId xmlns:a16="http://schemas.microsoft.com/office/drawing/2014/main" id="{D42E16B1-D86B-B9BC-E969-E1DB36AD66EE}"/>
                </a:ext>
              </a:extLst>
            </p:cNvPr>
            <p:cNvSpPr txBox="1"/>
            <p:nvPr/>
          </p:nvSpPr>
          <p:spPr>
            <a:xfrm>
              <a:off x="361727" y="2951161"/>
              <a:ext cx="1877437"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2">
                      <a:lumMod val="60000"/>
                      <a:lumOff val="40000"/>
                    </a:schemeClr>
                  </a:solidFill>
                  <a:effectLst/>
                  <a:uLnTx/>
                  <a:uFillTx/>
                  <a:latin typeface="Segoe UI Semibold"/>
                  <a:ea typeface="+mn-ea"/>
                  <a:cs typeface="+mn-cs"/>
                </a:rPr>
                <a:t>App developer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accent2">
                      <a:lumMod val="60000"/>
                      <a:lumOff val="40000"/>
                    </a:schemeClr>
                  </a:solidFill>
                  <a:effectLst/>
                  <a:uLnTx/>
                  <a:uFillTx/>
                  <a:latin typeface="Segoe UI Semibold"/>
                  <a:ea typeface="+mn-ea"/>
                  <a:cs typeface="+mn-cs"/>
                </a:rPr>
                <a:t>using Azure DevOps </a:t>
              </a:r>
            </a:p>
          </p:txBody>
        </p:sp>
        <p:grpSp>
          <p:nvGrpSpPr>
            <p:cNvPr id="29" name="Group 28">
              <a:extLst>
                <a:ext uri="{FF2B5EF4-FFF2-40B4-BE49-F238E27FC236}">
                  <a16:creationId xmlns:a16="http://schemas.microsoft.com/office/drawing/2014/main" id="{3BA64AEA-D9C2-7413-9B6B-4C2F72331DB4}"/>
                </a:ext>
              </a:extLst>
            </p:cNvPr>
            <p:cNvGrpSpPr/>
            <p:nvPr/>
          </p:nvGrpSpPr>
          <p:grpSpPr>
            <a:xfrm>
              <a:off x="793687" y="2145117"/>
              <a:ext cx="1013516" cy="819140"/>
              <a:chOff x="1926612" y="1473125"/>
              <a:chExt cx="701441" cy="566916"/>
            </a:xfrm>
          </p:grpSpPr>
          <p:pic>
            <p:nvPicPr>
              <p:cNvPr id="30" name="Graphic 29" descr="Cloud">
                <a:extLst>
                  <a:ext uri="{FF2B5EF4-FFF2-40B4-BE49-F238E27FC236}">
                    <a16:creationId xmlns:a16="http://schemas.microsoft.com/office/drawing/2014/main" id="{A025B6FE-49DC-57FB-9D1C-9BC7C79E77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2061137" y="1473125"/>
                <a:ext cx="566916" cy="566916"/>
              </a:xfrm>
              <a:prstGeom prst="rect">
                <a:avLst/>
              </a:prstGeom>
            </p:spPr>
          </p:pic>
          <p:pic>
            <p:nvPicPr>
              <p:cNvPr id="31" name="Graphic 30">
                <a:extLst>
                  <a:ext uri="{FF2B5EF4-FFF2-40B4-BE49-F238E27FC236}">
                    <a16:creationId xmlns:a16="http://schemas.microsoft.com/office/drawing/2014/main" id="{1663F212-6510-44F0-4AE7-6287DE8D017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26612" y="1574533"/>
                <a:ext cx="394711" cy="394711"/>
              </a:xfrm>
              <a:prstGeom prst="rect">
                <a:avLst/>
              </a:prstGeom>
            </p:spPr>
          </p:pic>
          <p:pic>
            <p:nvPicPr>
              <p:cNvPr id="32" name="Graphic 31" descr="Badge New">
                <a:extLst>
                  <a:ext uri="{FF2B5EF4-FFF2-40B4-BE49-F238E27FC236}">
                    <a16:creationId xmlns:a16="http://schemas.microsoft.com/office/drawing/2014/main" id="{657450FA-FA2F-A4CB-D894-2A44196BE7D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04838" y="1708005"/>
                <a:ext cx="268530" cy="268530"/>
              </a:xfrm>
              <a:prstGeom prst="rect">
                <a:avLst/>
              </a:prstGeom>
            </p:spPr>
          </p:pic>
        </p:grpSp>
      </p:grpSp>
      <p:grpSp>
        <p:nvGrpSpPr>
          <p:cNvPr id="33" name="Data scientist using Azure Machine Learning" descr="Data scientist using &#10;Azure Machine Learning&#10;icon&#10;">
            <a:extLst>
              <a:ext uri="{FF2B5EF4-FFF2-40B4-BE49-F238E27FC236}">
                <a16:creationId xmlns:a16="http://schemas.microsoft.com/office/drawing/2014/main" id="{409B0F23-9548-6A0D-8D62-A17C187FD068}"/>
              </a:ext>
            </a:extLst>
          </p:cNvPr>
          <p:cNvGrpSpPr/>
          <p:nvPr userDrawn="1"/>
        </p:nvGrpSpPr>
        <p:grpSpPr>
          <a:xfrm>
            <a:off x="223875" y="3905375"/>
            <a:ext cx="2153155" cy="1263163"/>
            <a:chOff x="223875" y="3905375"/>
            <a:chExt cx="2153155" cy="1263163"/>
          </a:xfrm>
        </p:grpSpPr>
        <p:sp>
          <p:nvSpPr>
            <p:cNvPr id="34" name="TextBox 33" descr="Data scientist using &#10;Azure Machine Learning&#10;icon">
              <a:extLst>
                <a:ext uri="{FF2B5EF4-FFF2-40B4-BE49-F238E27FC236}">
                  <a16:creationId xmlns:a16="http://schemas.microsoft.com/office/drawing/2014/main" id="{01720F41-2B17-0309-61EA-19EFB002A871}"/>
                </a:ext>
              </a:extLst>
            </p:cNvPr>
            <p:cNvSpPr txBox="1"/>
            <p:nvPr/>
          </p:nvSpPr>
          <p:spPr>
            <a:xfrm>
              <a:off x="223875" y="4645318"/>
              <a:ext cx="215315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Data scientist using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E6FF"/>
                  </a:solidFill>
                  <a:effectLst/>
                  <a:uLnTx/>
                  <a:uFillTx/>
                  <a:latin typeface="Segoe UI Semibold"/>
                  <a:ea typeface="+mn-ea"/>
                  <a:cs typeface="+mn-cs"/>
                </a:rPr>
                <a:t>Azure Machine Learning</a:t>
              </a:r>
            </a:p>
          </p:txBody>
        </p:sp>
        <p:grpSp>
          <p:nvGrpSpPr>
            <p:cNvPr id="35" name="Group 34">
              <a:extLst>
                <a:ext uri="{FF2B5EF4-FFF2-40B4-BE49-F238E27FC236}">
                  <a16:creationId xmlns:a16="http://schemas.microsoft.com/office/drawing/2014/main" id="{A938EF83-BDF1-3FF8-85E6-0097B47FF429}"/>
                </a:ext>
              </a:extLst>
            </p:cNvPr>
            <p:cNvGrpSpPr/>
            <p:nvPr/>
          </p:nvGrpSpPr>
          <p:grpSpPr>
            <a:xfrm>
              <a:off x="701412" y="3905375"/>
              <a:ext cx="1198081" cy="724554"/>
              <a:chOff x="-947997" y="1189350"/>
              <a:chExt cx="1060049" cy="641077"/>
            </a:xfrm>
          </p:grpSpPr>
          <p:grpSp>
            <p:nvGrpSpPr>
              <p:cNvPr id="36" name="Group 35">
                <a:extLst>
                  <a:ext uri="{FF2B5EF4-FFF2-40B4-BE49-F238E27FC236}">
                    <a16:creationId xmlns:a16="http://schemas.microsoft.com/office/drawing/2014/main" id="{D430B5CD-0746-DFBE-ECD3-A499FC744847}"/>
                  </a:ext>
                </a:extLst>
              </p:cNvPr>
              <p:cNvGrpSpPr/>
              <p:nvPr/>
            </p:nvGrpSpPr>
            <p:grpSpPr>
              <a:xfrm>
                <a:off x="-947997" y="1189350"/>
                <a:ext cx="583132" cy="641077"/>
                <a:chOff x="-271771" y="1926054"/>
                <a:chExt cx="341256" cy="375166"/>
              </a:xfrm>
            </p:grpSpPr>
            <p:sp>
              <p:nvSpPr>
                <p:cNvPr id="38" name="Freeform: Shape 37">
                  <a:extLst>
                    <a:ext uri="{FF2B5EF4-FFF2-40B4-BE49-F238E27FC236}">
                      <a16:creationId xmlns:a16="http://schemas.microsoft.com/office/drawing/2014/main" id="{7705C75B-9D15-00F2-2D52-A1216B5C5F59}"/>
                    </a:ext>
                    <a:ext uri="{C183D7F6-B498-43B3-948B-1728B52AA6E4}">
                      <adec:decorative xmlns:adec="http://schemas.microsoft.com/office/drawing/2017/decorative" val="1"/>
                    </a:ext>
                  </a:extLst>
                </p:cNvPr>
                <p:cNvSpPr/>
                <p:nvPr/>
              </p:nvSpPr>
              <p:spPr>
                <a:xfrm>
                  <a:off x="-271771" y="2094522"/>
                  <a:ext cx="341256" cy="206698"/>
                </a:xfrm>
                <a:custGeom>
                  <a:avLst/>
                  <a:gdLst>
                    <a:gd name="connsiteX0" fmla="*/ 310832 w 341256"/>
                    <a:gd name="connsiteY0" fmla="*/ 206699 h 206698"/>
                    <a:gd name="connsiteX1" fmla="*/ 341161 w 341256"/>
                    <a:gd name="connsiteY1" fmla="*/ 176369 h 206698"/>
                    <a:gd name="connsiteX2" fmla="*/ 341161 w 341256"/>
                    <a:gd name="connsiteY2" fmla="*/ 172801 h 206698"/>
                    <a:gd name="connsiteX3" fmla="*/ 171418 w 341256"/>
                    <a:gd name="connsiteY3" fmla="*/ 0 h 206698"/>
                    <a:gd name="connsiteX4" fmla="*/ 147 w 341256"/>
                    <a:gd name="connsiteY4" fmla="*/ 172037 h 206698"/>
                    <a:gd name="connsiteX5" fmla="*/ 27418 w 341256"/>
                    <a:gd name="connsiteY5" fmla="*/ 205424 h 206698"/>
                    <a:gd name="connsiteX6" fmla="*/ 310322 w 341256"/>
                    <a:gd name="connsiteY6" fmla="*/ 205424 h 20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256" h="206698">
                      <a:moveTo>
                        <a:pt x="310832" y="206699"/>
                      </a:moveTo>
                      <a:cubicBezTo>
                        <a:pt x="327582" y="206699"/>
                        <a:pt x="341161" y="193119"/>
                        <a:pt x="341161" y="176369"/>
                      </a:cubicBezTo>
                      <a:cubicBezTo>
                        <a:pt x="341289" y="175184"/>
                        <a:pt x="341289" y="173986"/>
                        <a:pt x="341161" y="172801"/>
                      </a:cubicBezTo>
                      <a:cubicBezTo>
                        <a:pt x="329182" y="77480"/>
                        <a:pt x="274895" y="0"/>
                        <a:pt x="171418" y="0"/>
                      </a:cubicBezTo>
                      <a:cubicBezTo>
                        <a:pt x="67942" y="0"/>
                        <a:pt x="11361" y="65756"/>
                        <a:pt x="147" y="172037"/>
                      </a:cubicBezTo>
                      <a:cubicBezTo>
                        <a:pt x="-1485" y="188769"/>
                        <a:pt x="10696" y="203684"/>
                        <a:pt x="27418" y="205424"/>
                      </a:cubicBezTo>
                      <a:lnTo>
                        <a:pt x="310322" y="205424"/>
                      </a:lnTo>
                      <a:close/>
                    </a:path>
                  </a:pathLst>
                </a:custGeom>
                <a:gradFill flip="none" rotWithShape="1">
                  <a:gsLst>
                    <a:gs pos="0">
                      <a:srgbClr val="0078D4"/>
                    </a:gs>
                    <a:gs pos="100000">
                      <a:srgbClr val="529BEB"/>
                    </a:gs>
                  </a:gsLst>
                  <a:lin ang="16200000" scaled="1"/>
                  <a:tileRect/>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B1D7CD03-41E2-9262-51DA-ED74986D60C4}"/>
                    </a:ext>
                    <a:ext uri="{C183D7F6-B498-43B3-948B-1728B52AA6E4}">
                      <adec:decorative xmlns:adec="http://schemas.microsoft.com/office/drawing/2017/decorative" val="1"/>
                    </a:ext>
                  </a:extLst>
                </p:cNvPr>
                <p:cNvSpPr/>
                <p:nvPr/>
              </p:nvSpPr>
              <p:spPr>
                <a:xfrm>
                  <a:off x="-150052" y="2101914"/>
                  <a:ext cx="101947" cy="133806"/>
                </a:xfrm>
                <a:custGeom>
                  <a:avLst/>
                  <a:gdLst>
                    <a:gd name="connsiteX0" fmla="*/ 50974 w 101947"/>
                    <a:gd name="connsiteY0" fmla="*/ 15292 h 133806"/>
                    <a:gd name="connsiteX1" fmla="*/ 0 w 101947"/>
                    <a:gd name="connsiteY1" fmla="*/ 0 h 133806"/>
                    <a:gd name="connsiteX2" fmla="*/ 50974 w 101947"/>
                    <a:gd name="connsiteY2" fmla="*/ 133806 h 133806"/>
                    <a:gd name="connsiteX3" fmla="*/ 101948 w 101947"/>
                    <a:gd name="connsiteY3" fmla="*/ 1019 h 133806"/>
                    <a:gd name="connsiteX4" fmla="*/ 50974 w 101947"/>
                    <a:gd name="connsiteY4" fmla="*/ 15292 h 133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947" h="133806">
                      <a:moveTo>
                        <a:pt x="50974" y="15292"/>
                      </a:moveTo>
                      <a:cubicBezTo>
                        <a:pt x="32871" y="15166"/>
                        <a:pt x="15183" y="9859"/>
                        <a:pt x="0" y="0"/>
                      </a:cubicBezTo>
                      <a:lnTo>
                        <a:pt x="50974" y="133806"/>
                      </a:lnTo>
                      <a:lnTo>
                        <a:pt x="101948" y="1019"/>
                      </a:lnTo>
                      <a:cubicBezTo>
                        <a:pt x="86606" y="10406"/>
                        <a:pt x="68959" y="15347"/>
                        <a:pt x="50974" y="15292"/>
                      </a:cubicBezTo>
                      <a:close/>
                    </a:path>
                  </a:pathLst>
                </a:custGeom>
                <a:solidFill>
                  <a:srgbClr val="FFFFFF">
                    <a:alpha val="80000"/>
                  </a:srgbClr>
                </a:soli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46E8091E-0977-7FA9-F236-80F577C9AB7B}"/>
                    </a:ext>
                    <a:ext uri="{C183D7F6-B498-43B3-948B-1728B52AA6E4}">
                      <adec:decorative xmlns:adec="http://schemas.microsoft.com/office/drawing/2017/decorative" val="1"/>
                    </a:ext>
                  </a:extLst>
                </p:cNvPr>
                <p:cNvSpPr/>
                <p:nvPr/>
              </p:nvSpPr>
              <p:spPr>
                <a:xfrm>
                  <a:off x="-195419" y="1926054"/>
                  <a:ext cx="191151" cy="191151"/>
                </a:xfrm>
                <a:custGeom>
                  <a:avLst/>
                  <a:gdLst>
                    <a:gd name="connsiteX0" fmla="*/ 191152 w 191151"/>
                    <a:gd name="connsiteY0" fmla="*/ 95576 h 191151"/>
                    <a:gd name="connsiteX1" fmla="*/ 95576 w 191151"/>
                    <a:gd name="connsiteY1" fmla="*/ 191152 h 191151"/>
                    <a:gd name="connsiteX2" fmla="*/ 0 w 191151"/>
                    <a:gd name="connsiteY2" fmla="*/ 95576 h 191151"/>
                    <a:gd name="connsiteX3" fmla="*/ 95576 w 191151"/>
                    <a:gd name="connsiteY3" fmla="*/ 0 h 191151"/>
                    <a:gd name="connsiteX4" fmla="*/ 191152 w 191151"/>
                    <a:gd name="connsiteY4" fmla="*/ 95576 h 1911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151" h="191151">
                      <a:moveTo>
                        <a:pt x="191152" y="95576"/>
                      </a:moveTo>
                      <a:cubicBezTo>
                        <a:pt x="191152" y="148361"/>
                        <a:pt x="148361" y="191152"/>
                        <a:pt x="95576" y="191152"/>
                      </a:cubicBezTo>
                      <a:cubicBezTo>
                        <a:pt x="42791" y="191152"/>
                        <a:pt x="0" y="148361"/>
                        <a:pt x="0" y="95576"/>
                      </a:cubicBezTo>
                      <a:cubicBezTo>
                        <a:pt x="0" y="42791"/>
                        <a:pt x="42791" y="0"/>
                        <a:pt x="95576" y="0"/>
                      </a:cubicBezTo>
                      <a:cubicBezTo>
                        <a:pt x="148361" y="0"/>
                        <a:pt x="191152" y="42791"/>
                        <a:pt x="191152" y="95576"/>
                      </a:cubicBezTo>
                      <a:close/>
                    </a:path>
                  </a:pathLst>
                </a:custGeom>
                <a:gradFill>
                  <a:gsLst>
                    <a:gs pos="0">
                      <a:srgbClr val="0078D4"/>
                    </a:gs>
                    <a:gs pos="100000">
                      <a:srgbClr val="0078D4"/>
                    </a:gs>
                  </a:gsLst>
                  <a:lin ang="5400000" scaled="1"/>
                </a:gra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2">
                        <a:lumMod val="60000"/>
                        <a:lumOff val="40000"/>
                      </a:schemeClr>
                    </a:solidFill>
                    <a:effectLst/>
                    <a:uLnTx/>
                    <a:uFillTx/>
                    <a:latin typeface="Segoe UI"/>
                    <a:ea typeface="+mn-ea"/>
                    <a:cs typeface="+mn-cs"/>
                  </a:endParaRPr>
                </a:p>
              </p:txBody>
            </p:sp>
          </p:grpSp>
          <p:pic>
            <p:nvPicPr>
              <p:cNvPr id="37" name="Picture 36">
                <a:extLst>
                  <a:ext uri="{FF2B5EF4-FFF2-40B4-BE49-F238E27FC236}">
                    <a16:creationId xmlns:a16="http://schemas.microsoft.com/office/drawing/2014/main" id="{030F0F66-AB6F-AC93-D741-B74216D81A6A}"/>
                  </a:ext>
                  <a:ext uri="{C183D7F6-B498-43B3-948B-1728B52AA6E4}">
                    <adec:decorative xmlns:adec="http://schemas.microsoft.com/office/drawing/2017/decorative" val="1"/>
                  </a:ext>
                </a:extLst>
              </p:cNvPr>
              <p:cNvPicPr>
                <a:picLocks noChangeAspect="1"/>
              </p:cNvPicPr>
              <p:nvPr/>
            </p:nvPicPr>
            <p:blipFill rotWithShape="1">
              <a:blip r:embed="rId8"/>
              <a:srcRect t="2474" r="-4596" b="16665"/>
              <a:stretch/>
            </p:blipFill>
            <p:spPr>
              <a:xfrm>
                <a:off x="-619062" y="1333147"/>
                <a:ext cx="731114" cy="496486"/>
              </a:xfrm>
              <a:prstGeom prst="rect">
                <a:avLst/>
              </a:prstGeom>
            </p:spPr>
          </p:pic>
        </p:grpSp>
      </p:grpSp>
      <p:sp>
        <p:nvSpPr>
          <p:cNvPr id="2" name="Text Placeholder 8">
            <a:extLst>
              <a:ext uri="{FF2B5EF4-FFF2-40B4-BE49-F238E27FC236}">
                <a16:creationId xmlns:a16="http://schemas.microsoft.com/office/drawing/2014/main" id="{9CC5FA05-98B2-9D29-5A4C-CF53A9459B06}"/>
              </a:ext>
            </a:extLst>
          </p:cNvPr>
          <p:cNvSpPr>
            <a:spLocks noGrp="1"/>
          </p:cNvSpPr>
          <p:nvPr>
            <p:ph type="body" sz="quarter" idx="15"/>
          </p:nvPr>
        </p:nvSpPr>
        <p:spPr>
          <a:xfrm>
            <a:off x="4626864" y="3022552"/>
            <a:ext cx="1316038"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3" name="Text Placeholder 8">
            <a:extLst>
              <a:ext uri="{FF2B5EF4-FFF2-40B4-BE49-F238E27FC236}">
                <a16:creationId xmlns:a16="http://schemas.microsoft.com/office/drawing/2014/main" id="{E8840D3F-3BB6-5549-775B-CE88DED45FEC}"/>
              </a:ext>
            </a:extLst>
          </p:cNvPr>
          <p:cNvSpPr>
            <a:spLocks noGrp="1"/>
          </p:cNvSpPr>
          <p:nvPr>
            <p:ph type="body" sz="quarter" idx="16"/>
          </p:nvPr>
        </p:nvSpPr>
        <p:spPr>
          <a:xfrm>
            <a:off x="6245352" y="3022552"/>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6" name="Text Placeholder 8">
            <a:extLst>
              <a:ext uri="{FF2B5EF4-FFF2-40B4-BE49-F238E27FC236}">
                <a16:creationId xmlns:a16="http://schemas.microsoft.com/office/drawing/2014/main" id="{F2E8B489-DF74-596C-82CA-D2B74DCAC28D}"/>
              </a:ext>
            </a:extLst>
          </p:cNvPr>
          <p:cNvSpPr>
            <a:spLocks noGrp="1"/>
          </p:cNvSpPr>
          <p:nvPr>
            <p:ph type="body" sz="quarter" idx="18"/>
          </p:nvPr>
        </p:nvSpPr>
        <p:spPr>
          <a:xfrm>
            <a:off x="8083296" y="3022552"/>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sp>
        <p:nvSpPr>
          <p:cNvPr id="8" name="Text Placeholder 8">
            <a:extLst>
              <a:ext uri="{FF2B5EF4-FFF2-40B4-BE49-F238E27FC236}">
                <a16:creationId xmlns:a16="http://schemas.microsoft.com/office/drawing/2014/main" id="{C7C2C78B-27EA-A9B7-0CB8-9154A44A0EE1}"/>
              </a:ext>
            </a:extLst>
          </p:cNvPr>
          <p:cNvSpPr>
            <a:spLocks noGrp="1"/>
          </p:cNvSpPr>
          <p:nvPr>
            <p:ph type="body" sz="quarter" idx="19"/>
          </p:nvPr>
        </p:nvSpPr>
        <p:spPr>
          <a:xfrm>
            <a:off x="9904640" y="3022552"/>
            <a:ext cx="1646102" cy="246221"/>
          </a:xfrm>
        </p:spPr>
        <p:txBody>
          <a:bodyPr/>
          <a:lstStyle>
            <a:lvl1pPr algn="ctr">
              <a:defRPr kumimoji="0" lang="en-US" sz="16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Courier New" panose="02070309020205020404" pitchFamily="49" charset="0"/>
              </a:defRPr>
            </a:lvl1pPr>
          </a:lstStyle>
          <a:p>
            <a:pPr lvl="0"/>
            <a:r>
              <a:rPr lang="en-US"/>
              <a:t>Click to edit</a:t>
            </a:r>
          </a:p>
        </p:txBody>
      </p:sp>
      <p:grpSp>
        <p:nvGrpSpPr>
          <p:cNvPr id="42" name="Group 41" descr="Collaborate showing GitHub icon">
            <a:extLst>
              <a:ext uri="{FF2B5EF4-FFF2-40B4-BE49-F238E27FC236}">
                <a16:creationId xmlns:a16="http://schemas.microsoft.com/office/drawing/2014/main" id="{8BFF7479-9C89-DFB8-2B74-32D0B74BC939}"/>
              </a:ext>
            </a:extLst>
          </p:cNvPr>
          <p:cNvGrpSpPr/>
          <p:nvPr userDrawn="1"/>
        </p:nvGrpSpPr>
        <p:grpSpPr>
          <a:xfrm>
            <a:off x="3175111" y="2271607"/>
            <a:ext cx="642716" cy="643947"/>
            <a:chOff x="3034411" y="2271607"/>
            <a:chExt cx="642716" cy="643947"/>
          </a:xfrm>
        </p:grpSpPr>
        <p:sp useBgFill="1">
          <p:nvSpPr>
            <p:cNvPr id="43" name="Freeform 5">
              <a:extLst>
                <a:ext uri="{FF2B5EF4-FFF2-40B4-BE49-F238E27FC236}">
                  <a16:creationId xmlns:a16="http://schemas.microsoft.com/office/drawing/2014/main" id="{3012F7C2-444C-86C5-1D00-314F1615D425}"/>
                </a:ext>
              </a:extLst>
            </p:cNvPr>
            <p:cNvSpPr>
              <a:spLocks/>
            </p:cNvSpPr>
            <p:nvPr userDrawn="1"/>
          </p:nvSpPr>
          <p:spPr bwMode="auto">
            <a:xfrm>
              <a:off x="3034411" y="2271607"/>
              <a:ext cx="642716" cy="643947"/>
            </a:xfrm>
            <a:prstGeom prst="ellipse">
              <a:avLst/>
            </a:prstGeom>
            <a:solidFill>
              <a:schemeClr val="bg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US" sz="2000" b="0" i="0" u="none" strike="noStrike" kern="0" cap="none" spc="0" normalizeH="0" baseline="0" noProof="0">
                <a:ln>
                  <a:noFill/>
                </a:ln>
                <a:noFill/>
                <a:effectLst/>
                <a:uLnTx/>
                <a:uFillTx/>
                <a:latin typeface="Segoe UI Semilight"/>
                <a:ea typeface="+mn-ea"/>
                <a:cs typeface="+mn-cs"/>
              </a:endParaRPr>
            </a:p>
          </p:txBody>
        </p:sp>
        <p:grpSp>
          <p:nvGrpSpPr>
            <p:cNvPr id="45" name="Group 44">
              <a:extLst>
                <a:ext uri="{FF2B5EF4-FFF2-40B4-BE49-F238E27FC236}">
                  <a16:creationId xmlns:a16="http://schemas.microsoft.com/office/drawing/2014/main" id="{B85E2B14-0F55-DF23-4BCC-E9EB75BECC61}"/>
                </a:ext>
              </a:extLst>
            </p:cNvPr>
            <p:cNvGrpSpPr>
              <a:grpSpLocks noChangeAspect="1"/>
            </p:cNvGrpSpPr>
            <p:nvPr/>
          </p:nvGrpSpPr>
          <p:grpSpPr bwMode="auto">
            <a:xfrm>
              <a:off x="3034411" y="2273421"/>
              <a:ext cx="642716" cy="628550"/>
              <a:chOff x="6634" y="3297"/>
              <a:chExt cx="2092" cy="2046"/>
            </a:xfrm>
            <a:solidFill>
              <a:schemeClr val="tx1"/>
            </a:solidFill>
          </p:grpSpPr>
          <p:sp>
            <p:nvSpPr>
              <p:cNvPr id="46" name="Freeform 5">
                <a:extLst>
                  <a:ext uri="{FF2B5EF4-FFF2-40B4-BE49-F238E27FC236}">
                    <a16:creationId xmlns:a16="http://schemas.microsoft.com/office/drawing/2014/main" id="{6160BDFC-8B56-6058-FA04-32864897098F}"/>
                  </a:ext>
                </a:extLst>
              </p:cNvPr>
              <p:cNvSpPr>
                <a:spLocks/>
              </p:cNvSpPr>
              <p:nvPr userDrawn="1"/>
            </p:nvSpPr>
            <p:spPr bwMode="auto">
              <a:xfrm>
                <a:off x="6634" y="3297"/>
                <a:ext cx="2092" cy="2046"/>
              </a:xfrm>
              <a:custGeom>
                <a:avLst/>
                <a:gdLst>
                  <a:gd name="T0" fmla="*/ 594 w 1187"/>
                  <a:gd name="T1" fmla="*/ 0 h 1161"/>
                  <a:gd name="T2" fmla="*/ 594 w 1187"/>
                  <a:gd name="T3" fmla="*/ 0 h 1161"/>
                  <a:gd name="T4" fmla="*/ 0 w 1187"/>
                  <a:gd name="T5" fmla="*/ 592 h 1161"/>
                  <a:gd name="T6" fmla="*/ 406 w 1187"/>
                  <a:gd name="T7" fmla="*/ 1155 h 1161"/>
                  <a:gd name="T8" fmla="*/ 446 w 1187"/>
                  <a:gd name="T9" fmla="*/ 1126 h 1161"/>
                  <a:gd name="T10" fmla="*/ 445 w 1187"/>
                  <a:gd name="T11" fmla="*/ 1016 h 1161"/>
                  <a:gd name="T12" fmla="*/ 246 w 1187"/>
                  <a:gd name="T13" fmla="*/ 946 h 1161"/>
                  <a:gd name="T14" fmla="*/ 179 w 1187"/>
                  <a:gd name="T15" fmla="*/ 859 h 1161"/>
                  <a:gd name="T16" fmla="*/ 184 w 1187"/>
                  <a:gd name="T17" fmla="*/ 823 h 1161"/>
                  <a:gd name="T18" fmla="*/ 274 w 1187"/>
                  <a:gd name="T19" fmla="*/ 884 h 1161"/>
                  <a:gd name="T20" fmla="*/ 448 w 1187"/>
                  <a:gd name="T21" fmla="*/ 934 h 1161"/>
                  <a:gd name="T22" fmla="*/ 485 w 1187"/>
                  <a:gd name="T23" fmla="*/ 854 h 1161"/>
                  <a:gd name="T24" fmla="*/ 215 w 1187"/>
                  <a:gd name="T25" fmla="*/ 561 h 1161"/>
                  <a:gd name="T26" fmla="*/ 276 w 1187"/>
                  <a:gd name="T27" fmla="*/ 402 h 1161"/>
                  <a:gd name="T28" fmla="*/ 282 w 1187"/>
                  <a:gd name="T29" fmla="*/ 245 h 1161"/>
                  <a:gd name="T30" fmla="*/ 445 w 1187"/>
                  <a:gd name="T31" fmla="*/ 305 h 1161"/>
                  <a:gd name="T32" fmla="*/ 594 w 1187"/>
                  <a:gd name="T33" fmla="*/ 285 h 1161"/>
                  <a:gd name="T34" fmla="*/ 742 w 1187"/>
                  <a:gd name="T35" fmla="*/ 305 h 1161"/>
                  <a:gd name="T36" fmla="*/ 906 w 1187"/>
                  <a:gd name="T37" fmla="*/ 245 h 1161"/>
                  <a:gd name="T38" fmla="*/ 911 w 1187"/>
                  <a:gd name="T39" fmla="*/ 402 h 1161"/>
                  <a:gd name="T40" fmla="*/ 972 w 1187"/>
                  <a:gd name="T41" fmla="*/ 561 h 1161"/>
                  <a:gd name="T42" fmla="*/ 701 w 1187"/>
                  <a:gd name="T43" fmla="*/ 853 h 1161"/>
                  <a:gd name="T44" fmla="*/ 741 w 1187"/>
                  <a:gd name="T45" fmla="*/ 963 h 1161"/>
                  <a:gd name="T46" fmla="*/ 740 w 1187"/>
                  <a:gd name="T47" fmla="*/ 1126 h 1161"/>
                  <a:gd name="T48" fmla="*/ 782 w 1187"/>
                  <a:gd name="T49" fmla="*/ 1155 h 1161"/>
                  <a:gd name="T50" fmla="*/ 1187 w 1187"/>
                  <a:gd name="T51" fmla="*/ 592 h 1161"/>
                  <a:gd name="T52" fmla="*/ 594 w 1187"/>
                  <a:gd name="T53" fmla="*/ 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87" h="1161">
                    <a:moveTo>
                      <a:pt x="594" y="0"/>
                    </a:moveTo>
                    <a:cubicBezTo>
                      <a:pt x="594" y="0"/>
                      <a:pt x="594" y="0"/>
                      <a:pt x="594" y="0"/>
                    </a:cubicBezTo>
                    <a:cubicBezTo>
                      <a:pt x="265" y="0"/>
                      <a:pt x="0" y="264"/>
                      <a:pt x="0" y="592"/>
                    </a:cubicBezTo>
                    <a:cubicBezTo>
                      <a:pt x="0" y="854"/>
                      <a:pt x="170" y="1077"/>
                      <a:pt x="406" y="1155"/>
                    </a:cubicBezTo>
                    <a:cubicBezTo>
                      <a:pt x="435" y="1161"/>
                      <a:pt x="446" y="1142"/>
                      <a:pt x="446" y="1126"/>
                    </a:cubicBezTo>
                    <a:cubicBezTo>
                      <a:pt x="446" y="1112"/>
                      <a:pt x="445" y="1066"/>
                      <a:pt x="445" y="1016"/>
                    </a:cubicBezTo>
                    <a:cubicBezTo>
                      <a:pt x="280" y="1052"/>
                      <a:pt x="246" y="946"/>
                      <a:pt x="246" y="946"/>
                    </a:cubicBezTo>
                    <a:cubicBezTo>
                      <a:pt x="218" y="877"/>
                      <a:pt x="179" y="859"/>
                      <a:pt x="179" y="859"/>
                    </a:cubicBezTo>
                    <a:cubicBezTo>
                      <a:pt x="125" y="822"/>
                      <a:pt x="184" y="823"/>
                      <a:pt x="184" y="823"/>
                    </a:cubicBezTo>
                    <a:cubicBezTo>
                      <a:pt x="243" y="827"/>
                      <a:pt x="274" y="884"/>
                      <a:pt x="274" y="884"/>
                    </a:cubicBezTo>
                    <a:cubicBezTo>
                      <a:pt x="327" y="975"/>
                      <a:pt x="414" y="948"/>
                      <a:pt x="448" y="934"/>
                    </a:cubicBezTo>
                    <a:cubicBezTo>
                      <a:pt x="453" y="895"/>
                      <a:pt x="468" y="869"/>
                      <a:pt x="485" y="854"/>
                    </a:cubicBezTo>
                    <a:cubicBezTo>
                      <a:pt x="353" y="839"/>
                      <a:pt x="215" y="789"/>
                      <a:pt x="215" y="561"/>
                    </a:cubicBezTo>
                    <a:cubicBezTo>
                      <a:pt x="215" y="496"/>
                      <a:pt x="237" y="443"/>
                      <a:pt x="276" y="402"/>
                    </a:cubicBezTo>
                    <a:cubicBezTo>
                      <a:pt x="269" y="387"/>
                      <a:pt x="249" y="327"/>
                      <a:pt x="282" y="245"/>
                    </a:cubicBezTo>
                    <a:cubicBezTo>
                      <a:pt x="282" y="245"/>
                      <a:pt x="331" y="229"/>
                      <a:pt x="445" y="305"/>
                    </a:cubicBezTo>
                    <a:cubicBezTo>
                      <a:pt x="492" y="293"/>
                      <a:pt x="543" y="286"/>
                      <a:pt x="594" y="285"/>
                    </a:cubicBezTo>
                    <a:cubicBezTo>
                      <a:pt x="644" y="286"/>
                      <a:pt x="695" y="293"/>
                      <a:pt x="742" y="305"/>
                    </a:cubicBezTo>
                    <a:cubicBezTo>
                      <a:pt x="855" y="229"/>
                      <a:pt x="906" y="245"/>
                      <a:pt x="906" y="245"/>
                    </a:cubicBezTo>
                    <a:cubicBezTo>
                      <a:pt x="937" y="327"/>
                      <a:pt x="917" y="387"/>
                      <a:pt x="911" y="402"/>
                    </a:cubicBezTo>
                    <a:cubicBezTo>
                      <a:pt x="949" y="443"/>
                      <a:pt x="972" y="496"/>
                      <a:pt x="972" y="561"/>
                    </a:cubicBezTo>
                    <a:cubicBezTo>
                      <a:pt x="972" y="789"/>
                      <a:pt x="833" y="839"/>
                      <a:pt x="701" y="853"/>
                    </a:cubicBezTo>
                    <a:cubicBezTo>
                      <a:pt x="723" y="872"/>
                      <a:pt x="741" y="908"/>
                      <a:pt x="741" y="963"/>
                    </a:cubicBezTo>
                    <a:cubicBezTo>
                      <a:pt x="741" y="1043"/>
                      <a:pt x="740" y="1107"/>
                      <a:pt x="740" y="1126"/>
                    </a:cubicBezTo>
                    <a:cubicBezTo>
                      <a:pt x="740" y="1142"/>
                      <a:pt x="751" y="1161"/>
                      <a:pt x="782" y="1155"/>
                    </a:cubicBezTo>
                    <a:cubicBezTo>
                      <a:pt x="1017" y="1076"/>
                      <a:pt x="1187" y="854"/>
                      <a:pt x="1187" y="592"/>
                    </a:cubicBezTo>
                    <a:cubicBezTo>
                      <a:pt x="1187" y="264"/>
                      <a:pt x="921" y="0"/>
                      <a:pt x="59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4D239F47-2129-EB2B-FC14-B2E06402A7A8}"/>
                  </a:ext>
                </a:extLst>
              </p:cNvPr>
              <p:cNvSpPr>
                <a:spLocks/>
              </p:cNvSpPr>
              <p:nvPr userDrawn="1"/>
            </p:nvSpPr>
            <p:spPr bwMode="auto">
              <a:xfrm>
                <a:off x="7001" y="4776"/>
                <a:ext cx="31" cy="26"/>
              </a:xfrm>
              <a:custGeom>
                <a:avLst/>
                <a:gdLst>
                  <a:gd name="T0" fmla="*/ 16 w 18"/>
                  <a:gd name="T1" fmla="*/ 11 h 15"/>
                  <a:gd name="T2" fmla="*/ 16 w 18"/>
                  <a:gd name="T3" fmla="*/ 11 h 15"/>
                  <a:gd name="T4" fmla="*/ 7 w 18"/>
                  <a:gd name="T5" fmla="*/ 13 h 15"/>
                  <a:gd name="T6" fmla="*/ 1 w 18"/>
                  <a:gd name="T7" fmla="*/ 4 h 15"/>
                  <a:gd name="T8" fmla="*/ 11 w 18"/>
                  <a:gd name="T9" fmla="*/ 3 h 15"/>
                  <a:gd name="T10" fmla="*/ 16 w 18"/>
                  <a:gd name="T11" fmla="*/ 11 h 15"/>
                </a:gdLst>
                <a:ahLst/>
                <a:cxnLst>
                  <a:cxn ang="0">
                    <a:pos x="T0" y="T1"/>
                  </a:cxn>
                  <a:cxn ang="0">
                    <a:pos x="T2" y="T3"/>
                  </a:cxn>
                  <a:cxn ang="0">
                    <a:pos x="T4" y="T5"/>
                  </a:cxn>
                  <a:cxn ang="0">
                    <a:pos x="T6" y="T7"/>
                  </a:cxn>
                  <a:cxn ang="0">
                    <a:pos x="T8" y="T9"/>
                  </a:cxn>
                  <a:cxn ang="0">
                    <a:pos x="T10" y="T11"/>
                  </a:cxn>
                </a:cxnLst>
                <a:rect l="0" t="0" r="r" b="b"/>
                <a:pathLst>
                  <a:path w="18" h="15">
                    <a:moveTo>
                      <a:pt x="16" y="11"/>
                    </a:moveTo>
                    <a:cubicBezTo>
                      <a:pt x="16" y="11"/>
                      <a:pt x="16" y="11"/>
                      <a:pt x="16" y="11"/>
                    </a:cubicBezTo>
                    <a:cubicBezTo>
                      <a:pt x="15" y="14"/>
                      <a:pt x="10" y="15"/>
                      <a:pt x="7" y="13"/>
                    </a:cubicBezTo>
                    <a:cubicBezTo>
                      <a:pt x="2" y="11"/>
                      <a:pt x="0" y="7"/>
                      <a:pt x="1" y="4"/>
                    </a:cubicBezTo>
                    <a:cubicBezTo>
                      <a:pt x="2" y="1"/>
                      <a:pt x="7" y="0"/>
                      <a:pt x="11" y="3"/>
                    </a:cubicBezTo>
                    <a:cubicBezTo>
                      <a:pt x="15" y="4"/>
                      <a:pt x="18" y="9"/>
                      <a:pt x="16"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B4712E63-A6CE-391F-75AE-F55E341B028A}"/>
                  </a:ext>
                </a:extLst>
              </p:cNvPr>
              <p:cNvSpPr>
                <a:spLocks/>
              </p:cNvSpPr>
              <p:nvPr userDrawn="1"/>
            </p:nvSpPr>
            <p:spPr bwMode="auto">
              <a:xfrm>
                <a:off x="7043" y="4811"/>
                <a:ext cx="33" cy="37"/>
              </a:xfrm>
              <a:custGeom>
                <a:avLst/>
                <a:gdLst>
                  <a:gd name="T0" fmla="*/ 17 w 19"/>
                  <a:gd name="T1" fmla="*/ 18 h 21"/>
                  <a:gd name="T2" fmla="*/ 17 w 19"/>
                  <a:gd name="T3" fmla="*/ 18 h 21"/>
                  <a:gd name="T4" fmla="*/ 5 w 19"/>
                  <a:gd name="T5" fmla="*/ 16 h 21"/>
                  <a:gd name="T6" fmla="*/ 3 w 19"/>
                  <a:gd name="T7" fmla="*/ 3 h 21"/>
                  <a:gd name="T8" fmla="*/ 15 w 19"/>
                  <a:gd name="T9" fmla="*/ 6 h 21"/>
                  <a:gd name="T10" fmla="*/ 17 w 19"/>
                  <a:gd name="T11" fmla="*/ 18 h 21"/>
                </a:gdLst>
                <a:ahLst/>
                <a:cxnLst>
                  <a:cxn ang="0">
                    <a:pos x="T0" y="T1"/>
                  </a:cxn>
                  <a:cxn ang="0">
                    <a:pos x="T2" y="T3"/>
                  </a:cxn>
                  <a:cxn ang="0">
                    <a:pos x="T4" y="T5"/>
                  </a:cxn>
                  <a:cxn ang="0">
                    <a:pos x="T6" y="T7"/>
                  </a:cxn>
                  <a:cxn ang="0">
                    <a:pos x="T8" y="T9"/>
                  </a:cxn>
                  <a:cxn ang="0">
                    <a:pos x="T10" y="T11"/>
                  </a:cxn>
                </a:cxnLst>
                <a:rect l="0" t="0" r="r" b="b"/>
                <a:pathLst>
                  <a:path w="19" h="21">
                    <a:moveTo>
                      <a:pt x="17" y="18"/>
                    </a:moveTo>
                    <a:cubicBezTo>
                      <a:pt x="17" y="18"/>
                      <a:pt x="17" y="18"/>
                      <a:pt x="17" y="18"/>
                    </a:cubicBezTo>
                    <a:cubicBezTo>
                      <a:pt x="14" y="21"/>
                      <a:pt x="8" y="19"/>
                      <a:pt x="5" y="16"/>
                    </a:cubicBezTo>
                    <a:cubicBezTo>
                      <a:pt x="0" y="11"/>
                      <a:pt x="0" y="5"/>
                      <a:pt x="3" y="3"/>
                    </a:cubicBezTo>
                    <a:cubicBezTo>
                      <a:pt x="5" y="0"/>
                      <a:pt x="11" y="2"/>
                      <a:pt x="15" y="6"/>
                    </a:cubicBezTo>
                    <a:cubicBezTo>
                      <a:pt x="19" y="10"/>
                      <a:pt x="19" y="16"/>
                      <a:pt x="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A8F02AF4-005E-6590-0A40-E9C03949CCC8}"/>
                  </a:ext>
                </a:extLst>
              </p:cNvPr>
              <p:cNvSpPr>
                <a:spLocks/>
              </p:cNvSpPr>
              <p:nvPr userDrawn="1"/>
            </p:nvSpPr>
            <p:spPr bwMode="auto">
              <a:xfrm>
                <a:off x="7084" y="4865"/>
                <a:ext cx="37" cy="43"/>
              </a:xfrm>
              <a:custGeom>
                <a:avLst/>
                <a:gdLst>
                  <a:gd name="T0" fmla="*/ 17 w 21"/>
                  <a:gd name="T1" fmla="*/ 22 h 24"/>
                  <a:gd name="T2" fmla="*/ 17 w 21"/>
                  <a:gd name="T3" fmla="*/ 22 h 24"/>
                  <a:gd name="T4" fmla="*/ 4 w 21"/>
                  <a:gd name="T5" fmla="*/ 16 h 24"/>
                  <a:gd name="T6" fmla="*/ 4 w 21"/>
                  <a:gd name="T7" fmla="*/ 2 h 24"/>
                  <a:gd name="T8" fmla="*/ 17 w 21"/>
                  <a:gd name="T9" fmla="*/ 7 h 24"/>
                  <a:gd name="T10" fmla="*/ 17 w 21"/>
                  <a:gd name="T11" fmla="*/ 22 h 24"/>
                </a:gdLst>
                <a:ahLst/>
                <a:cxnLst>
                  <a:cxn ang="0">
                    <a:pos x="T0" y="T1"/>
                  </a:cxn>
                  <a:cxn ang="0">
                    <a:pos x="T2" y="T3"/>
                  </a:cxn>
                  <a:cxn ang="0">
                    <a:pos x="T4" y="T5"/>
                  </a:cxn>
                  <a:cxn ang="0">
                    <a:pos x="T6" y="T7"/>
                  </a:cxn>
                  <a:cxn ang="0">
                    <a:pos x="T8" y="T9"/>
                  </a:cxn>
                  <a:cxn ang="0">
                    <a:pos x="T10" y="T11"/>
                  </a:cxn>
                </a:cxnLst>
                <a:rect l="0" t="0" r="r" b="b"/>
                <a:pathLst>
                  <a:path w="21" h="24">
                    <a:moveTo>
                      <a:pt x="17" y="22"/>
                    </a:moveTo>
                    <a:cubicBezTo>
                      <a:pt x="17" y="22"/>
                      <a:pt x="17" y="22"/>
                      <a:pt x="17" y="22"/>
                    </a:cubicBezTo>
                    <a:cubicBezTo>
                      <a:pt x="13" y="24"/>
                      <a:pt x="8" y="22"/>
                      <a:pt x="4" y="16"/>
                    </a:cubicBezTo>
                    <a:cubicBezTo>
                      <a:pt x="0" y="11"/>
                      <a:pt x="0" y="5"/>
                      <a:pt x="4" y="2"/>
                    </a:cubicBezTo>
                    <a:cubicBezTo>
                      <a:pt x="8" y="0"/>
                      <a:pt x="13" y="2"/>
                      <a:pt x="17" y="7"/>
                    </a:cubicBezTo>
                    <a:cubicBezTo>
                      <a:pt x="21" y="13"/>
                      <a:pt x="21" y="19"/>
                      <a:pt x="17"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0" name="Freeform 9">
                <a:extLst>
                  <a:ext uri="{FF2B5EF4-FFF2-40B4-BE49-F238E27FC236}">
                    <a16:creationId xmlns:a16="http://schemas.microsoft.com/office/drawing/2014/main" id="{BA3D5311-C90F-94E0-C607-8A17D9099825}"/>
                  </a:ext>
                </a:extLst>
              </p:cNvPr>
              <p:cNvSpPr>
                <a:spLocks/>
              </p:cNvSpPr>
              <p:nvPr userDrawn="1"/>
            </p:nvSpPr>
            <p:spPr bwMode="auto">
              <a:xfrm>
                <a:off x="7131" y="4924"/>
                <a:ext cx="46" cy="44"/>
              </a:xfrm>
              <a:custGeom>
                <a:avLst/>
                <a:gdLst>
                  <a:gd name="T0" fmla="*/ 22 w 26"/>
                  <a:gd name="T1" fmla="*/ 22 h 25"/>
                  <a:gd name="T2" fmla="*/ 22 w 26"/>
                  <a:gd name="T3" fmla="*/ 22 h 25"/>
                  <a:gd name="T4" fmla="*/ 7 w 26"/>
                  <a:gd name="T5" fmla="*/ 19 h 25"/>
                  <a:gd name="T6" fmla="*/ 3 w 26"/>
                  <a:gd name="T7" fmla="*/ 4 h 25"/>
                  <a:gd name="T8" fmla="*/ 19 w 26"/>
                  <a:gd name="T9" fmla="*/ 6 h 25"/>
                  <a:gd name="T10" fmla="*/ 22 w 26"/>
                  <a:gd name="T11" fmla="*/ 22 h 25"/>
                </a:gdLst>
                <a:ahLst/>
                <a:cxnLst>
                  <a:cxn ang="0">
                    <a:pos x="T0" y="T1"/>
                  </a:cxn>
                  <a:cxn ang="0">
                    <a:pos x="T2" y="T3"/>
                  </a:cxn>
                  <a:cxn ang="0">
                    <a:pos x="T4" y="T5"/>
                  </a:cxn>
                  <a:cxn ang="0">
                    <a:pos x="T6" y="T7"/>
                  </a:cxn>
                  <a:cxn ang="0">
                    <a:pos x="T8" y="T9"/>
                  </a:cxn>
                  <a:cxn ang="0">
                    <a:pos x="T10" y="T11"/>
                  </a:cxn>
                </a:cxnLst>
                <a:rect l="0" t="0" r="r" b="b"/>
                <a:pathLst>
                  <a:path w="26" h="25">
                    <a:moveTo>
                      <a:pt x="22" y="22"/>
                    </a:moveTo>
                    <a:cubicBezTo>
                      <a:pt x="22" y="22"/>
                      <a:pt x="22" y="22"/>
                      <a:pt x="22" y="22"/>
                    </a:cubicBezTo>
                    <a:cubicBezTo>
                      <a:pt x="19" y="25"/>
                      <a:pt x="12" y="24"/>
                      <a:pt x="7" y="19"/>
                    </a:cubicBezTo>
                    <a:cubicBezTo>
                      <a:pt x="2" y="14"/>
                      <a:pt x="0" y="8"/>
                      <a:pt x="3" y="4"/>
                    </a:cubicBezTo>
                    <a:cubicBezTo>
                      <a:pt x="7" y="0"/>
                      <a:pt x="14" y="1"/>
                      <a:pt x="19" y="6"/>
                    </a:cubicBezTo>
                    <a:cubicBezTo>
                      <a:pt x="24" y="11"/>
                      <a:pt x="26" y="18"/>
                      <a:pt x="2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1" name="Freeform 10">
                <a:extLst>
                  <a:ext uri="{FF2B5EF4-FFF2-40B4-BE49-F238E27FC236}">
                    <a16:creationId xmlns:a16="http://schemas.microsoft.com/office/drawing/2014/main" id="{A7C3AFD3-1969-CEB5-EA83-5C7447706B26}"/>
                  </a:ext>
                </a:extLst>
              </p:cNvPr>
              <p:cNvSpPr>
                <a:spLocks/>
              </p:cNvSpPr>
              <p:nvPr userDrawn="1"/>
            </p:nvSpPr>
            <p:spPr bwMode="auto">
              <a:xfrm>
                <a:off x="7202" y="4969"/>
                <a:ext cx="49" cy="39"/>
              </a:xfrm>
              <a:custGeom>
                <a:avLst/>
                <a:gdLst>
                  <a:gd name="T0" fmla="*/ 26 w 28"/>
                  <a:gd name="T1" fmla="*/ 15 h 22"/>
                  <a:gd name="T2" fmla="*/ 26 w 28"/>
                  <a:gd name="T3" fmla="*/ 15 h 22"/>
                  <a:gd name="T4" fmla="*/ 11 w 28"/>
                  <a:gd name="T5" fmla="*/ 19 h 22"/>
                  <a:gd name="T6" fmla="*/ 2 w 28"/>
                  <a:gd name="T7" fmla="*/ 8 h 22"/>
                  <a:gd name="T8" fmla="*/ 16 w 28"/>
                  <a:gd name="T9" fmla="*/ 2 h 22"/>
                  <a:gd name="T10" fmla="*/ 26 w 28"/>
                  <a:gd name="T11" fmla="*/ 15 h 22"/>
                </a:gdLst>
                <a:ahLst/>
                <a:cxnLst>
                  <a:cxn ang="0">
                    <a:pos x="T0" y="T1"/>
                  </a:cxn>
                  <a:cxn ang="0">
                    <a:pos x="T2" y="T3"/>
                  </a:cxn>
                  <a:cxn ang="0">
                    <a:pos x="T4" y="T5"/>
                  </a:cxn>
                  <a:cxn ang="0">
                    <a:pos x="T6" y="T7"/>
                  </a:cxn>
                  <a:cxn ang="0">
                    <a:pos x="T8" y="T9"/>
                  </a:cxn>
                  <a:cxn ang="0">
                    <a:pos x="T10" y="T11"/>
                  </a:cxn>
                </a:cxnLst>
                <a:rect l="0" t="0" r="r" b="b"/>
                <a:pathLst>
                  <a:path w="28" h="22">
                    <a:moveTo>
                      <a:pt x="26" y="15"/>
                    </a:moveTo>
                    <a:cubicBezTo>
                      <a:pt x="26" y="15"/>
                      <a:pt x="26" y="15"/>
                      <a:pt x="26" y="15"/>
                    </a:cubicBezTo>
                    <a:cubicBezTo>
                      <a:pt x="25" y="19"/>
                      <a:pt x="18" y="22"/>
                      <a:pt x="11" y="19"/>
                    </a:cubicBezTo>
                    <a:cubicBezTo>
                      <a:pt x="5" y="17"/>
                      <a:pt x="0" y="12"/>
                      <a:pt x="2" y="8"/>
                    </a:cubicBezTo>
                    <a:cubicBezTo>
                      <a:pt x="3" y="2"/>
                      <a:pt x="10" y="0"/>
                      <a:pt x="16" y="2"/>
                    </a:cubicBezTo>
                    <a:cubicBezTo>
                      <a:pt x="23" y="5"/>
                      <a:pt x="28" y="10"/>
                      <a:pt x="2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2" name="Freeform 11">
                <a:extLst>
                  <a:ext uri="{FF2B5EF4-FFF2-40B4-BE49-F238E27FC236}">
                    <a16:creationId xmlns:a16="http://schemas.microsoft.com/office/drawing/2014/main" id="{30CCCDEE-3A7A-630A-9E45-861E5A5FD2A8}"/>
                  </a:ext>
                </a:extLst>
              </p:cNvPr>
              <p:cNvSpPr>
                <a:spLocks/>
              </p:cNvSpPr>
              <p:nvPr userDrawn="1"/>
            </p:nvSpPr>
            <p:spPr bwMode="auto">
              <a:xfrm>
                <a:off x="7290" y="4985"/>
                <a:ext cx="44" cy="32"/>
              </a:xfrm>
              <a:custGeom>
                <a:avLst/>
                <a:gdLst>
                  <a:gd name="T0" fmla="*/ 25 w 25"/>
                  <a:gd name="T1" fmla="*/ 9 h 18"/>
                  <a:gd name="T2" fmla="*/ 25 w 25"/>
                  <a:gd name="T3" fmla="*/ 9 h 18"/>
                  <a:gd name="T4" fmla="*/ 12 w 25"/>
                  <a:gd name="T5" fmla="*/ 18 h 18"/>
                  <a:gd name="T6" fmla="*/ 0 w 25"/>
                  <a:gd name="T7" fmla="*/ 10 h 18"/>
                  <a:gd name="T8" fmla="*/ 12 w 25"/>
                  <a:gd name="T9" fmla="*/ 1 h 18"/>
                  <a:gd name="T10" fmla="*/ 25 w 25"/>
                  <a:gd name="T11" fmla="*/ 9 h 18"/>
                </a:gdLst>
                <a:ahLst/>
                <a:cxnLst>
                  <a:cxn ang="0">
                    <a:pos x="T0" y="T1"/>
                  </a:cxn>
                  <a:cxn ang="0">
                    <a:pos x="T2" y="T3"/>
                  </a:cxn>
                  <a:cxn ang="0">
                    <a:pos x="T4" y="T5"/>
                  </a:cxn>
                  <a:cxn ang="0">
                    <a:pos x="T6" y="T7"/>
                  </a:cxn>
                  <a:cxn ang="0">
                    <a:pos x="T8" y="T9"/>
                  </a:cxn>
                  <a:cxn ang="0">
                    <a:pos x="T10" y="T11"/>
                  </a:cxn>
                </a:cxnLst>
                <a:rect l="0" t="0" r="r" b="b"/>
                <a:pathLst>
                  <a:path w="25" h="18">
                    <a:moveTo>
                      <a:pt x="25" y="9"/>
                    </a:moveTo>
                    <a:cubicBezTo>
                      <a:pt x="25" y="9"/>
                      <a:pt x="25" y="9"/>
                      <a:pt x="25" y="9"/>
                    </a:cubicBezTo>
                    <a:cubicBezTo>
                      <a:pt x="25" y="14"/>
                      <a:pt x="20" y="18"/>
                      <a:pt x="12" y="18"/>
                    </a:cubicBezTo>
                    <a:cubicBezTo>
                      <a:pt x="6" y="18"/>
                      <a:pt x="0" y="14"/>
                      <a:pt x="0" y="10"/>
                    </a:cubicBezTo>
                    <a:cubicBezTo>
                      <a:pt x="0" y="4"/>
                      <a:pt x="5" y="1"/>
                      <a:pt x="12" y="1"/>
                    </a:cubicBezTo>
                    <a:cubicBezTo>
                      <a:pt x="19" y="0"/>
                      <a:pt x="25" y="4"/>
                      <a:pt x="2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sp>
            <p:nvSpPr>
              <p:cNvPr id="53" name="Freeform 12">
                <a:extLst>
                  <a:ext uri="{FF2B5EF4-FFF2-40B4-BE49-F238E27FC236}">
                    <a16:creationId xmlns:a16="http://schemas.microsoft.com/office/drawing/2014/main" id="{C4823FB8-6224-33F9-80C7-8C31770F5888}"/>
                  </a:ext>
                </a:extLst>
              </p:cNvPr>
              <p:cNvSpPr>
                <a:spLocks/>
              </p:cNvSpPr>
              <p:nvPr userDrawn="1"/>
            </p:nvSpPr>
            <p:spPr bwMode="auto">
              <a:xfrm>
                <a:off x="7367" y="4973"/>
                <a:ext cx="48" cy="37"/>
              </a:xfrm>
              <a:custGeom>
                <a:avLst/>
                <a:gdLst>
                  <a:gd name="T0" fmla="*/ 26 w 27"/>
                  <a:gd name="T1" fmla="*/ 9 h 21"/>
                  <a:gd name="T2" fmla="*/ 26 w 27"/>
                  <a:gd name="T3" fmla="*/ 9 h 21"/>
                  <a:gd name="T4" fmla="*/ 15 w 27"/>
                  <a:gd name="T5" fmla="*/ 20 h 21"/>
                  <a:gd name="T6" fmla="*/ 1 w 27"/>
                  <a:gd name="T7" fmla="*/ 13 h 21"/>
                  <a:gd name="T8" fmla="*/ 12 w 27"/>
                  <a:gd name="T9" fmla="*/ 2 h 21"/>
                  <a:gd name="T10" fmla="*/ 26 w 27"/>
                  <a:gd name="T11" fmla="*/ 9 h 21"/>
                </a:gdLst>
                <a:ahLst/>
                <a:cxnLst>
                  <a:cxn ang="0">
                    <a:pos x="T0" y="T1"/>
                  </a:cxn>
                  <a:cxn ang="0">
                    <a:pos x="T2" y="T3"/>
                  </a:cxn>
                  <a:cxn ang="0">
                    <a:pos x="T4" y="T5"/>
                  </a:cxn>
                  <a:cxn ang="0">
                    <a:pos x="T6" y="T7"/>
                  </a:cxn>
                  <a:cxn ang="0">
                    <a:pos x="T8" y="T9"/>
                  </a:cxn>
                  <a:cxn ang="0">
                    <a:pos x="T10" y="T11"/>
                  </a:cxn>
                </a:cxnLst>
                <a:rect l="0" t="0" r="r" b="b"/>
                <a:pathLst>
                  <a:path w="27" h="21">
                    <a:moveTo>
                      <a:pt x="26" y="9"/>
                    </a:moveTo>
                    <a:cubicBezTo>
                      <a:pt x="26" y="9"/>
                      <a:pt x="26" y="9"/>
                      <a:pt x="26" y="9"/>
                    </a:cubicBezTo>
                    <a:cubicBezTo>
                      <a:pt x="27" y="13"/>
                      <a:pt x="22" y="18"/>
                      <a:pt x="15" y="20"/>
                    </a:cubicBezTo>
                    <a:cubicBezTo>
                      <a:pt x="8" y="21"/>
                      <a:pt x="2" y="18"/>
                      <a:pt x="1" y="13"/>
                    </a:cubicBezTo>
                    <a:cubicBezTo>
                      <a:pt x="0" y="8"/>
                      <a:pt x="5" y="3"/>
                      <a:pt x="12" y="2"/>
                    </a:cubicBezTo>
                    <a:cubicBezTo>
                      <a:pt x="19" y="0"/>
                      <a:pt x="25" y="3"/>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50" b="0" i="0" u="none" strike="noStrike" kern="0" cap="none" spc="0" normalizeH="0" baseline="0" noProof="0">
                  <a:ln>
                    <a:noFill/>
                  </a:ln>
                  <a:solidFill>
                    <a:srgbClr val="FFFFFF"/>
                  </a:solidFill>
                  <a:effectLst/>
                  <a:uLnTx/>
                  <a:uFillTx/>
                  <a:latin typeface="Segoe UI"/>
                  <a:ea typeface="+mn-ea"/>
                  <a:cs typeface="+mn-cs"/>
                </a:endParaRPr>
              </a:p>
            </p:txBody>
          </p:sp>
        </p:grpSp>
      </p:grpSp>
      <p:pic>
        <p:nvPicPr>
          <p:cNvPr id="41" name="Graphic 40" descr="Build ap  icon">
            <a:extLst>
              <a:ext uri="{FF2B5EF4-FFF2-40B4-BE49-F238E27FC236}">
                <a16:creationId xmlns:a16="http://schemas.microsoft.com/office/drawing/2014/main" id="{7A32111F-80FC-5760-8B77-7326DF88B3F4}"/>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13038" y="2315809"/>
            <a:ext cx="536546" cy="536546"/>
          </a:xfrm>
          <a:prstGeom prst="rect">
            <a:avLst/>
          </a:prstGeom>
          <a:effectLst>
            <a:outerShdw blurRad="190500" dist="38100" dir="2700000" algn="ctr" rotWithShape="0">
              <a:prstClr val="black">
                <a:alpha val="25000"/>
              </a:prstClr>
            </a:outerShdw>
          </a:effectLst>
        </p:spPr>
      </p:pic>
      <p:pic>
        <p:nvPicPr>
          <p:cNvPr id="69" name="Picture 6" descr="Release app icon">
            <a:extLst>
              <a:ext uri="{FF2B5EF4-FFF2-40B4-BE49-F238E27FC236}">
                <a16:creationId xmlns:a16="http://schemas.microsoft.com/office/drawing/2014/main" id="{899AF727-E2FD-5929-CA86-C16E768DECF4}"/>
              </a:ext>
            </a:extLst>
          </p:cNvPr>
          <p:cNvPicPr>
            <a:picLocks noChangeAspect="1"/>
          </p:cNvPicPr>
          <p:nvPr userDrawn="1"/>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84523" y="2318578"/>
            <a:ext cx="532944" cy="536546"/>
          </a:xfrm>
          <a:prstGeom prst="rect">
            <a:avLst/>
          </a:prstGeom>
          <a:noFill/>
          <a:ln w="10795" cap="flat" cmpd="sng" algn="ctr">
            <a:noFill/>
            <a:prstDash val="solid"/>
          </a:ln>
          <a:effectLst>
            <a:outerShdw blurRad="190500" dist="38100" dir="2700000" algn="tl" rotWithShape="0">
              <a:prstClr val="black">
                <a:alpha val="25000"/>
              </a:prstClr>
            </a:outerShdw>
            <a:softEdge rad="7620"/>
          </a:effectLst>
        </p:spPr>
      </p:pic>
      <p:grpSp>
        <p:nvGrpSpPr>
          <p:cNvPr id="70" name="Group 69" descr="Monitor app icon">
            <a:extLst>
              <a:ext uri="{FF2B5EF4-FFF2-40B4-BE49-F238E27FC236}">
                <a16:creationId xmlns:a16="http://schemas.microsoft.com/office/drawing/2014/main" id="{7003F203-3432-5ECD-1C65-5A529AD32EC5}"/>
              </a:ext>
            </a:extLst>
          </p:cNvPr>
          <p:cNvGrpSpPr/>
          <p:nvPr userDrawn="1"/>
        </p:nvGrpSpPr>
        <p:grpSpPr>
          <a:xfrm>
            <a:off x="10350807" y="2264566"/>
            <a:ext cx="646260" cy="646260"/>
            <a:chOff x="9897614" y="3471418"/>
            <a:chExt cx="1414462" cy="1414463"/>
          </a:xfrm>
        </p:grpSpPr>
        <p:sp>
          <p:nvSpPr>
            <p:cNvPr id="71" name="Donut 67">
              <a:extLst>
                <a:ext uri="{FF2B5EF4-FFF2-40B4-BE49-F238E27FC236}">
                  <a16:creationId xmlns:a16="http://schemas.microsoft.com/office/drawing/2014/main" id="{7BC88E8F-EE06-B001-2A72-91B62CC86039}"/>
                </a:ext>
              </a:extLst>
            </p:cNvPr>
            <p:cNvSpPr/>
            <p:nvPr/>
          </p:nvSpPr>
          <p:spPr bwMode="auto">
            <a:xfrm>
              <a:off x="9951778" y="3525582"/>
              <a:ext cx="1306134" cy="1306134"/>
            </a:xfrm>
            <a:prstGeom prst="ellipse">
              <a:avLst/>
            </a:prstGeom>
            <a:solidFill>
              <a:schemeClr val="tx1"/>
            </a:solid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90000"/>
                </a:lnSpc>
                <a:spcBef>
                  <a:spcPts val="600"/>
                </a:spcBef>
                <a:spcAft>
                  <a:spcPts val="0"/>
                </a:spcAft>
                <a:buClrTx/>
                <a:buSzTx/>
                <a:buFontTx/>
                <a:buNone/>
                <a:tabLst/>
                <a:defRPr/>
              </a:pPr>
              <a:endParaRPr kumimoji="0" lang="en-IN" sz="2000" b="0" i="0" u="none" strike="noStrike" kern="0" cap="none" spc="0" normalizeH="0" baseline="0" noProof="0">
                <a:ln>
                  <a:noFill/>
                </a:ln>
                <a:noFill/>
                <a:effectLst/>
                <a:uLnTx/>
                <a:uFillTx/>
                <a:latin typeface="Segoe UI Semilight"/>
                <a:ea typeface="+mn-ea"/>
                <a:cs typeface="+mn-cs"/>
              </a:endParaRPr>
            </a:p>
          </p:txBody>
        </p:sp>
        <p:sp>
          <p:nvSpPr>
            <p:cNvPr id="72" name="Donut 67">
              <a:extLst>
                <a:ext uri="{FF2B5EF4-FFF2-40B4-BE49-F238E27FC236}">
                  <a16:creationId xmlns:a16="http://schemas.microsoft.com/office/drawing/2014/main" id="{0D9F8BC1-19BB-8D9B-ED42-E5B1ED95E56F}"/>
                </a:ext>
              </a:extLst>
            </p:cNvPr>
            <p:cNvSpPr/>
            <p:nvPr/>
          </p:nvSpPr>
          <p:spPr bwMode="auto">
            <a:xfrm>
              <a:off x="9897614" y="3471418"/>
              <a:ext cx="1414462" cy="1414462"/>
            </a:xfrm>
            <a:prstGeom prst="donut">
              <a:avLst>
                <a:gd name="adj" fmla="val 7423"/>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3" name="Freeform 69">
              <a:extLst>
                <a:ext uri="{FF2B5EF4-FFF2-40B4-BE49-F238E27FC236}">
                  <a16:creationId xmlns:a16="http://schemas.microsoft.com/office/drawing/2014/main" id="{AE7F3F32-BF42-7163-E52B-DEB548352D31}"/>
                </a:ext>
              </a:extLst>
            </p:cNvPr>
            <p:cNvSpPr/>
            <p:nvPr/>
          </p:nvSpPr>
          <p:spPr bwMode="auto">
            <a:xfrm>
              <a:off x="10260852" y="3529492"/>
              <a:ext cx="1051224" cy="1356389"/>
            </a:xfrm>
            <a:custGeom>
              <a:avLst/>
              <a:gdLst>
                <a:gd name="connsiteX0" fmla="*/ 623876 w 1051224"/>
                <a:gd name="connsiteY0" fmla="*/ 0 h 1356389"/>
                <a:gd name="connsiteX1" fmla="*/ 739413 w 1051224"/>
                <a:gd name="connsiteY1" fmla="*/ 62711 h 1356389"/>
                <a:gd name="connsiteX2" fmla="*/ 1051224 w 1051224"/>
                <a:gd name="connsiteY2" fmla="*/ 649158 h 1356389"/>
                <a:gd name="connsiteX3" fmla="*/ 343993 w 1051224"/>
                <a:gd name="connsiteY3" fmla="*/ 1356389 h 1356389"/>
                <a:gd name="connsiteX4" fmla="*/ 68707 w 1051224"/>
                <a:gd name="connsiteY4" fmla="*/ 1300812 h 1356389"/>
                <a:gd name="connsiteX5" fmla="*/ 0 w 1051224"/>
                <a:gd name="connsiteY5" fmla="*/ 1263518 h 1356389"/>
                <a:gd name="connsiteX6" fmla="*/ 46310 w 1051224"/>
                <a:gd name="connsiteY6" fmla="*/ 1169727 h 1356389"/>
                <a:gd name="connsiteX7" fmla="*/ 109576 w 1051224"/>
                <a:gd name="connsiteY7" fmla="*/ 1204067 h 1356389"/>
                <a:gd name="connsiteX8" fmla="*/ 343993 w 1051224"/>
                <a:gd name="connsiteY8" fmla="*/ 1251393 h 1356389"/>
                <a:gd name="connsiteX9" fmla="*/ 946228 w 1051224"/>
                <a:gd name="connsiteY9" fmla="*/ 649158 h 1356389"/>
                <a:gd name="connsiteX10" fmla="*/ 578410 w 1051224"/>
                <a:gd name="connsiteY10" fmla="*/ 94250 h 1356389"/>
                <a:gd name="connsiteX11" fmla="*/ 577481 w 1051224"/>
                <a:gd name="connsiteY11" fmla="*/ 93961 h 135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51224" h="1356389">
                  <a:moveTo>
                    <a:pt x="623876" y="0"/>
                  </a:moveTo>
                  <a:lnTo>
                    <a:pt x="739413" y="62711"/>
                  </a:lnTo>
                  <a:cubicBezTo>
                    <a:pt x="927537" y="189806"/>
                    <a:pt x="1051224" y="405038"/>
                    <a:pt x="1051224" y="649158"/>
                  </a:cubicBezTo>
                  <a:cubicBezTo>
                    <a:pt x="1051224" y="1039751"/>
                    <a:pt x="734586" y="1356389"/>
                    <a:pt x="343993" y="1356389"/>
                  </a:cubicBezTo>
                  <a:cubicBezTo>
                    <a:pt x="246345" y="1356389"/>
                    <a:pt x="153319" y="1336599"/>
                    <a:pt x="68707" y="1300812"/>
                  </a:cubicBezTo>
                  <a:lnTo>
                    <a:pt x="0" y="1263518"/>
                  </a:lnTo>
                  <a:lnTo>
                    <a:pt x="46310" y="1169727"/>
                  </a:lnTo>
                  <a:lnTo>
                    <a:pt x="109576" y="1204067"/>
                  </a:lnTo>
                  <a:cubicBezTo>
                    <a:pt x="181627" y="1234541"/>
                    <a:pt x="260842" y="1251393"/>
                    <a:pt x="343993" y="1251393"/>
                  </a:cubicBezTo>
                  <a:cubicBezTo>
                    <a:pt x="676598" y="1251393"/>
                    <a:pt x="946228" y="981763"/>
                    <a:pt x="946228" y="649158"/>
                  </a:cubicBezTo>
                  <a:cubicBezTo>
                    <a:pt x="946228" y="399705"/>
                    <a:pt x="794561" y="185674"/>
                    <a:pt x="578410" y="94250"/>
                  </a:cubicBezTo>
                  <a:lnTo>
                    <a:pt x="577481" y="93961"/>
                  </a:lnTo>
                  <a:close/>
                </a:path>
              </a:pathLst>
            </a:custGeom>
            <a:solidFill>
              <a:srgbClr val="FFFFFF">
                <a:lumMod val="6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marR="0" lvl="0" indent="-342900" algn="ctr" defTabSz="93247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A3FE08D9-E9A1-900C-B9C2-6F0571C3953E}"/>
                </a:ext>
              </a:extLst>
            </p:cNvPr>
            <p:cNvSpPr>
              <a:spLocks/>
            </p:cNvSpPr>
            <p:nvPr/>
          </p:nvSpPr>
          <p:spPr bwMode="auto">
            <a:xfrm>
              <a:off x="10519812" y="4086900"/>
              <a:ext cx="624392" cy="170675"/>
            </a:xfrm>
            <a:custGeom>
              <a:avLst/>
              <a:gdLst>
                <a:gd name="connsiteX0" fmla="*/ 87395 w 624392"/>
                <a:gd name="connsiteY0" fmla="*/ 41 h 170675"/>
                <a:gd name="connsiteX1" fmla="*/ 146987 w 624392"/>
                <a:gd name="connsiteY1" fmla="*/ 25995 h 170675"/>
                <a:gd name="connsiteX2" fmla="*/ 590585 w 624392"/>
                <a:gd name="connsiteY2" fmla="*/ 34373 h 170675"/>
                <a:gd name="connsiteX3" fmla="*/ 624362 w 624392"/>
                <a:gd name="connsiteY3" fmla="*/ 92614 h 170675"/>
                <a:gd name="connsiteX4" fmla="*/ 561973 w 624392"/>
                <a:gd name="connsiteY4" fmla="*/ 151199 h 170675"/>
                <a:gd name="connsiteX5" fmla="*/ 142992 w 624392"/>
                <a:gd name="connsiteY5" fmla="*/ 146765 h 170675"/>
                <a:gd name="connsiteX6" fmla="*/ 22209 w 624392"/>
                <a:gd name="connsiteY6" fmla="*/ 143164 h 170675"/>
                <a:gd name="connsiteX7" fmla="*/ 26205 w 624392"/>
                <a:gd name="connsiteY7" fmla="*/ 22394 h 170675"/>
                <a:gd name="connsiteX8" fmla="*/ 87395 w 624392"/>
                <a:gd name="connsiteY8" fmla="*/ 41 h 17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4392" h="170675">
                  <a:moveTo>
                    <a:pt x="87395" y="41"/>
                  </a:moveTo>
                  <a:cubicBezTo>
                    <a:pt x="109539" y="700"/>
                    <a:pt x="131415" y="9412"/>
                    <a:pt x="146987" y="25995"/>
                  </a:cubicBezTo>
                  <a:lnTo>
                    <a:pt x="590585" y="34373"/>
                  </a:lnTo>
                  <a:cubicBezTo>
                    <a:pt x="610032" y="46097"/>
                    <a:pt x="625161" y="68460"/>
                    <a:pt x="624362" y="92614"/>
                  </a:cubicBezTo>
                  <a:cubicBezTo>
                    <a:pt x="623296" y="124820"/>
                    <a:pt x="594181" y="152159"/>
                    <a:pt x="561973" y="151199"/>
                  </a:cubicBezTo>
                  <a:lnTo>
                    <a:pt x="142992" y="146765"/>
                  </a:lnTo>
                  <a:cubicBezTo>
                    <a:pt x="109718" y="178011"/>
                    <a:pt x="57246" y="180476"/>
                    <a:pt x="22209" y="143164"/>
                  </a:cubicBezTo>
                  <a:cubicBezTo>
                    <a:pt x="-8934" y="109999"/>
                    <a:pt x="-7070" y="53639"/>
                    <a:pt x="26205" y="22394"/>
                  </a:cubicBezTo>
                  <a:cubicBezTo>
                    <a:pt x="42841" y="6771"/>
                    <a:pt x="65251" y="-620"/>
                    <a:pt x="87395" y="41"/>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3D8476DC-9AAB-EC26-7E0F-1B5C7ABA3831}"/>
                </a:ext>
              </a:extLst>
            </p:cNvPr>
            <p:cNvSpPr>
              <a:spLocks/>
            </p:cNvSpPr>
            <p:nvPr/>
          </p:nvSpPr>
          <p:spPr bwMode="auto">
            <a:xfrm>
              <a:off x="10286195" y="3695702"/>
              <a:ext cx="290637" cy="267449"/>
            </a:xfrm>
            <a:custGeom>
              <a:avLst/>
              <a:gdLst>
                <a:gd name="connsiteX0" fmla="*/ 290637 w 290637"/>
                <a:gd name="connsiteY0" fmla="*/ 0 h 267449"/>
                <a:gd name="connsiteX1" fmla="*/ 290637 w 290637"/>
                <a:gd name="connsiteY1" fmla="*/ 210967 h 267449"/>
                <a:gd name="connsiteX2" fmla="*/ 258366 w 290637"/>
                <a:gd name="connsiteY2" fmla="*/ 215609 h 267449"/>
                <a:gd name="connsiteX3" fmla="*/ 216275 w 290637"/>
                <a:gd name="connsiteY3" fmla="*/ 228809 h 267449"/>
                <a:gd name="connsiteX4" fmla="*/ 150830 w 290637"/>
                <a:gd name="connsiteY4" fmla="*/ 267449 h 267449"/>
                <a:gd name="connsiteX5" fmla="*/ 17811 w 290637"/>
                <a:gd name="connsiteY5" fmla="*/ 134430 h 267449"/>
                <a:gd name="connsiteX6" fmla="*/ 0 w 290637"/>
                <a:gd name="connsiteY6" fmla="*/ 114611 h 267449"/>
                <a:gd name="connsiteX7" fmla="*/ 213477 w 290637"/>
                <a:gd name="connsiteY7" fmla="*/ 9475 h 267449"/>
                <a:gd name="connsiteX8" fmla="*/ 290637 w 290637"/>
                <a:gd name="connsiteY8" fmla="*/ 0 h 26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0637" h="267449">
                  <a:moveTo>
                    <a:pt x="290637" y="0"/>
                  </a:moveTo>
                  <a:lnTo>
                    <a:pt x="290637" y="210967"/>
                  </a:lnTo>
                  <a:lnTo>
                    <a:pt x="258366" y="215609"/>
                  </a:lnTo>
                  <a:cubicBezTo>
                    <a:pt x="243909" y="218915"/>
                    <a:pt x="229837" y="223357"/>
                    <a:pt x="216275" y="228809"/>
                  </a:cubicBezTo>
                  <a:lnTo>
                    <a:pt x="150830" y="267449"/>
                  </a:lnTo>
                  <a:lnTo>
                    <a:pt x="17811" y="134430"/>
                  </a:lnTo>
                  <a:lnTo>
                    <a:pt x="0" y="114611"/>
                  </a:lnTo>
                  <a:cubicBezTo>
                    <a:pt x="63125" y="63651"/>
                    <a:pt x="135403" y="26346"/>
                    <a:pt x="213477" y="9475"/>
                  </a:cubicBezTo>
                  <a:lnTo>
                    <a:pt x="290637" y="0"/>
                  </a:lnTo>
                  <a:close/>
                </a:path>
              </a:pathLst>
            </a:custGeom>
            <a:solidFill>
              <a:srgbClr val="BBDA7D"/>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8CE0679B-E8E3-F1F1-0C52-62A4F5E00581}"/>
                </a:ext>
              </a:extLst>
            </p:cNvPr>
            <p:cNvSpPr>
              <a:spLocks/>
            </p:cNvSpPr>
            <p:nvPr/>
          </p:nvSpPr>
          <p:spPr bwMode="auto">
            <a:xfrm>
              <a:off x="10642307" y="3696054"/>
              <a:ext cx="287959" cy="266888"/>
            </a:xfrm>
            <a:custGeom>
              <a:avLst/>
              <a:gdLst>
                <a:gd name="connsiteX0" fmla="*/ 0 w 287959"/>
                <a:gd name="connsiteY0" fmla="*/ 0 h 266888"/>
                <a:gd name="connsiteX1" fmla="*/ 74803 w 287959"/>
                <a:gd name="connsiteY1" fmla="*/ 9477 h 266888"/>
                <a:gd name="connsiteX2" fmla="*/ 223047 w 287959"/>
                <a:gd name="connsiteY2" fmla="*/ 69275 h 266888"/>
                <a:gd name="connsiteX3" fmla="*/ 287959 w 287959"/>
                <a:gd name="connsiteY3" fmla="*/ 114767 h 266888"/>
                <a:gd name="connsiteX4" fmla="*/ 135839 w 287959"/>
                <a:gd name="connsiteY4" fmla="*/ 266888 h 266888"/>
                <a:gd name="connsiteX5" fmla="*/ 70848 w 287959"/>
                <a:gd name="connsiteY5" fmla="*/ 227653 h 266888"/>
                <a:gd name="connsiteX6" fmla="*/ 27150 w 287959"/>
                <a:gd name="connsiteY6" fmla="*/ 212846 h 266888"/>
                <a:gd name="connsiteX7" fmla="*/ 0 w 287959"/>
                <a:gd name="connsiteY7" fmla="*/ 208513 h 266888"/>
                <a:gd name="connsiteX8" fmla="*/ 0 w 287959"/>
                <a:gd name="connsiteY8" fmla="*/ 0 h 26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959" h="266888">
                  <a:moveTo>
                    <a:pt x="0" y="0"/>
                  </a:moveTo>
                  <a:lnTo>
                    <a:pt x="74803" y="9477"/>
                  </a:lnTo>
                  <a:cubicBezTo>
                    <a:pt x="127104" y="20976"/>
                    <a:pt x="176854" y="41582"/>
                    <a:pt x="223047" y="69275"/>
                  </a:cubicBezTo>
                  <a:lnTo>
                    <a:pt x="287959" y="114767"/>
                  </a:lnTo>
                  <a:lnTo>
                    <a:pt x="135839" y="266888"/>
                  </a:lnTo>
                  <a:lnTo>
                    <a:pt x="70848" y="227653"/>
                  </a:lnTo>
                  <a:cubicBezTo>
                    <a:pt x="56706" y="221621"/>
                    <a:pt x="42056" y="216602"/>
                    <a:pt x="27150" y="212846"/>
                  </a:cubicBezTo>
                  <a:lnTo>
                    <a:pt x="0" y="208513"/>
                  </a:lnTo>
                  <a:lnTo>
                    <a:pt x="0" y="0"/>
                  </a:lnTo>
                  <a:close/>
                </a:path>
              </a:pathLst>
            </a:custGeom>
            <a:solidFill>
              <a:srgbClr val="A5CA54"/>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5F3CA73-16F7-1AA7-5B92-80E63732E3A4}"/>
                </a:ext>
              </a:extLst>
            </p:cNvPr>
            <p:cNvSpPr>
              <a:spLocks/>
            </p:cNvSpPr>
            <p:nvPr/>
          </p:nvSpPr>
          <p:spPr bwMode="auto">
            <a:xfrm>
              <a:off x="10122399" y="3857990"/>
              <a:ext cx="269161" cy="277918"/>
            </a:xfrm>
            <a:custGeom>
              <a:avLst/>
              <a:gdLst>
                <a:gd name="connsiteX0" fmla="*/ 116870 w 269161"/>
                <a:gd name="connsiteY0" fmla="*/ 0 h 277918"/>
                <a:gd name="connsiteX1" fmla="*/ 269161 w 269161"/>
                <a:gd name="connsiteY1" fmla="*/ 152291 h 277918"/>
                <a:gd name="connsiteX2" fmla="*/ 230871 w 269161"/>
                <a:gd name="connsiteY2" fmla="*/ 215717 h 277918"/>
                <a:gd name="connsiteX3" fmla="*/ 216064 w 269161"/>
                <a:gd name="connsiteY3" fmla="*/ 259415 h 277918"/>
                <a:gd name="connsiteX4" fmla="*/ 213111 w 269161"/>
                <a:gd name="connsiteY4" fmla="*/ 277918 h 277918"/>
                <a:gd name="connsiteX5" fmla="*/ 0 w 269161"/>
                <a:gd name="connsiteY5" fmla="*/ 277918 h 277918"/>
                <a:gd name="connsiteX6" fmla="*/ 10414 w 269161"/>
                <a:gd name="connsiteY6" fmla="*/ 209482 h 277918"/>
                <a:gd name="connsiteX7" fmla="*/ 70719 w 269161"/>
                <a:gd name="connsiteY7" fmla="*/ 61744 h 277918"/>
                <a:gd name="connsiteX8" fmla="*/ 116870 w 269161"/>
                <a:gd name="connsiteY8" fmla="*/ 0 h 277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161" h="277918">
                  <a:moveTo>
                    <a:pt x="116870" y="0"/>
                  </a:moveTo>
                  <a:lnTo>
                    <a:pt x="269161" y="152291"/>
                  </a:lnTo>
                  <a:lnTo>
                    <a:pt x="230871" y="215717"/>
                  </a:lnTo>
                  <a:cubicBezTo>
                    <a:pt x="224839" y="229859"/>
                    <a:pt x="219819" y="244509"/>
                    <a:pt x="216064" y="259415"/>
                  </a:cubicBezTo>
                  <a:lnTo>
                    <a:pt x="213111" y="277918"/>
                  </a:lnTo>
                  <a:lnTo>
                    <a:pt x="0" y="277918"/>
                  </a:lnTo>
                  <a:lnTo>
                    <a:pt x="10414" y="209482"/>
                  </a:lnTo>
                  <a:cubicBezTo>
                    <a:pt x="22420" y="157688"/>
                    <a:pt x="42519" y="107430"/>
                    <a:pt x="70719" y="61744"/>
                  </a:cubicBezTo>
                  <a:lnTo>
                    <a:pt x="116870" y="0"/>
                  </a:lnTo>
                  <a:close/>
                </a:path>
              </a:pathLst>
            </a:custGeom>
            <a:solidFill>
              <a:srgbClr val="D2E7A9"/>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6D983811-4367-8971-E69A-7DF6DD9466AB}"/>
                </a:ext>
              </a:extLst>
            </p:cNvPr>
            <p:cNvSpPr>
              <a:spLocks/>
            </p:cNvSpPr>
            <p:nvPr/>
          </p:nvSpPr>
          <p:spPr bwMode="auto">
            <a:xfrm>
              <a:off x="10824046" y="3858113"/>
              <a:ext cx="259956" cy="228787"/>
            </a:xfrm>
            <a:custGeom>
              <a:avLst/>
              <a:gdLst>
                <a:gd name="connsiteX0" fmla="*/ 151525 w 259956"/>
                <a:gd name="connsiteY0" fmla="*/ 0 h 228787"/>
                <a:gd name="connsiteX1" fmla="*/ 187726 w 259956"/>
                <a:gd name="connsiteY1" fmla="*/ 47229 h 228787"/>
                <a:gd name="connsiteX2" fmla="*/ 249063 w 259956"/>
                <a:gd name="connsiteY2" fmla="*/ 177909 h 228787"/>
                <a:gd name="connsiteX3" fmla="*/ 259956 w 259956"/>
                <a:gd name="connsiteY3" fmla="*/ 228787 h 228787"/>
                <a:gd name="connsiteX4" fmla="*/ 41069 w 259956"/>
                <a:gd name="connsiteY4" fmla="*/ 228787 h 228787"/>
                <a:gd name="connsiteX5" fmla="*/ 24304 w 259956"/>
                <a:gd name="connsiteY5" fmla="*/ 188030 h 228787"/>
                <a:gd name="connsiteX6" fmla="*/ 0 w 259956"/>
                <a:gd name="connsiteY6" fmla="*/ 151525 h 228787"/>
                <a:gd name="connsiteX7" fmla="*/ 151525 w 259956"/>
                <a:gd name="connsiteY7" fmla="*/ 0 h 228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956" h="228787">
                  <a:moveTo>
                    <a:pt x="151525" y="0"/>
                  </a:moveTo>
                  <a:lnTo>
                    <a:pt x="187726" y="47229"/>
                  </a:lnTo>
                  <a:cubicBezTo>
                    <a:pt x="214470" y="87842"/>
                    <a:pt x="235418" y="132240"/>
                    <a:pt x="249063" y="177909"/>
                  </a:cubicBezTo>
                  <a:lnTo>
                    <a:pt x="259956" y="228787"/>
                  </a:lnTo>
                  <a:lnTo>
                    <a:pt x="41069" y="228787"/>
                  </a:lnTo>
                  <a:lnTo>
                    <a:pt x="24304" y="188030"/>
                  </a:lnTo>
                  <a:lnTo>
                    <a:pt x="0" y="151525"/>
                  </a:lnTo>
                  <a:lnTo>
                    <a:pt x="151525" y="0"/>
                  </a:lnTo>
                  <a:close/>
                </a:path>
              </a:pathLst>
            </a:custGeom>
            <a:solidFill>
              <a:srgbClr val="7FB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AD14F07-7A03-01BA-95BC-23268A5AD253}"/>
                </a:ext>
              </a:extLst>
            </p:cNvPr>
            <p:cNvSpPr>
              <a:spLocks/>
            </p:cNvSpPr>
            <p:nvPr/>
          </p:nvSpPr>
          <p:spPr bwMode="auto">
            <a:xfrm>
              <a:off x="10125713" y="4217639"/>
              <a:ext cx="277662" cy="286335"/>
            </a:xfrm>
            <a:custGeom>
              <a:avLst/>
              <a:gdLst>
                <a:gd name="connsiteX0" fmla="*/ 0 w 277662"/>
                <a:gd name="connsiteY0" fmla="*/ 0 h 286335"/>
                <a:gd name="connsiteX1" fmla="*/ 211901 w 277662"/>
                <a:gd name="connsiteY1" fmla="*/ 0 h 286335"/>
                <a:gd name="connsiteX2" fmla="*/ 215712 w 277662"/>
                <a:gd name="connsiteY2" fmla="*/ 24896 h 286335"/>
                <a:gd name="connsiteX3" fmla="*/ 277662 w 277662"/>
                <a:gd name="connsiteY3" fmla="*/ 145645 h 286335"/>
                <a:gd name="connsiteX4" fmla="*/ 120833 w 277662"/>
                <a:gd name="connsiteY4" fmla="*/ 286335 h 286335"/>
                <a:gd name="connsiteX5" fmla="*/ 10016 w 277662"/>
                <a:gd name="connsiteY5" fmla="*/ 76009 h 286335"/>
                <a:gd name="connsiteX6" fmla="*/ 0 w 277662"/>
                <a:gd name="connsiteY6" fmla="*/ 0 h 28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7662" h="286335">
                  <a:moveTo>
                    <a:pt x="0" y="0"/>
                  </a:moveTo>
                  <a:lnTo>
                    <a:pt x="211901" y="0"/>
                  </a:lnTo>
                  <a:lnTo>
                    <a:pt x="215712" y="24896"/>
                  </a:lnTo>
                  <a:cubicBezTo>
                    <a:pt x="226173" y="68526"/>
                    <a:pt x="247391" y="109343"/>
                    <a:pt x="277662" y="145645"/>
                  </a:cubicBezTo>
                  <a:cubicBezTo>
                    <a:pt x="277662" y="145645"/>
                    <a:pt x="277662" y="145645"/>
                    <a:pt x="120833" y="286335"/>
                  </a:cubicBezTo>
                  <a:cubicBezTo>
                    <a:pt x="66353" y="225824"/>
                    <a:pt x="27712" y="154013"/>
                    <a:pt x="10016" y="76009"/>
                  </a:cubicBezTo>
                  <a:lnTo>
                    <a:pt x="0" y="0"/>
                  </a:lnTo>
                  <a:close/>
                </a:path>
              </a:pathLst>
            </a:custGeom>
            <a:solidFill>
              <a:srgbClr val="E1EFCB"/>
            </a:solidFill>
            <a:ln>
              <a:noFill/>
            </a:ln>
          </p:spPr>
          <p:txBody>
            <a:bodyPr vert="horz" wrap="square" lIns="91440" tIns="45720" rIns="91440" bIns="45720" numCol="1" anchor="t" anchorCtr="0" compatLnSpc="1">
              <a:prstTxWarp prst="textNoShape">
                <a:avLst/>
              </a:prstTxWarp>
              <a:noAutofit/>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C59F4BB-896D-C40A-692C-34B78FF50775}"/>
                </a:ext>
              </a:extLst>
            </p:cNvPr>
            <p:cNvSpPr/>
            <p:nvPr/>
          </p:nvSpPr>
          <p:spPr bwMode="auto">
            <a:xfrm>
              <a:off x="10519812" y="4168631"/>
              <a:ext cx="624362" cy="88944"/>
            </a:xfrm>
            <a:custGeom>
              <a:avLst/>
              <a:gdLst>
                <a:gd name="connsiteX0" fmla="*/ 123 w 624362"/>
                <a:gd name="connsiteY0" fmla="*/ 0 h 88944"/>
                <a:gd name="connsiteX1" fmla="*/ 621367 w 624362"/>
                <a:gd name="connsiteY1" fmla="*/ 0 h 88944"/>
                <a:gd name="connsiteX2" fmla="*/ 624362 w 624362"/>
                <a:gd name="connsiteY2" fmla="*/ 10883 h 88944"/>
                <a:gd name="connsiteX3" fmla="*/ 561973 w 624362"/>
                <a:gd name="connsiteY3" fmla="*/ 69468 h 88944"/>
                <a:gd name="connsiteX4" fmla="*/ 142992 w 624362"/>
                <a:gd name="connsiteY4" fmla="*/ 65034 h 88944"/>
                <a:gd name="connsiteX5" fmla="*/ 22209 w 624362"/>
                <a:gd name="connsiteY5" fmla="*/ 61433 h 88944"/>
                <a:gd name="connsiteX6" fmla="*/ 50 w 624362"/>
                <a:gd name="connsiteY6" fmla="*/ 328 h 88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4362" h="88944">
                  <a:moveTo>
                    <a:pt x="123" y="0"/>
                  </a:moveTo>
                  <a:lnTo>
                    <a:pt x="621367" y="0"/>
                  </a:lnTo>
                  <a:lnTo>
                    <a:pt x="624362" y="10883"/>
                  </a:lnTo>
                  <a:cubicBezTo>
                    <a:pt x="623296" y="43089"/>
                    <a:pt x="594181" y="70428"/>
                    <a:pt x="561973" y="69468"/>
                  </a:cubicBezTo>
                  <a:lnTo>
                    <a:pt x="142992" y="65034"/>
                  </a:lnTo>
                  <a:cubicBezTo>
                    <a:pt x="109718" y="96280"/>
                    <a:pt x="57246" y="98745"/>
                    <a:pt x="22209" y="61433"/>
                  </a:cubicBezTo>
                  <a:cubicBezTo>
                    <a:pt x="6638" y="44851"/>
                    <a:pt x="-682" y="22469"/>
                    <a:pt x="50" y="328"/>
                  </a:cubicBezTo>
                  <a:close/>
                </a:path>
              </a:pathLst>
            </a:cu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82" name="Picture 12" descr="Test app icon">
            <a:extLst>
              <a:ext uri="{FF2B5EF4-FFF2-40B4-BE49-F238E27FC236}">
                <a16:creationId xmlns:a16="http://schemas.microsoft.com/office/drawing/2014/main" id="{45A36D5E-5CA3-61B9-2D65-23686B704A29}"/>
              </a:ext>
            </a:extLst>
          </p:cNvPr>
          <p:cNvPicPr>
            <a:picLocks noChangeAspect="1"/>
          </p:cNvPicPr>
          <p:nvPr userDrawn="1"/>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00980" y="2322523"/>
            <a:ext cx="530346" cy="530346"/>
          </a:xfrm>
          <a:prstGeom prst="rect">
            <a:avLst/>
          </a:prstGeom>
          <a:noFill/>
          <a:ln w="10795" cap="flat" cmpd="sng" algn="ctr">
            <a:noFill/>
            <a:prstDash val="solid"/>
          </a:ln>
          <a:effectLst>
            <a:outerShdw blurRad="190500" dist="38100" dir="2700000" algn="tl" rotWithShape="0">
              <a:prstClr val="black">
                <a:alpha val="25000"/>
              </a:prstClr>
            </a:outerShdw>
            <a:softEdge rad="8890"/>
          </a:effectLst>
        </p:spPr>
      </p:pic>
    </p:spTree>
    <p:extLst>
      <p:ext uri="{BB962C8B-B14F-4D97-AF65-F5344CB8AC3E}">
        <p14:creationId xmlns:p14="http://schemas.microsoft.com/office/powerpoint/2010/main" val="1974792123"/>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pic>
        <p:nvPicPr>
          <p:cNvPr id="23" name="Picture 6">
            <a:extLst>
              <a:ext uri="{FF2B5EF4-FFF2-40B4-BE49-F238E27FC236}">
                <a16:creationId xmlns:a16="http://schemas.microsoft.com/office/drawing/2014/main" id="{94E6FF7F-B811-DFD0-5029-D757847A8F26}"/>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3473"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CA098632-C347-8538-05F9-65D7B40FD976}"/>
              </a:ext>
              <a:ext uri="{C183D7F6-B498-43B3-948B-1728B52AA6E4}">
                <adec:decorative xmlns:adec="http://schemas.microsoft.com/office/drawing/2017/decorative" val="1"/>
              </a:ext>
            </a:extLst>
          </p:cNvPr>
          <p:cNvSpPr/>
          <p:nvPr userDrawn="1"/>
        </p:nvSpPr>
        <p:spPr bwMode="auto">
          <a:xfrm>
            <a:off x="0" y="292337"/>
            <a:ext cx="12191999" cy="6273326"/>
          </a:xfrm>
          <a:prstGeom prst="rect">
            <a:avLst/>
          </a:prstGeom>
          <a:solidFill>
            <a:schemeClr val="dk1">
              <a:alpha val="87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cxnSp>
        <p:nvCxnSpPr>
          <p:cNvPr id="19" name="Straight Connector 18">
            <a:extLst>
              <a:ext uri="{FF2B5EF4-FFF2-40B4-BE49-F238E27FC236}">
                <a16:creationId xmlns:a16="http://schemas.microsoft.com/office/drawing/2014/main" id="{F0AA1880-2300-ABA1-F607-2AEDCE71EA00}"/>
              </a:ext>
            </a:extLst>
          </p:cNvPr>
          <p:cNvCxnSpPr/>
          <p:nvPr/>
        </p:nvCxnSpPr>
        <p:spPr>
          <a:xfrm>
            <a:off x="516015"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8E438C7-9C3A-F369-85B9-A6C7615D861A}"/>
              </a:ext>
            </a:extLst>
          </p:cNvPr>
          <p:cNvCxnSpPr/>
          <p:nvPr/>
        </p:nvCxnSpPr>
        <p:spPr>
          <a:xfrm>
            <a:off x="3375418"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8FA3FA3-CD35-27FF-E5A8-82D62EE0EDAA}"/>
              </a:ext>
            </a:extLst>
          </p:cNvPr>
          <p:cNvCxnSpPr/>
          <p:nvPr/>
        </p:nvCxnSpPr>
        <p:spPr>
          <a:xfrm>
            <a:off x="6234821"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4E4D682-1E47-9812-CFA0-62F0FE66133D}"/>
              </a:ext>
            </a:extLst>
          </p:cNvPr>
          <p:cNvCxnSpPr/>
          <p:nvPr/>
        </p:nvCxnSpPr>
        <p:spPr>
          <a:xfrm>
            <a:off x="9094224" y="2866669"/>
            <a:ext cx="0" cy="2349006"/>
          </a:xfrm>
          <a:prstGeom prst="line">
            <a:avLst/>
          </a:prstGeom>
          <a:ln w="19050">
            <a:solidFill>
              <a:schemeClr val="accent1">
                <a:alpha val="37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userDrawn="1">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4" name="Text Placeholder 13">
            <a:extLst>
              <a:ext uri="{FF2B5EF4-FFF2-40B4-BE49-F238E27FC236}">
                <a16:creationId xmlns:a16="http://schemas.microsoft.com/office/drawing/2014/main" id="{AFE4C190-27EF-9790-8186-9A9BA40E9361}"/>
              </a:ext>
            </a:extLst>
          </p:cNvPr>
          <p:cNvSpPr>
            <a:spLocks noGrp="1"/>
          </p:cNvSpPr>
          <p:nvPr userDrawn="1">
            <p:ph type="body" sz="quarter" idx="11"/>
          </p:nvPr>
        </p:nvSpPr>
        <p:spPr>
          <a:xfrm>
            <a:off x="662339"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spcBef>
                <a:spcPts val="0"/>
              </a:spcBef>
              <a:spcAft>
                <a:spcPts val="600"/>
              </a:spcAft>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15" name="Text Placeholder 13">
            <a:extLst>
              <a:ext uri="{FF2B5EF4-FFF2-40B4-BE49-F238E27FC236}">
                <a16:creationId xmlns:a16="http://schemas.microsoft.com/office/drawing/2014/main" id="{74112FD1-2714-ADBB-9C89-F19E95159414}"/>
              </a:ext>
            </a:extLst>
          </p:cNvPr>
          <p:cNvSpPr>
            <a:spLocks noGrp="1"/>
          </p:cNvSpPr>
          <p:nvPr userDrawn="1">
            <p:ph type="body" sz="quarter" idx="12"/>
          </p:nvPr>
        </p:nvSpPr>
        <p:spPr>
          <a:xfrm>
            <a:off x="3521742"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16" name="Text Placeholder 13">
            <a:extLst>
              <a:ext uri="{FF2B5EF4-FFF2-40B4-BE49-F238E27FC236}">
                <a16:creationId xmlns:a16="http://schemas.microsoft.com/office/drawing/2014/main" id="{24EC7328-51BD-E92F-FC92-DDC1C3B11237}"/>
              </a:ext>
            </a:extLst>
          </p:cNvPr>
          <p:cNvSpPr>
            <a:spLocks noGrp="1"/>
          </p:cNvSpPr>
          <p:nvPr userDrawn="1">
            <p:ph type="body" sz="quarter" idx="13"/>
          </p:nvPr>
        </p:nvSpPr>
        <p:spPr>
          <a:xfrm>
            <a:off x="6381145"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17" name="Text Placeholder 13">
            <a:extLst>
              <a:ext uri="{FF2B5EF4-FFF2-40B4-BE49-F238E27FC236}">
                <a16:creationId xmlns:a16="http://schemas.microsoft.com/office/drawing/2014/main" id="{A08A5927-516D-36DD-C7D7-AE66F9F682AA}"/>
              </a:ext>
            </a:extLst>
          </p:cNvPr>
          <p:cNvSpPr>
            <a:spLocks noGrp="1"/>
          </p:cNvSpPr>
          <p:nvPr userDrawn="1">
            <p:ph type="body" sz="quarter" idx="14"/>
          </p:nvPr>
        </p:nvSpPr>
        <p:spPr>
          <a:xfrm>
            <a:off x="9240545" y="2834481"/>
            <a:ext cx="2566755" cy="763742"/>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0"/>
            <a:r>
              <a:rPr lang="en-US"/>
              <a:t>Click to edit Master text styles</a:t>
            </a:r>
          </a:p>
        </p:txBody>
      </p:sp>
      <p:sp>
        <p:nvSpPr>
          <p:cNvPr id="25" name="Text Placeholder 13">
            <a:extLst>
              <a:ext uri="{FF2B5EF4-FFF2-40B4-BE49-F238E27FC236}">
                <a16:creationId xmlns:a16="http://schemas.microsoft.com/office/drawing/2014/main" id="{DD14CFF3-D437-EE6D-735A-6BDD4B028B6F}"/>
              </a:ext>
            </a:extLst>
          </p:cNvPr>
          <p:cNvSpPr>
            <a:spLocks noGrp="1"/>
          </p:cNvSpPr>
          <p:nvPr>
            <p:ph type="body" sz="quarter" idx="15" hasCustomPrompt="1"/>
          </p:nvPr>
        </p:nvSpPr>
        <p:spPr>
          <a:xfrm>
            <a:off x="662339"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spcBef>
                <a:spcPts val="0"/>
              </a:spcBef>
              <a:spcAft>
                <a:spcPts val="600"/>
              </a:spcAft>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26" name="Text Placeholder 13">
            <a:extLst>
              <a:ext uri="{FF2B5EF4-FFF2-40B4-BE49-F238E27FC236}">
                <a16:creationId xmlns:a16="http://schemas.microsoft.com/office/drawing/2014/main" id="{E049B984-5C3B-DB22-9773-BB864DC6994C}"/>
              </a:ext>
            </a:extLst>
          </p:cNvPr>
          <p:cNvSpPr>
            <a:spLocks noGrp="1"/>
          </p:cNvSpPr>
          <p:nvPr>
            <p:ph type="body" sz="quarter" idx="16" hasCustomPrompt="1"/>
          </p:nvPr>
        </p:nvSpPr>
        <p:spPr>
          <a:xfrm>
            <a:off x="3521742"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27" name="Text Placeholder 13">
            <a:extLst>
              <a:ext uri="{FF2B5EF4-FFF2-40B4-BE49-F238E27FC236}">
                <a16:creationId xmlns:a16="http://schemas.microsoft.com/office/drawing/2014/main" id="{1E025097-971E-5483-9EEA-FEF7C07ED955}"/>
              </a:ext>
            </a:extLst>
          </p:cNvPr>
          <p:cNvSpPr>
            <a:spLocks noGrp="1"/>
          </p:cNvSpPr>
          <p:nvPr>
            <p:ph type="body" sz="quarter" idx="17" hasCustomPrompt="1"/>
          </p:nvPr>
        </p:nvSpPr>
        <p:spPr>
          <a:xfrm>
            <a:off x="6381145"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28" name="Text Placeholder 13">
            <a:extLst>
              <a:ext uri="{FF2B5EF4-FFF2-40B4-BE49-F238E27FC236}">
                <a16:creationId xmlns:a16="http://schemas.microsoft.com/office/drawing/2014/main" id="{B629B35F-AA8E-99B4-AB75-FDC6EFA5D5E1}"/>
              </a:ext>
            </a:extLst>
          </p:cNvPr>
          <p:cNvSpPr>
            <a:spLocks noGrp="1"/>
          </p:cNvSpPr>
          <p:nvPr>
            <p:ph type="body" sz="quarter" idx="18" hasCustomPrompt="1"/>
          </p:nvPr>
        </p:nvSpPr>
        <p:spPr>
          <a:xfrm>
            <a:off x="9240545" y="4012019"/>
            <a:ext cx="2566755" cy="1360333"/>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2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100" b="0" i="0" u="none" strike="noStrike" kern="1200" cap="none" spc="0" normalizeH="0" baseline="0" dirty="0" smtClean="0">
                <a:ln>
                  <a:noFill/>
                </a:ln>
                <a:solidFill>
                  <a:srgbClr val="FFFFFF"/>
                </a:solidFill>
                <a:effectLst/>
                <a:uLnTx/>
                <a:uFillTx/>
                <a:latin typeface="Segoe UI"/>
                <a:ea typeface="+mn-ea"/>
                <a:cs typeface="+mn-cs"/>
              </a:defRPr>
            </a:lvl3pPr>
          </a:lstStyle>
          <a:p>
            <a:pPr lvl="1"/>
            <a:r>
              <a:rPr lang="en-US"/>
              <a:t>Second level</a:t>
            </a:r>
          </a:p>
        </p:txBody>
      </p:sp>
      <p:sp>
        <p:nvSpPr>
          <p:cNvPr id="30" name="Text Placeholder 13">
            <a:extLst>
              <a:ext uri="{FF2B5EF4-FFF2-40B4-BE49-F238E27FC236}">
                <a16:creationId xmlns:a16="http://schemas.microsoft.com/office/drawing/2014/main" id="{897CC2A4-ABDE-E16B-A3B4-91B8DEBF03D1}"/>
              </a:ext>
            </a:extLst>
          </p:cNvPr>
          <p:cNvSpPr>
            <a:spLocks noGrp="1"/>
          </p:cNvSpPr>
          <p:nvPr>
            <p:ph type="body" sz="quarter" idx="19" hasCustomPrompt="1"/>
          </p:nvPr>
        </p:nvSpPr>
        <p:spPr>
          <a:xfrm>
            <a:off x="662339"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spcBef>
                <a:spcPts val="0"/>
              </a:spcBef>
              <a:spcAft>
                <a:spcPts val="600"/>
              </a:spcAft>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
        <p:nvSpPr>
          <p:cNvPr id="31" name="Text Placeholder 13">
            <a:extLst>
              <a:ext uri="{FF2B5EF4-FFF2-40B4-BE49-F238E27FC236}">
                <a16:creationId xmlns:a16="http://schemas.microsoft.com/office/drawing/2014/main" id="{485B27DE-0532-6C0E-2FCD-C8AFC802A316}"/>
              </a:ext>
            </a:extLst>
          </p:cNvPr>
          <p:cNvSpPr>
            <a:spLocks noGrp="1"/>
          </p:cNvSpPr>
          <p:nvPr>
            <p:ph type="body" sz="quarter" idx="20" hasCustomPrompt="1"/>
          </p:nvPr>
        </p:nvSpPr>
        <p:spPr>
          <a:xfrm>
            <a:off x="3521742"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
        <p:nvSpPr>
          <p:cNvPr id="32" name="Text Placeholder 13">
            <a:extLst>
              <a:ext uri="{FF2B5EF4-FFF2-40B4-BE49-F238E27FC236}">
                <a16:creationId xmlns:a16="http://schemas.microsoft.com/office/drawing/2014/main" id="{0B3878E2-D1FF-C56E-96C4-6EAB5E46B119}"/>
              </a:ext>
            </a:extLst>
          </p:cNvPr>
          <p:cNvSpPr>
            <a:spLocks noGrp="1"/>
          </p:cNvSpPr>
          <p:nvPr>
            <p:ph type="body" sz="quarter" idx="21" hasCustomPrompt="1"/>
          </p:nvPr>
        </p:nvSpPr>
        <p:spPr>
          <a:xfrm>
            <a:off x="6381145"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
        <p:nvSpPr>
          <p:cNvPr id="33" name="Text Placeholder 13">
            <a:extLst>
              <a:ext uri="{FF2B5EF4-FFF2-40B4-BE49-F238E27FC236}">
                <a16:creationId xmlns:a16="http://schemas.microsoft.com/office/drawing/2014/main" id="{F0189CCF-BD34-FCB0-E694-A7D0B75A988F}"/>
              </a:ext>
            </a:extLst>
          </p:cNvPr>
          <p:cNvSpPr>
            <a:spLocks noGrp="1"/>
          </p:cNvSpPr>
          <p:nvPr>
            <p:ph type="body" sz="quarter" idx="22" hasCustomPrompt="1"/>
          </p:nvPr>
        </p:nvSpPr>
        <p:spPr>
          <a:xfrm>
            <a:off x="9240545" y="5846802"/>
            <a:ext cx="2566755" cy="766875"/>
          </a:xfrm>
        </p:spPr>
        <p:txBody>
          <a:bodyPr/>
          <a:lstStyle>
            <a:lvl1pPr algn="l">
              <a:spcBef>
                <a:spcPts val="0"/>
              </a:spcBef>
              <a:spcAft>
                <a:spcPts val="1800"/>
              </a:spcAft>
              <a:defRPr kumimoji="0" lang="en-US" sz="1800" b="0" i="0" u="none" strike="noStrike" kern="1200" cap="none" spc="0" normalizeH="0" baseline="0" dirty="0" smtClean="0">
                <a:ln>
                  <a:noFill/>
                </a:ln>
                <a:solidFill>
                  <a:schemeClr val="accent1"/>
                </a:solidFill>
                <a:effectLst/>
                <a:uLnTx/>
                <a:uFillTx/>
                <a:latin typeface="Segoe UI Semibold"/>
                <a:ea typeface="+mn-ea"/>
                <a:cs typeface="Segoe UI" panose="020B0502040204020203" pitchFamily="34" charset="0"/>
              </a:defRPr>
            </a:lvl1pPr>
            <a:lvl2pPr marL="114300" indent="-114300" algn="l">
              <a:buFont typeface="Arial" panose="020B0604020202020204" pitchFamily="34" charset="0"/>
              <a:buChar char="•"/>
              <a:defRPr kumimoji="0" lang="en-US" sz="1100" b="0" u="none" strike="noStrike" kern="1200" cap="none" spc="0" normalizeH="0" baseline="0" dirty="0" smtClean="0">
                <a:ln>
                  <a:noFill/>
                </a:ln>
                <a:solidFill>
                  <a:schemeClr val="tx1"/>
                </a:solidFill>
                <a:effectLst/>
                <a:uLnTx/>
                <a:uFillTx/>
                <a:latin typeface="+mn-lt"/>
                <a:ea typeface="+mn-ea"/>
                <a:cs typeface="Segoe UI Light" panose="020B0502040204020203" pitchFamily="34" charset="0"/>
              </a:defRPr>
            </a:lvl2pPr>
            <a:lvl3pPr algn="l">
              <a:spcBef>
                <a:spcPts val="4200"/>
              </a:spcBef>
              <a:defRPr kumimoji="0" lang="en-US" sz="1200" b="0" i="0" u="none" strike="noStrike" kern="1200" cap="none" spc="0" normalizeH="0" baseline="0" dirty="0" smtClean="0">
                <a:ln>
                  <a:noFill/>
                </a:ln>
                <a:solidFill>
                  <a:srgbClr val="FFFFFF"/>
                </a:solidFill>
                <a:effectLst/>
                <a:uLnTx/>
                <a:uFillTx/>
                <a:latin typeface="Segoe UI"/>
                <a:ea typeface="+mn-ea"/>
                <a:cs typeface="+mn-cs"/>
              </a:defRPr>
            </a:lvl3pPr>
          </a:lstStyle>
          <a:p>
            <a:pPr lvl="2"/>
            <a:r>
              <a:rPr lang="en-US"/>
              <a:t>Third level</a:t>
            </a:r>
          </a:p>
        </p:txBody>
      </p:sp>
    </p:spTree>
    <p:extLst>
      <p:ext uri="{BB962C8B-B14F-4D97-AF65-F5344CB8AC3E}">
        <p14:creationId xmlns:p14="http://schemas.microsoft.com/office/powerpoint/2010/main" val="222060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1AAE0BAC-B8C3-3884-BC3D-55E0EFAA76E4}"/>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4965435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Horizontal">
    <p:spTree>
      <p:nvGrpSpPr>
        <p:cNvPr id="1" name=""/>
        <p:cNvGrpSpPr/>
        <p:nvPr/>
      </p:nvGrpSpPr>
      <p:grpSpPr>
        <a:xfrm>
          <a:off x="0" y="0"/>
          <a:ext cx="0" cy="0"/>
          <a:chOff x="0" y="0"/>
          <a:chExt cx="0" cy="0"/>
        </a:xfrm>
      </p:grpSpPr>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2" name="Rectangle 1">
            <a:extLst>
              <a:ext uri="{FF2B5EF4-FFF2-40B4-BE49-F238E27FC236}">
                <a16:creationId xmlns:a16="http://schemas.microsoft.com/office/drawing/2014/main" id="{6021E0C0-E502-0271-2DFF-8928681E5F1B}"/>
              </a:ext>
            </a:extLst>
          </p:cNvPr>
          <p:cNvSpPr/>
          <p:nvPr userDrawn="1"/>
        </p:nvSpPr>
        <p:spPr bwMode="auto">
          <a:xfrm>
            <a:off x="2960688" y="3141392"/>
            <a:ext cx="9231312" cy="1587277"/>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737" y="6321433"/>
            <a:ext cx="1094395" cy="234513"/>
          </a:xfrm>
          <a:prstGeom prst="rect">
            <a:avLst/>
          </a:prstGeom>
        </p:spPr>
      </p:pic>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393507"/>
          </a:xfrm>
          <a:prstGeom prst="rect">
            <a:avLst/>
          </a:prstGeom>
        </p:spPr>
        <p:txBody>
          <a:bodyPr lIns="0" tIns="0" rIns="0" bIns="0"/>
          <a:lstStyle>
            <a:lvl1pPr marL="0" indent="0">
              <a:lnSpc>
                <a:spcPct val="100000"/>
              </a:lnSpc>
              <a:buNone/>
              <a:defRPr sz="13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tx1"/>
                </a:solidFill>
                <a:latin typeface="+mn-lt"/>
                <a:cs typeface="Segoe UI Semilight" panose="020B0402040204020203" pitchFamily="34" charset="0"/>
              </a:defRPr>
            </a:lvl1pPr>
          </a:lstStyle>
          <a:p>
            <a:pPr lvl="0"/>
            <a:endParaRPr lang="en-US"/>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5911579" y="5162439"/>
            <a:ext cx="3136167" cy="1393507"/>
          </a:xfrm>
          <a:prstGeom prst="rect">
            <a:avLst/>
          </a:prstGeom>
        </p:spPr>
        <p:txBody>
          <a:bodyPr lIns="0" tIns="0" rIns="0" bIns="0"/>
          <a:lstStyle>
            <a:lvl1pPr marL="0" indent="0">
              <a:lnSpc>
                <a:spcPct val="100000"/>
              </a:lnSpc>
              <a:buNone/>
              <a:defRPr sz="1300" b="0" i="0">
                <a:latin typeface="+mn-lt"/>
                <a:cs typeface="Segoe UI Semilight" panose="020B0402040204020203" pitchFamily="34" charset="0"/>
              </a:defRPr>
            </a:lvl1pPr>
          </a:lstStyle>
          <a:p>
            <a:pPr lvl="0"/>
            <a:endParaRPr lang="en-US"/>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58242" y="5162439"/>
            <a:ext cx="2587926" cy="1393507"/>
          </a:xfrm>
          <a:prstGeom prst="rect">
            <a:avLst/>
          </a:prstGeom>
        </p:spPr>
        <p:txBody>
          <a:bodyPr lIns="0" tIns="0" rIns="0" bIns="0"/>
          <a:lstStyle>
            <a:lvl1pPr marL="0" indent="0">
              <a:lnSpc>
                <a:spcPct val="100000"/>
              </a:lnSpc>
              <a:buNone/>
              <a:defRPr sz="1300" b="0" i="0">
                <a:latin typeface="+mn-lt"/>
                <a:cs typeface="Segoe UI Semilight" panose="020B0402040204020203" pitchFamily="34" charset="0"/>
              </a:defRPr>
            </a:lvl1pPr>
          </a:lstStyle>
          <a:p>
            <a:pPr lvl="0"/>
            <a:endParaRPr lang="en-US"/>
          </a:p>
        </p:txBody>
      </p:sp>
      <p:sp>
        <p:nvSpPr>
          <p:cNvPr id="4" name="Text Placeholder 3">
            <a:extLst>
              <a:ext uri="{FF2B5EF4-FFF2-40B4-BE49-F238E27FC236}">
                <a16:creationId xmlns:a16="http://schemas.microsoft.com/office/drawing/2014/main" id="{9C00639B-9E08-A42E-9655-FCBD8D13B0AD}"/>
              </a:ext>
            </a:extLst>
          </p:cNvPr>
          <p:cNvSpPr>
            <a:spLocks noGrp="1"/>
          </p:cNvSpPr>
          <p:nvPr>
            <p:ph type="body" sz="quarter" idx="25"/>
          </p:nvPr>
        </p:nvSpPr>
        <p:spPr>
          <a:xfrm>
            <a:off x="293687" y="3141663"/>
            <a:ext cx="2545765" cy="914400"/>
          </a:xfrm>
        </p:spPr>
        <p:txBody>
          <a:bodyPr/>
          <a:lstStyle>
            <a:lvl1pPr>
              <a:spcBef>
                <a:spcPts val="1200"/>
              </a:spcBef>
              <a:defRPr sz="1400" cap="all" baseline="0">
                <a:solidFill>
                  <a:schemeClr val="accent1"/>
                </a:solidFill>
                <a:latin typeface="+mj-lt"/>
              </a:defRPr>
            </a:lvl1pPr>
            <a:lvl2pPr>
              <a:spcAft>
                <a:spcPts val="600"/>
              </a:spcAft>
              <a:defRPr sz="1400"/>
            </a:lvl2pPr>
            <a:lvl3pPr>
              <a:spcAft>
                <a:spcPts val="600"/>
              </a:spcAft>
              <a:defRPr sz="1000"/>
            </a:lvl3pPr>
            <a:lvl4pPr>
              <a:spcAft>
                <a:spcPts val="600"/>
              </a:spcAft>
              <a:defRPr sz="900"/>
            </a:lvl4pPr>
            <a:lvl5pPr>
              <a:spcAft>
                <a:spcPts val="600"/>
              </a:spcAft>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8">
            <a:extLst>
              <a:ext uri="{FF2B5EF4-FFF2-40B4-BE49-F238E27FC236}">
                <a16:creationId xmlns:a16="http://schemas.microsoft.com/office/drawing/2014/main" id="{F6207768-8EBC-C243-7D02-79C6E65575B0}"/>
              </a:ext>
            </a:extLst>
          </p:cNvPr>
          <p:cNvSpPr>
            <a:spLocks noGrp="1"/>
          </p:cNvSpPr>
          <p:nvPr>
            <p:ph type="body" sz="quarter" idx="26" hasCustomPrompt="1"/>
          </p:nvPr>
        </p:nvSpPr>
        <p:spPr>
          <a:xfrm>
            <a:off x="3268758" y="4855810"/>
            <a:ext cx="2560320" cy="249590"/>
          </a:xfrm>
          <a:prstGeom prst="rect">
            <a:avLst/>
          </a:prstGeom>
        </p:spPr>
        <p:txBody>
          <a:bodyPr lIns="0" tIns="0" rIns="0" bIns="0"/>
          <a:lstStyle>
            <a:lvl1pPr marL="0" indent="0">
              <a:lnSpc>
                <a:spcPct val="100000"/>
              </a:lnSpc>
              <a:buNone/>
              <a:defRPr sz="1400" b="0" i="0">
                <a:solidFill>
                  <a:schemeClr val="accent1"/>
                </a:solidFill>
                <a:latin typeface="+mj-lt"/>
                <a:cs typeface="Segoe UI Semilight" panose="020B0402040204020203" pitchFamily="34" charset="0"/>
              </a:defRPr>
            </a:lvl1pPr>
          </a:lstStyle>
          <a:p>
            <a:pPr lvl="0"/>
            <a:r>
              <a:rPr lang="en-US">
                <a:solidFill>
                  <a:srgbClr val="50E6FF"/>
                </a:solidFill>
                <a:cs typeface="+mn-cs"/>
              </a:rPr>
              <a:t>Situation</a:t>
            </a:r>
            <a:endParaRPr lang="en-US"/>
          </a:p>
        </p:txBody>
      </p:sp>
      <p:sp>
        <p:nvSpPr>
          <p:cNvPr id="7" name="Text Placeholder 28">
            <a:extLst>
              <a:ext uri="{FF2B5EF4-FFF2-40B4-BE49-F238E27FC236}">
                <a16:creationId xmlns:a16="http://schemas.microsoft.com/office/drawing/2014/main" id="{49C5A00A-D04B-CE9A-1557-1175944882DF}"/>
              </a:ext>
            </a:extLst>
          </p:cNvPr>
          <p:cNvSpPr>
            <a:spLocks noGrp="1"/>
          </p:cNvSpPr>
          <p:nvPr>
            <p:ph type="body" sz="quarter" idx="27" hasCustomPrompt="1"/>
          </p:nvPr>
        </p:nvSpPr>
        <p:spPr>
          <a:xfrm>
            <a:off x="5911579" y="4855810"/>
            <a:ext cx="3136167" cy="249590"/>
          </a:xfrm>
          <a:prstGeom prst="rect">
            <a:avLst/>
          </a:prstGeom>
        </p:spPr>
        <p:txBody>
          <a:bodyPr lIns="0" tIns="0" rIns="0" bIns="0"/>
          <a:lstStyle>
            <a:lvl1pPr marL="0" indent="0">
              <a:lnSpc>
                <a:spcPct val="100000"/>
              </a:lnSpc>
              <a:buNone/>
              <a:defRPr sz="1400" b="0" i="0">
                <a:solidFill>
                  <a:schemeClr val="accent1"/>
                </a:solidFill>
                <a:latin typeface="+mj-lt"/>
                <a:cs typeface="Segoe UI Semilight" panose="020B0402040204020203" pitchFamily="34" charset="0"/>
              </a:defRPr>
            </a:lvl1pPr>
          </a:lstStyle>
          <a:p>
            <a:pPr lvl="0"/>
            <a:r>
              <a:rPr lang="en-US"/>
              <a:t>Solution</a:t>
            </a:r>
          </a:p>
        </p:txBody>
      </p:sp>
      <p:sp>
        <p:nvSpPr>
          <p:cNvPr id="8" name="Text Placeholder 28">
            <a:extLst>
              <a:ext uri="{FF2B5EF4-FFF2-40B4-BE49-F238E27FC236}">
                <a16:creationId xmlns:a16="http://schemas.microsoft.com/office/drawing/2014/main" id="{94020B02-7A5F-0C6A-A274-35CD14E54248}"/>
              </a:ext>
            </a:extLst>
          </p:cNvPr>
          <p:cNvSpPr>
            <a:spLocks noGrp="1"/>
          </p:cNvSpPr>
          <p:nvPr>
            <p:ph type="body" sz="quarter" idx="28" hasCustomPrompt="1"/>
          </p:nvPr>
        </p:nvSpPr>
        <p:spPr>
          <a:xfrm>
            <a:off x="9158242" y="4855810"/>
            <a:ext cx="2587926" cy="249590"/>
          </a:xfrm>
          <a:prstGeom prst="rect">
            <a:avLst/>
          </a:prstGeom>
        </p:spPr>
        <p:txBody>
          <a:bodyPr lIns="0" tIns="0" rIns="0" bIns="0"/>
          <a:lstStyle>
            <a:lvl1pPr marL="0" indent="0">
              <a:lnSpc>
                <a:spcPct val="100000"/>
              </a:lnSpc>
              <a:buNone/>
              <a:defRPr sz="1400" b="0" i="0">
                <a:solidFill>
                  <a:schemeClr val="accent1"/>
                </a:solidFill>
                <a:latin typeface="+mj-lt"/>
                <a:cs typeface="Segoe UI Semilight" panose="020B0402040204020203" pitchFamily="34" charset="0"/>
              </a:defRPr>
            </a:lvl1pPr>
          </a:lstStyle>
          <a:p>
            <a:pPr lvl="0"/>
            <a:r>
              <a:rPr lang="en-US"/>
              <a:t>Impact</a:t>
            </a:r>
          </a:p>
        </p:txBody>
      </p:sp>
    </p:spTree>
    <p:extLst>
      <p:ext uri="{BB962C8B-B14F-4D97-AF65-F5344CB8AC3E}">
        <p14:creationId xmlns:p14="http://schemas.microsoft.com/office/powerpoint/2010/main" val="13109901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028950"/>
            <a:ext cx="9230589" cy="1699719"/>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Situation:</a:t>
            </a:r>
            <a:endParaRPr kumimoji="0" lang="en-US" sz="1400" b="0" i="0" u="none" strike="noStrike" kern="1200" cap="none" spc="0" normalizeH="0" baseline="0" noProof="0">
              <a:ln>
                <a:noFill/>
              </a:ln>
              <a:solidFill>
                <a:srgbClr val="000000">
                  <a:lumMod val="50000"/>
                </a:srgbClr>
              </a:solidFill>
              <a:effectLst/>
              <a:uLnTx/>
              <a:uFillTx/>
              <a:latin typeface="Segoe UI"/>
              <a:ea typeface="+mn-ea"/>
              <a:cs typeface="+mn-cs"/>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1998567"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5952554"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Solution:</a:t>
            </a:r>
            <a:endParaRPr kumimoji="0" lang="en-US" sz="1400" b="0" i="0" u="none" strike="noStrike" kern="1200" cap="none" spc="0" normalizeH="0" baseline="0" noProof="0">
              <a:ln>
                <a:noFill/>
              </a:ln>
              <a:solidFill>
                <a:srgbClr val="000000">
                  <a:lumMod val="50000"/>
                </a:srgbClr>
              </a:solidFill>
              <a:effectLst/>
              <a:uLnTx/>
              <a:uFillTx/>
              <a:latin typeface="Segoe UI"/>
              <a:ea typeface="+mn-ea"/>
              <a:cs typeface="+mn-cs"/>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00251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242998" y="4875180"/>
            <a:ext cx="1905338" cy="215444"/>
          </a:xfrm>
          <a:prstGeom prst="rect">
            <a:avLst/>
          </a:prstGeom>
          <a:noFill/>
          <a:ln>
            <a:noFill/>
          </a:ln>
        </p:spPr>
        <p:txBody>
          <a:bodyPr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lumMod val="50000"/>
                  </a:srgbClr>
                </a:solidFill>
                <a:effectLst/>
                <a:uLnTx/>
                <a:uFillTx/>
                <a:latin typeface="Segoe UI Light" panose="020B0502040204020203" pitchFamily="34" charset="0"/>
                <a:ea typeface="+mn-ea"/>
                <a:cs typeface="Segoe UI Light" panose="020B0502040204020203" pitchFamily="34" charset="0"/>
              </a:rPr>
              <a:t>Impact:</a:t>
            </a:r>
            <a:endParaRPr kumimoji="0" lang="en-US" sz="1400" b="0" i="0" u="none" strike="noStrike" kern="1200" cap="none" spc="0" normalizeH="0" baseline="0" noProof="0">
              <a:ln>
                <a:noFill/>
              </a:ln>
              <a:solidFill>
                <a:srgbClr val="000000">
                  <a:lumMod val="50000"/>
                </a:srgbClr>
              </a:solidFill>
              <a:effectLst/>
              <a:uLnTx/>
              <a:uFillTx/>
              <a:latin typeface="Segoe UI"/>
              <a:ea typeface="+mn-ea"/>
              <a:cs typeface="+mn-cs"/>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119173" y="5162439"/>
            <a:ext cx="2501327"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952300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06D24-7E17-FB3F-9ED1-DA41A83BC5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41834B-BE81-CA31-E2F4-DA18F0CD16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F0A766F-1E2A-326B-A918-14A64461F3A7}"/>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5" name="Footer Placeholder 4">
            <a:extLst>
              <a:ext uri="{FF2B5EF4-FFF2-40B4-BE49-F238E27FC236}">
                <a16:creationId xmlns:a16="http://schemas.microsoft.com/office/drawing/2014/main" id="{D1491D9A-06A4-A128-3394-46B076D597D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57CA04-7C30-D202-48F3-F76ABD08807C}"/>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231193932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29194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A2F89-0CEF-B17C-2821-A478560428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D18306-EC96-9FED-E59E-B716214094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96E2EF-0709-62DA-6754-B3FC56E1CCF0}"/>
              </a:ext>
            </a:extLst>
          </p:cNvPr>
          <p:cNvSpPr>
            <a:spLocks noGrp="1"/>
          </p:cNvSpPr>
          <p:nvPr>
            <p:ph type="dt" sz="half" idx="10"/>
          </p:nvPr>
        </p:nvSpPr>
        <p:spPr/>
        <p:txBody>
          <a:bodyPr/>
          <a:lstStyle/>
          <a:p>
            <a:fld id="{63E896EE-BD20-44E3-97BF-86298720289D}" type="datetimeFigureOut">
              <a:rPr lang="en-US" smtClean="0"/>
              <a:t>6/15/2025</a:t>
            </a:fld>
            <a:endParaRPr lang="en-US"/>
          </a:p>
        </p:txBody>
      </p:sp>
      <p:sp>
        <p:nvSpPr>
          <p:cNvPr id="5" name="Footer Placeholder 4">
            <a:extLst>
              <a:ext uri="{FF2B5EF4-FFF2-40B4-BE49-F238E27FC236}">
                <a16:creationId xmlns:a16="http://schemas.microsoft.com/office/drawing/2014/main" id="{2C4A30B2-4FC5-A7AB-B139-4154929AC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52E1D8-1029-37C8-1702-9C848F33600D}"/>
              </a:ext>
            </a:extLst>
          </p:cNvPr>
          <p:cNvSpPr>
            <a:spLocks noGrp="1"/>
          </p:cNvSpPr>
          <p:nvPr>
            <p:ph type="sldNum" sz="quarter" idx="12"/>
          </p:nvPr>
        </p:nvSpPr>
        <p:spPr/>
        <p:txBody>
          <a:bodyPr/>
          <a:lstStyle/>
          <a:p>
            <a:fld id="{04A3CA8F-3FD9-4DCF-96FC-3C7D96BFB40D}" type="slidenum">
              <a:rPr lang="en-US" smtClean="0"/>
              <a:t>‹#›</a:t>
            </a:fld>
            <a:endParaRPr lang="en-US"/>
          </a:p>
        </p:txBody>
      </p:sp>
    </p:spTree>
    <p:extLst>
      <p:ext uri="{BB962C8B-B14F-4D97-AF65-F5344CB8AC3E}">
        <p14:creationId xmlns:p14="http://schemas.microsoft.com/office/powerpoint/2010/main" val="282360271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13550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072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285703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802952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3ED175C-D61C-1830-9CF1-58EDEA68F85C}"/>
              </a:ext>
            </a:extLst>
          </p:cNvPr>
          <p:cNvPicPr>
            <a:picLocks noChangeAspect="1"/>
          </p:cNvPicPr>
          <p:nvPr userDrawn="1"/>
        </p:nvPicPr>
        <p:blipFill>
          <a:blip r:embed="rId2"/>
          <a:stretch>
            <a:fillRect/>
          </a:stretch>
        </p:blipFill>
        <p:spPr>
          <a:xfrm flipV="1">
            <a:off x="0" y="937936"/>
            <a:ext cx="7772400" cy="51528"/>
          </a:xfrm>
          <a:prstGeom prst="rect">
            <a:avLst/>
          </a:prstGeom>
        </p:spPr>
      </p:pic>
      <p:sp>
        <p:nvSpPr>
          <p:cNvPr id="15" name="Title 1">
            <a:extLst>
              <a:ext uri="{FF2B5EF4-FFF2-40B4-BE49-F238E27FC236}">
                <a16:creationId xmlns:a16="http://schemas.microsoft.com/office/drawing/2014/main" id="{487480FF-4546-9AF5-A1D5-5A4934438CFF}"/>
              </a:ext>
            </a:extLst>
          </p:cNvPr>
          <p:cNvSpPr>
            <a:spLocks noGrp="1"/>
          </p:cNvSpPr>
          <p:nvPr>
            <p:ph type="title"/>
          </p:nvPr>
        </p:nvSpPr>
        <p:spPr>
          <a:xfrm>
            <a:off x="174928" y="290791"/>
            <a:ext cx="10515600" cy="637953"/>
          </a:xfrm>
        </p:spPr>
        <p:txBody>
          <a:bodyPr>
            <a:noAutofit/>
          </a:bodyPr>
          <a:lstStyle>
            <a:lvl1pPr>
              <a:defRPr sz="2800" b="1">
                <a:latin typeface="Segoe UI" panose="020B0502040204020203" pitchFamily="34" charset="0"/>
                <a:cs typeface="Segoe UI" panose="020B0502040204020203" pitchFamily="34" charset="0"/>
              </a:defRPr>
            </a:lvl1pPr>
          </a:lstStyle>
          <a:p>
            <a:r>
              <a:rPr lang="en-US"/>
              <a:t>Click to edit Master title style</a:t>
            </a:r>
          </a:p>
        </p:txBody>
      </p:sp>
      <p:sp>
        <p:nvSpPr>
          <p:cNvPr id="16" name="Content Placeholder 2">
            <a:extLst>
              <a:ext uri="{FF2B5EF4-FFF2-40B4-BE49-F238E27FC236}">
                <a16:creationId xmlns:a16="http://schemas.microsoft.com/office/drawing/2014/main" id="{AEB0F812-6E7D-D770-0BF9-235A25B5896B}"/>
              </a:ext>
            </a:extLst>
          </p:cNvPr>
          <p:cNvSpPr>
            <a:spLocks noGrp="1"/>
          </p:cNvSpPr>
          <p:nvPr>
            <p:ph idx="1"/>
          </p:nvPr>
        </p:nvSpPr>
        <p:spPr>
          <a:xfrm>
            <a:off x="455427" y="1393440"/>
            <a:ext cx="11176591" cy="50498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1531366"/>
      </p:ext>
    </p:extLst>
  </p:cSld>
  <p:clrMapOvr>
    <a:masterClrMapping/>
  </p:clrMapOvr>
  <p:hf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6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13" name="Text Placeholder 6">
            <a:extLst>
              <a:ext uri="{FF2B5EF4-FFF2-40B4-BE49-F238E27FC236}">
                <a16:creationId xmlns:a16="http://schemas.microsoft.com/office/drawing/2014/main" id="{F59002A2-36DA-43CB-8C8F-D30310622B35}"/>
              </a:ext>
            </a:extLst>
          </p:cNvPr>
          <p:cNvSpPr>
            <a:spLocks noGrp="1"/>
          </p:cNvSpPr>
          <p:nvPr>
            <p:ph type="body" sz="quarter" idx="17"/>
          </p:nvPr>
        </p:nvSpPr>
        <p:spPr>
          <a:xfrm>
            <a:off x="583406" y="1011198"/>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10662705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8118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912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147594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691302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4015664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630684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44306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1879375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6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71197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1947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27591887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024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194053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677449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07421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652215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331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180923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8596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61520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598099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2518871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2352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958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55039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948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3106166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14631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825017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6662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2184051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27138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55537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462253"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446225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4" name="Picture 3" descr="A picture containing light, circle, blur&#10;&#10;Description automatically generated">
            <a:extLst>
              <a:ext uri="{FF2B5EF4-FFF2-40B4-BE49-F238E27FC236}">
                <a16:creationId xmlns:a16="http://schemas.microsoft.com/office/drawing/2014/main" id="{A7587528-90FF-FD52-1A11-DCDA27AD03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209413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34181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42935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184139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9293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4896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8016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506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9430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70706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9250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67459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8277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50266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483887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41775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pic>
        <p:nvPicPr>
          <p:cNvPr id="7" name="Picture 6" descr="A picture containing light, circle, blur&#10;&#10;Description automatically generated">
            <a:extLst>
              <a:ext uri="{FF2B5EF4-FFF2-40B4-BE49-F238E27FC236}">
                <a16:creationId xmlns:a16="http://schemas.microsoft.com/office/drawing/2014/main" id="{1167EB58-E71B-FB5C-4884-2C570005E8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3207209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59728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49631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0564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48709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4565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973951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4866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1188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83734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68924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4732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23254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70063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2390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4011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31636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84494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5769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9716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84174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86083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16265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663802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52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2611947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359311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64600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77290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5954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293445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28442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9411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2376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0776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335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2FFDACB9-9CDD-5D1F-375B-93E8417F8D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8B969F2E-BE83-51FD-C3D8-E01A7C86A2E9}"/>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
        <p:nvSpPr>
          <p:cNvPr id="5" name="TextBox 4">
            <a:extLst>
              <a:ext uri="{FF2B5EF4-FFF2-40B4-BE49-F238E27FC236}">
                <a16:creationId xmlns:a16="http://schemas.microsoft.com/office/drawing/2014/main" id="{E5F6EF83-981F-066E-AC3C-15060FBB6420}"/>
              </a:ext>
            </a:extLst>
          </p:cNvPr>
          <p:cNvSpPr txBox="1"/>
          <p:nvPr userDrawn="1"/>
        </p:nvSpPr>
        <p:spPr>
          <a:xfrm>
            <a:off x="2078966" y="2863971"/>
            <a:ext cx="1897955" cy="738664"/>
          </a:xfrm>
          <a:prstGeom prst="rect">
            <a:avLst/>
          </a:prstGeom>
          <a:noFill/>
        </p:spPr>
        <p:txBody>
          <a:bodyPr wrap="none" lIns="0" tIns="0" rIns="0" bIns="0" rtlCol="0">
            <a:spAutoFit/>
          </a:bodyPr>
          <a:lstStyle/>
          <a:p>
            <a:pPr algn="l"/>
            <a:r>
              <a:rPr lang="en-US" sz="4800"/>
              <a:t>Thanks</a:t>
            </a:r>
            <a:endParaRPr lang="it-IT" sz="4800" err="1"/>
          </a:p>
        </p:txBody>
      </p:sp>
    </p:spTree>
    <p:extLst>
      <p:ext uri="{BB962C8B-B14F-4D97-AF65-F5344CB8AC3E}">
        <p14:creationId xmlns:p14="http://schemas.microsoft.com/office/powerpoint/2010/main" val="2079429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69876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235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32492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28EA0-022A-87C5-1EB9-4C379A94B7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45445727-0B2B-354B-4613-2821BA1021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CC7AB75-F469-00CC-59DF-C47BA54C27CF}"/>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5" name="Footer Placeholder 4">
            <a:extLst>
              <a:ext uri="{FF2B5EF4-FFF2-40B4-BE49-F238E27FC236}">
                <a16:creationId xmlns:a16="http://schemas.microsoft.com/office/drawing/2014/main" id="{AB33CCA5-3E1C-7D63-A535-747EB971F7F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30DD86-B6A1-B10E-2396-FAFD4DACBC18}"/>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34867196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546274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3684861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2"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062016" y="5885187"/>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3784159"/>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3784159"/>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Proposed:</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002968" y="3783810"/>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Areas of 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900296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430887"/>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1"/>
            <a:ext cx="9235440" cy="430887"/>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5743640"/>
            <a:ext cx="2286000" cy="338554"/>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508771215"/>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1449939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1107404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03984369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0592228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62958381"/>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4128280"/>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5909525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99904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53574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02299889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4776952"/>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4478777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2800889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232654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_3DIllustration_Dark Warm-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702A9DB-CFAC-6BF6-996C-FE57EEE1BBA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5915361" y="0"/>
            <a:ext cx="6276639" cy="5269424"/>
          </a:xfrm>
          <a:prstGeom prst="rect">
            <a:avLst/>
          </a:prstGeom>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
        <p:nvSpPr>
          <p:cNvPr id="2" name="Text Placeholder 4">
            <a:extLst>
              <a:ext uri="{FF2B5EF4-FFF2-40B4-BE49-F238E27FC236}">
                <a16:creationId xmlns:a16="http://schemas.microsoft.com/office/drawing/2014/main" id="{0BD8134C-9DAE-AC17-E85E-797425358B52}"/>
              </a:ext>
            </a:extLst>
          </p:cNvPr>
          <p:cNvSpPr>
            <a:spLocks noGrp="1"/>
          </p:cNvSpPr>
          <p:nvPr>
            <p:ph type="body" sz="quarter" idx="13" hasCustomPrompt="1"/>
          </p:nvPr>
        </p:nvSpPr>
        <p:spPr bwMode="white">
          <a:xfrm>
            <a:off x="582042" y="6446520"/>
            <a:ext cx="1645920" cy="153888"/>
          </a:xfrm>
          <a:prstGeom prst="rect">
            <a:avLst/>
          </a:prstGeom>
          <a:noFill/>
        </p:spPr>
        <p:txBody>
          <a:bodyPr wrap="square" lIns="0" tIns="0" rIns="0" bIns="0">
            <a:spAutoFit/>
          </a:bodyPr>
          <a:lstStyle>
            <a:lvl1pPr marL="0" indent="0">
              <a:spcBef>
                <a:spcPts val="0"/>
              </a:spcBef>
              <a:buNone/>
              <a:defRPr sz="10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4" name="Text Placeholder 4">
            <a:extLst>
              <a:ext uri="{FF2B5EF4-FFF2-40B4-BE49-F238E27FC236}">
                <a16:creationId xmlns:a16="http://schemas.microsoft.com/office/drawing/2014/main" id="{2BD6AF20-3445-2A80-6CE8-04C04421E1B8}"/>
              </a:ext>
            </a:extLst>
          </p:cNvPr>
          <p:cNvSpPr>
            <a:spLocks noGrp="1"/>
          </p:cNvSpPr>
          <p:nvPr>
            <p:ph type="body" sz="quarter" idx="14" hasCustomPrompt="1"/>
          </p:nvPr>
        </p:nvSpPr>
        <p:spPr bwMode="white">
          <a:xfrm>
            <a:off x="2471054" y="6446520"/>
            <a:ext cx="6336792" cy="153888"/>
          </a:xfrm>
          <a:prstGeom prst="rect">
            <a:avLst/>
          </a:prstGeom>
          <a:noFill/>
        </p:spPr>
        <p:txBody>
          <a:bodyPr wrap="square" lIns="0" tIns="0" rIns="0" bIns="0">
            <a:spAutoFit/>
          </a:bodyPr>
          <a:lstStyle>
            <a:lvl1pPr marL="0" indent="0">
              <a:spcBef>
                <a:spcPts val="0"/>
              </a:spcBef>
              <a:buNone/>
              <a:defRPr sz="1000" b="0" i="0" spc="0" baseline="0">
                <a:solidFill>
                  <a:srgbClr val="FFFFFF"/>
                </a:solidFill>
                <a:latin typeface="Segoe UI" panose="020B0502040204020203" pitchFamily="34" charset="0"/>
                <a:cs typeface="Segoe UI" panose="020B0502040204020203" pitchFamily="34" charset="0"/>
              </a:defRPr>
            </a:lvl1pPr>
          </a:lstStyle>
          <a:p>
            <a:pPr lvl="0"/>
            <a:r>
              <a:rPr lang="en-US"/>
              <a:t>Microsoft confidential</a:t>
            </a:r>
          </a:p>
        </p:txBody>
      </p:sp>
      <p:sp>
        <p:nvSpPr>
          <p:cNvPr id="5" name="Title 1">
            <a:extLst>
              <a:ext uri="{FF2B5EF4-FFF2-40B4-BE49-F238E27FC236}">
                <a16:creationId xmlns:a16="http://schemas.microsoft.com/office/drawing/2014/main" id="{24E47DC1-21D5-6A1A-5A5C-B47822AAFF6D}"/>
              </a:ext>
            </a:extLst>
          </p:cNvPr>
          <p:cNvSpPr>
            <a:spLocks noGrp="1"/>
          </p:cNvSpPr>
          <p:nvPr>
            <p:ph type="title" hasCustomPrompt="1"/>
          </p:nvPr>
        </p:nvSpPr>
        <p:spPr>
          <a:xfrm>
            <a:off x="569912" y="2769057"/>
            <a:ext cx="5372259" cy="1231106"/>
          </a:xfrm>
          <a:noFill/>
        </p:spPr>
        <p:txBody>
          <a:bodyPr wrap="square" lIns="0" tIns="0" rIns="0" bIns="0" anchor="t" anchorCtr="0">
            <a:spAutoFit/>
          </a:bodyPr>
          <a:lstStyle>
            <a:lvl1pPr>
              <a:defRPr sz="4000" b="0" i="0" spc="-50" baseline="0">
                <a:solidFill>
                  <a:schemeClr val="tx1"/>
                </a:solidFill>
                <a:latin typeface="+mj-lt"/>
                <a:cs typeface="Segoe Sans Display Semibold" pitchFamily="2" charset="0"/>
              </a:defRPr>
            </a:lvl1pPr>
          </a:lstStyle>
          <a:p>
            <a:r>
              <a:rPr lang="en-US"/>
              <a:t>Event name or </a:t>
            </a:r>
            <a:br>
              <a:rPr lang="en-US"/>
            </a:br>
            <a:r>
              <a:rPr lang="en-US"/>
              <a:t>presentation title </a:t>
            </a:r>
          </a:p>
        </p:txBody>
      </p:sp>
      <p:sp>
        <p:nvSpPr>
          <p:cNvPr id="9" name="Subtitle">
            <a:extLst>
              <a:ext uri="{FF2B5EF4-FFF2-40B4-BE49-F238E27FC236}">
                <a16:creationId xmlns:a16="http://schemas.microsoft.com/office/drawing/2014/main" id="{9AE7CB28-EFF8-E221-B855-76CF7F4A799D}"/>
              </a:ext>
            </a:extLst>
          </p:cNvPr>
          <p:cNvSpPr>
            <a:spLocks noGrp="1"/>
          </p:cNvSpPr>
          <p:nvPr>
            <p:ph type="body" sz="quarter" idx="12" hasCustomPrompt="1"/>
          </p:nvPr>
        </p:nvSpPr>
        <p:spPr>
          <a:xfrm>
            <a:off x="582042" y="4575380"/>
            <a:ext cx="5372259" cy="246888"/>
          </a:xfrm>
          <a:prstGeom prst="rect">
            <a:avLst/>
          </a:prstGeom>
          <a:noFill/>
        </p:spPr>
        <p:txBody>
          <a:bodyPr wrap="square" lIns="0" tIns="0" rIns="0" bIns="0">
            <a:spAutoFit/>
          </a:bodyPr>
          <a:lstStyle>
            <a:lvl1pPr marL="0" indent="0">
              <a:spcBef>
                <a:spcPts val="0"/>
              </a:spcBef>
              <a:buNone/>
              <a:defRPr sz="1600" b="0" i="0" spc="0" baseline="0">
                <a:solidFill>
                  <a:schemeClr val="tx1"/>
                </a:solidFill>
                <a:latin typeface="Segoe UI" panose="020B0502040204020203" pitchFamily="34" charset="0"/>
                <a:cs typeface="Segoe UI" panose="020B0502040204020203" pitchFamily="34" charset="0"/>
              </a:defRPr>
            </a:lvl1pPr>
          </a:lstStyle>
          <a:p>
            <a:pPr lvl="0"/>
            <a:r>
              <a:rPr lang="en-US"/>
              <a:t>Speaker name or subtitle</a:t>
            </a:r>
          </a:p>
        </p:txBody>
      </p:sp>
      <p:sp>
        <p:nvSpPr>
          <p:cNvPr id="10" name="Subtitle">
            <a:extLst>
              <a:ext uri="{FF2B5EF4-FFF2-40B4-BE49-F238E27FC236}">
                <a16:creationId xmlns:a16="http://schemas.microsoft.com/office/drawing/2014/main" id="{1695DFF8-B9B0-EB27-D729-DCA574A3D77F}"/>
              </a:ext>
            </a:extLst>
          </p:cNvPr>
          <p:cNvSpPr>
            <a:spLocks noGrp="1"/>
          </p:cNvSpPr>
          <p:nvPr>
            <p:ph type="body" sz="quarter" idx="15" hasCustomPrompt="1"/>
          </p:nvPr>
        </p:nvSpPr>
        <p:spPr>
          <a:xfrm>
            <a:off x="582042" y="2437831"/>
            <a:ext cx="5372259" cy="246888"/>
          </a:xfrm>
          <a:prstGeom prst="rect">
            <a:avLst/>
          </a:prstGeom>
          <a:noFill/>
        </p:spPr>
        <p:txBody>
          <a:bodyPr wrap="square" lIns="0" tIns="0" rIns="0" bIns="0">
            <a:spAutoFit/>
          </a:bodyPr>
          <a:lstStyle>
            <a:lvl1pPr marL="0" indent="0">
              <a:spcBef>
                <a:spcPts val="0"/>
              </a:spcBef>
              <a:buNone/>
              <a:defRPr sz="1600" b="1" i="0" spc="0" baseline="0">
                <a:solidFill>
                  <a:schemeClr val="tx1"/>
                </a:solidFill>
                <a:latin typeface="Segoe UI Semibold" panose="020B0502040204020203" pitchFamily="34" charset="0"/>
                <a:cs typeface="Segoe UI Semibold" panose="020B0502040204020203" pitchFamily="34" charset="0"/>
              </a:defRPr>
            </a:lvl1pPr>
          </a:lstStyle>
          <a:p>
            <a:pPr lvl="0"/>
            <a:r>
              <a:rPr lang="en-US"/>
              <a:t>Microsoft Innovation Hub</a:t>
            </a:r>
          </a:p>
        </p:txBody>
      </p:sp>
    </p:spTree>
    <p:extLst>
      <p:ext uri="{BB962C8B-B14F-4D97-AF65-F5344CB8AC3E}">
        <p14:creationId xmlns:p14="http://schemas.microsoft.com/office/powerpoint/2010/main" val="2857795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Header + logo">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522490D-03B8-934A-9A1A-AE8AEA18702F}"/>
              </a:ext>
            </a:extLst>
          </p:cNvPr>
          <p:cNvSpPr>
            <a:spLocks noGrp="1"/>
          </p:cNvSpPr>
          <p:nvPr>
            <p:ph type="ftr" sz="quarter" idx="11"/>
          </p:nvPr>
        </p:nvSpPr>
        <p:spPr>
          <a:xfrm>
            <a:off x="4038600" y="6515420"/>
            <a:ext cx="4114800" cy="365125"/>
          </a:xfrm>
          <a:prstGeom prst="rect">
            <a:avLst/>
          </a:prstGeom>
        </p:spPr>
        <p:txBody>
          <a:bodyPr/>
          <a:lstStyle/>
          <a:p>
            <a:r>
              <a:rPr lang="en-US"/>
              <a:t>Title of ppt goes here: to edit&gt;insert&gt;header and footer</a:t>
            </a:r>
          </a:p>
        </p:txBody>
      </p:sp>
      <p:sp>
        <p:nvSpPr>
          <p:cNvPr id="4" name="Title 1">
            <a:extLst>
              <a:ext uri="{FF2B5EF4-FFF2-40B4-BE49-F238E27FC236}">
                <a16:creationId xmlns:a16="http://schemas.microsoft.com/office/drawing/2014/main" id="{D7D16495-CE0F-3B1A-575A-71DB80F4F9A5}"/>
              </a:ext>
            </a:extLst>
          </p:cNvPr>
          <p:cNvSpPr>
            <a:spLocks noGrp="1"/>
          </p:cNvSpPr>
          <p:nvPr>
            <p:ph type="title" hasCustomPrompt="1"/>
          </p:nvPr>
        </p:nvSpPr>
        <p:spPr>
          <a:xfrm>
            <a:off x="4762017" y="285470"/>
            <a:ext cx="2667975" cy="432180"/>
          </a:xfrm>
          <a:prstGeom prst="rect">
            <a:avLst/>
          </a:prstGeom>
        </p:spPr>
        <p:txBody>
          <a:bodyPr anchor="ctr"/>
          <a:lstStyle>
            <a:lvl1pPr algn="ctr">
              <a:defRPr lang="en-US" sz="2000" b="1" i="0" kern="1200" cap="all" baseline="0" dirty="0">
                <a:solidFill>
                  <a:schemeClr val="tx1"/>
                </a:solidFill>
                <a:latin typeface="Poppins" pitchFamily="2" charset="77"/>
                <a:ea typeface="+mn-ea"/>
                <a:cs typeface="Poppins" pitchFamily="2" charset="77"/>
              </a:defRPr>
            </a:lvl1pPr>
          </a:lstStyle>
          <a:p>
            <a:pPr marL="0" marR="0" lvl="0" indent="0" algn="l" defTabSz="914060" rtl="0" eaLnBrk="1" fontAlgn="auto" latinLnBrk="0" hangingPunct="1">
              <a:lnSpc>
                <a:spcPct val="100000"/>
              </a:lnSpc>
              <a:spcBef>
                <a:spcPts val="0"/>
              </a:spcBef>
              <a:spcAft>
                <a:spcPts val="0"/>
              </a:spcAft>
              <a:buClrTx/>
              <a:buSzTx/>
              <a:buFontTx/>
              <a:buNone/>
              <a:tabLst/>
              <a:defRPr/>
            </a:pPr>
            <a:r>
              <a:rPr lang="en-US"/>
              <a:t>title goes here</a:t>
            </a:r>
          </a:p>
        </p:txBody>
      </p:sp>
      <p:sp>
        <p:nvSpPr>
          <p:cNvPr id="5" name="Text Placeholder 2">
            <a:extLst>
              <a:ext uri="{FF2B5EF4-FFF2-40B4-BE49-F238E27FC236}">
                <a16:creationId xmlns:a16="http://schemas.microsoft.com/office/drawing/2014/main" id="{35AD7E6F-2463-0869-18C1-CCBA26947EA9}"/>
              </a:ext>
            </a:extLst>
          </p:cNvPr>
          <p:cNvSpPr>
            <a:spLocks noGrp="1"/>
          </p:cNvSpPr>
          <p:nvPr>
            <p:ph type="body" sz="quarter" idx="13" hasCustomPrompt="1"/>
          </p:nvPr>
        </p:nvSpPr>
        <p:spPr>
          <a:xfrm>
            <a:off x="3959351" y="883136"/>
            <a:ext cx="4305760" cy="365125"/>
          </a:xfrm>
          <a:prstGeom prst="rect">
            <a:avLst/>
          </a:prstGeom>
        </p:spPr>
        <p:txBody>
          <a:bodyPr anchor="ctr"/>
          <a:lstStyle>
            <a:lvl1pPr marL="0" indent="0" algn="ctr">
              <a:buNone/>
              <a:defRPr sz="1400" b="1">
                <a:solidFill>
                  <a:schemeClr val="tx1"/>
                </a:solidFill>
                <a:latin typeface="Poppins" pitchFamily="2" charset="77"/>
                <a:cs typeface="Poppins" pitchFamily="2" charset="77"/>
              </a:defRPr>
            </a:lvl1pPr>
          </a:lstStyle>
          <a:p>
            <a:pPr lvl="0"/>
            <a:r>
              <a:rPr lang="en-US"/>
              <a:t>SUB HEAD GOES HERE</a:t>
            </a:r>
          </a:p>
        </p:txBody>
      </p:sp>
      <p:pic>
        <p:nvPicPr>
          <p:cNvPr id="8" name="Picture 7" descr="Logo&#10;&#10;Description automatically generated">
            <a:extLst>
              <a:ext uri="{FF2B5EF4-FFF2-40B4-BE49-F238E27FC236}">
                <a16:creationId xmlns:a16="http://schemas.microsoft.com/office/drawing/2014/main" id="{0CEFE512-5DDE-467E-A4D7-E99F3E8BEFEF}"/>
              </a:ext>
            </a:extLst>
          </p:cNvPr>
          <p:cNvPicPr>
            <a:picLocks noChangeAspect="1"/>
          </p:cNvPicPr>
          <p:nvPr userDrawn="1"/>
        </p:nvPicPr>
        <p:blipFill>
          <a:blip r:embed="rId2"/>
          <a:stretch>
            <a:fillRect/>
          </a:stretch>
        </p:blipFill>
        <p:spPr>
          <a:xfrm>
            <a:off x="1608667" y="63500"/>
            <a:ext cx="8974667" cy="6731000"/>
          </a:xfrm>
          <a:prstGeom prst="rect">
            <a:avLst/>
          </a:prstGeom>
        </p:spPr>
      </p:pic>
    </p:spTree>
    <p:extLst>
      <p:ext uri="{BB962C8B-B14F-4D97-AF65-F5344CB8AC3E}">
        <p14:creationId xmlns:p14="http://schemas.microsoft.com/office/powerpoint/2010/main" val="3635210818"/>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51646573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35044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84051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47928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215428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5375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979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383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3577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81341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83833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066815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85769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91120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61689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57627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9724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91137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397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4109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5318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430453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17998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12523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608733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648107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67735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258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388927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424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55352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69507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92480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87696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55829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80005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76600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40672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83596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167691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767513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6073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87718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678877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15410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58095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02676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751150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91386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9995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Blank 2">
    <p:bg>
      <p:bgPr>
        <a:solidFill>
          <a:srgbClr val="0A1F2C"/>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7144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8524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18391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2500957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userDrawn="1">
  <p:cSld name="Session Resources with QR co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DEE338-0BF0-908B-5F1D-EF52ED4BD70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 name="Picture Placeholder 3">
            <a:extLst>
              <a:ext uri="{FF2B5EF4-FFF2-40B4-BE49-F238E27FC236}">
                <a16:creationId xmlns:a16="http://schemas.microsoft.com/office/drawing/2014/main" id="{DE4B0FFD-EFE6-9596-2235-17992A0596E3}"/>
              </a:ext>
            </a:extLst>
          </p:cNvPr>
          <p:cNvSpPr>
            <a:spLocks noGrp="1"/>
          </p:cNvSpPr>
          <p:nvPr>
            <p:ph type="pic" sz="quarter" idx="10"/>
          </p:nvPr>
        </p:nvSpPr>
        <p:spPr>
          <a:xfrm>
            <a:off x="7542805" y="1885020"/>
            <a:ext cx="2147542" cy="2161341"/>
          </a:xfrm>
        </p:spPr>
        <p:txBody>
          <a:bodyPr/>
          <a:lstStyle/>
          <a:p>
            <a:endParaRPr lang="en-US"/>
          </a:p>
        </p:txBody>
      </p:sp>
    </p:spTree>
    <p:extLst>
      <p:ext uri="{BB962C8B-B14F-4D97-AF65-F5344CB8AC3E}">
        <p14:creationId xmlns:p14="http://schemas.microsoft.com/office/powerpoint/2010/main" val="2447547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091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Front Cover">
    <p:spTree>
      <p:nvGrpSpPr>
        <p:cNvPr id="1" name=""/>
        <p:cNvGrpSpPr/>
        <p:nvPr/>
      </p:nvGrpSpPr>
      <p:grpSpPr>
        <a:xfrm>
          <a:off x="0" y="0"/>
          <a:ext cx="0" cy="0"/>
          <a:chOff x="0" y="0"/>
          <a:chExt cx="0" cy="0"/>
        </a:xfrm>
      </p:grpSpPr>
      <p:pic>
        <p:nvPicPr>
          <p:cNvPr id="3" name="Picture 2" descr="A blurry image of a blue and pink sky">
            <a:extLst>
              <a:ext uri="{FF2B5EF4-FFF2-40B4-BE49-F238E27FC236}">
                <a16:creationId xmlns:a16="http://schemas.microsoft.com/office/drawing/2014/main" id="{7DC6DDAB-BE50-B78B-EC34-DC4500B166E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9572CC3F-566D-9CA0-A898-81888CEF761D}"/>
              </a:ext>
            </a:extLst>
          </p:cNvPr>
          <p:cNvSpPr txBox="1"/>
          <p:nvPr userDrawn="1"/>
        </p:nvSpPr>
        <p:spPr>
          <a:xfrm>
            <a:off x="576000" y="6192000"/>
            <a:ext cx="318677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n-lt"/>
              </a:rPr>
              <a:t>© Copyright Microsoft Corporation. All rights reserved.</a:t>
            </a:r>
          </a:p>
        </p:txBody>
      </p:sp>
      <p:sp>
        <p:nvSpPr>
          <p:cNvPr id="2" name="TextBox 1">
            <a:extLst>
              <a:ext uri="{FF2B5EF4-FFF2-40B4-BE49-F238E27FC236}">
                <a16:creationId xmlns:a16="http://schemas.microsoft.com/office/drawing/2014/main" id="{D0CE206F-DC3B-44A5-FEC1-821FB5869849}"/>
              </a:ext>
            </a:extLst>
          </p:cNvPr>
          <p:cNvSpPr txBox="1"/>
          <p:nvPr userDrawn="1"/>
        </p:nvSpPr>
        <p:spPr>
          <a:xfrm>
            <a:off x="583200" y="3127890"/>
            <a:ext cx="8193024" cy="1015663"/>
          </a:xfrm>
          <a:prstGeom prst="rect">
            <a:avLst/>
          </a:prstGeom>
          <a:noFill/>
        </p:spPr>
        <p:txBody>
          <a:bodyPr wrap="square" lIns="0" tIns="0" rIns="0" bIns="0" rtlCol="0" anchor="b" anchorCtr="0">
            <a:spAutoFit/>
          </a:bodyPr>
          <a:lstStyle/>
          <a:p>
            <a:pPr algn="l"/>
            <a:r>
              <a:rPr lang="en-US" sz="6600">
                <a:solidFill>
                  <a:schemeClr val="bg1"/>
                </a:solidFill>
                <a:latin typeface="+mj-lt"/>
              </a:rPr>
              <a:t>Microsoft Research</a:t>
            </a:r>
            <a:endParaRPr lang="en-GB" sz="6600">
              <a:solidFill>
                <a:schemeClr val="bg1"/>
              </a:solidFill>
              <a:latin typeface="+mj-lt"/>
            </a:endParaRPr>
          </a:p>
        </p:txBody>
      </p:sp>
      <p:sp>
        <p:nvSpPr>
          <p:cNvPr id="4" name="TextBox 3">
            <a:extLst>
              <a:ext uri="{FF2B5EF4-FFF2-40B4-BE49-F238E27FC236}">
                <a16:creationId xmlns:a16="http://schemas.microsoft.com/office/drawing/2014/main" id="{A4CA8C38-AB65-635B-0FD3-AD11FBEBA383}"/>
              </a:ext>
            </a:extLst>
          </p:cNvPr>
          <p:cNvSpPr txBox="1"/>
          <p:nvPr userDrawn="1"/>
        </p:nvSpPr>
        <p:spPr>
          <a:xfrm>
            <a:off x="583200" y="4212000"/>
            <a:ext cx="8307927"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a:solidFill>
                  <a:schemeClr val="bg1"/>
                </a:solidFill>
                <a:latin typeface="+mn-lt"/>
              </a:rPr>
              <a:t>PowerPoint Template November 2023</a:t>
            </a:r>
          </a:p>
        </p:txBody>
      </p:sp>
      <p:pic>
        <p:nvPicPr>
          <p:cNvPr id="5" name="Picture 4">
            <a:extLst>
              <a:ext uri="{FF2B5EF4-FFF2-40B4-BE49-F238E27FC236}">
                <a16:creationId xmlns:a16="http://schemas.microsoft.com/office/drawing/2014/main" id="{10AB7019-28DC-F1DA-23DE-0B0FCF39FC09}"/>
              </a:ext>
            </a:extLst>
          </p:cNvPr>
          <p:cNvPicPr>
            <a:picLocks noChangeAspect="1"/>
          </p:cNvPicPr>
          <p:nvPr userDrawn="1"/>
        </p:nvPicPr>
        <p:blipFill>
          <a:blip r:embed="rId3"/>
          <a:srcRect/>
          <a:stretch/>
        </p:blipFill>
        <p:spPr>
          <a:xfrm>
            <a:off x="360001" y="360000"/>
            <a:ext cx="1606397" cy="719998"/>
          </a:xfrm>
          <a:prstGeom prst="rect">
            <a:avLst/>
          </a:prstGeom>
        </p:spPr>
      </p:pic>
    </p:spTree>
    <p:extLst>
      <p:ext uri="{BB962C8B-B14F-4D97-AF65-F5344CB8AC3E}">
        <p14:creationId xmlns:p14="http://schemas.microsoft.com/office/powerpoint/2010/main" val="8262381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Using the rainbow">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6A695642-9FC3-8450-CD06-F0E8557DC806}"/>
              </a:ext>
            </a:extLst>
          </p:cNvPr>
          <p:cNvSpPr txBox="1"/>
          <p:nvPr userDrawn="1"/>
        </p:nvSpPr>
        <p:spPr>
          <a:xfrm>
            <a:off x="584200" y="583200"/>
            <a:ext cx="5410200" cy="307777"/>
          </a:xfrm>
          <a:prstGeom prst="rect">
            <a:avLst/>
          </a:prstGeom>
          <a:noFill/>
        </p:spPr>
        <p:txBody>
          <a:bodyPr wrap="square" lIns="0" tIns="0" rIns="0" bIns="0" rtlCol="0">
            <a:spAutoFit/>
          </a:bodyPr>
          <a:lstStyle/>
          <a:p>
            <a:pPr algn="l"/>
            <a:r>
              <a:rPr lang="en-US" sz="2000">
                <a:latin typeface="+mj-lt"/>
              </a:rPr>
              <a:t>Using the rainbow</a:t>
            </a:r>
            <a:endParaRPr lang="en-GB" sz="2000">
              <a:latin typeface="+mj-lt"/>
            </a:endParaRPr>
          </a:p>
        </p:txBody>
      </p:sp>
      <p:sp>
        <p:nvSpPr>
          <p:cNvPr id="10" name="TextBox 9">
            <a:extLst>
              <a:ext uri="{FF2B5EF4-FFF2-40B4-BE49-F238E27FC236}">
                <a16:creationId xmlns:a16="http://schemas.microsoft.com/office/drawing/2014/main" id="{937821E2-3CE4-780E-8295-9903E1F5207C}"/>
              </a:ext>
            </a:extLst>
          </p:cNvPr>
          <p:cNvSpPr txBox="1"/>
          <p:nvPr userDrawn="1"/>
        </p:nvSpPr>
        <p:spPr>
          <a:xfrm>
            <a:off x="576001" y="1440000"/>
            <a:ext cx="4253174" cy="892873"/>
          </a:xfrm>
          <a:prstGeom prst="rect">
            <a:avLst/>
          </a:prstGeom>
          <a:noFill/>
        </p:spPr>
        <p:txBody>
          <a:bodyPr wrap="square" lIns="0" tIns="0" rIns="0" bIns="0" rtlCol="0">
            <a:spAutoFit/>
          </a:bodyPr>
          <a:lstStyle/>
          <a:p>
            <a:pPr marL="0" lvl="0" indent="0" algn="l">
              <a:lnSpc>
                <a:spcPts val="2400"/>
              </a:lnSpc>
              <a:buFont typeface="Arial" panose="020B0604020202020204" pitchFamily="34" charset="0"/>
              <a:buNone/>
            </a:pPr>
            <a:r>
              <a:rPr lang="en-US" sz="1600">
                <a:latin typeface="+mn-lt"/>
              </a:rPr>
              <a:t>The layout with the full rainbow border should only be used in dark mode and </a:t>
            </a:r>
            <a:r>
              <a:rPr lang="en-US" sz="1600" b="1">
                <a:latin typeface="+mn-lt"/>
              </a:rPr>
              <a:t>only when talking about MSR and it’s mission</a:t>
            </a:r>
            <a:r>
              <a:rPr lang="en-US" sz="1600">
                <a:latin typeface="+mn-lt"/>
              </a:rPr>
              <a:t>.</a:t>
            </a:r>
          </a:p>
        </p:txBody>
      </p:sp>
      <p:sp>
        <p:nvSpPr>
          <p:cNvPr id="12" name="TextBox 11">
            <a:extLst>
              <a:ext uri="{FF2B5EF4-FFF2-40B4-BE49-F238E27FC236}">
                <a16:creationId xmlns:a16="http://schemas.microsoft.com/office/drawing/2014/main" id="{ACE7FD11-3561-4743-C392-A0A34D14C671}"/>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13" name="TextBox 12">
            <a:extLst>
              <a:ext uri="{FF2B5EF4-FFF2-40B4-BE49-F238E27FC236}">
                <a16:creationId xmlns:a16="http://schemas.microsoft.com/office/drawing/2014/main" id="{C16370E2-E3BD-3182-94A2-8A7D468A5F49}"/>
              </a:ext>
            </a:extLst>
          </p:cNvPr>
          <p:cNvSpPr txBox="1"/>
          <p:nvPr userDrawn="1"/>
        </p:nvSpPr>
        <p:spPr>
          <a:xfrm>
            <a:off x="2448000" y="6480000"/>
            <a:ext cx="1256754"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n-lt"/>
              </a:rPr>
              <a:t>Microsoft Confidential</a:t>
            </a:r>
          </a:p>
        </p:txBody>
      </p:sp>
      <p:pic>
        <p:nvPicPr>
          <p:cNvPr id="30" name="Picture 29" descr="A person walking in a hallway&#10;&#10;Description automatically generated">
            <a:extLst>
              <a:ext uri="{FF2B5EF4-FFF2-40B4-BE49-F238E27FC236}">
                <a16:creationId xmlns:a16="http://schemas.microsoft.com/office/drawing/2014/main" id="{60A7987E-911C-F7F4-3446-1DDCF09AD18D}"/>
              </a:ext>
            </a:extLst>
          </p:cNvPr>
          <p:cNvPicPr>
            <a:picLocks noChangeAspect="1"/>
          </p:cNvPicPr>
          <p:nvPr userDrawn="1"/>
        </p:nvPicPr>
        <p:blipFill>
          <a:blip r:embed="rId2"/>
          <a:stretch>
            <a:fillRect/>
          </a:stretch>
        </p:blipFill>
        <p:spPr>
          <a:xfrm>
            <a:off x="576000" y="2982960"/>
            <a:ext cx="5852160" cy="3291840"/>
          </a:xfrm>
          <a:prstGeom prst="rect">
            <a:avLst/>
          </a:prstGeom>
          <a:effectLst>
            <a:outerShdw blurRad="812800" dir="2700000" algn="tl" rotWithShape="0">
              <a:schemeClr val="bg1">
                <a:lumMod val="75000"/>
                <a:lumOff val="25000"/>
                <a:alpha val="70000"/>
              </a:schemeClr>
            </a:outerShdw>
          </a:effectLst>
        </p:spPr>
      </p:pic>
      <p:pic>
        <p:nvPicPr>
          <p:cNvPr id="28" name="Picture 27" descr="A person standing on a beach&#10;&#10;Description automatically generated">
            <a:extLst>
              <a:ext uri="{FF2B5EF4-FFF2-40B4-BE49-F238E27FC236}">
                <a16:creationId xmlns:a16="http://schemas.microsoft.com/office/drawing/2014/main" id="{857A6123-85B1-B94A-00B8-10A5E4CEC811}"/>
              </a:ext>
            </a:extLst>
          </p:cNvPr>
          <p:cNvPicPr>
            <a:picLocks noChangeAspect="1"/>
          </p:cNvPicPr>
          <p:nvPr userDrawn="1"/>
        </p:nvPicPr>
        <p:blipFill>
          <a:blip r:embed="rId3"/>
          <a:stretch>
            <a:fillRect/>
          </a:stretch>
        </p:blipFill>
        <p:spPr>
          <a:xfrm>
            <a:off x="5760000" y="583200"/>
            <a:ext cx="5852160" cy="3291840"/>
          </a:xfrm>
          <a:prstGeom prst="rect">
            <a:avLst/>
          </a:prstGeom>
          <a:effectLst>
            <a:outerShdw blurRad="812800" dir="2700000" algn="ctr" rotWithShape="0">
              <a:schemeClr val="bg1">
                <a:lumMod val="85000"/>
                <a:lumOff val="15000"/>
              </a:schemeClr>
            </a:outerShdw>
          </a:effectLst>
        </p:spPr>
      </p:pic>
    </p:spTree>
    <p:extLst>
      <p:ext uri="{BB962C8B-B14F-4D97-AF65-F5344CB8AC3E}">
        <p14:creationId xmlns:p14="http://schemas.microsoft.com/office/powerpoint/2010/main" val="459148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02145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Accessibility">
    <p:spTree>
      <p:nvGrpSpPr>
        <p:cNvPr id="1" name=""/>
        <p:cNvGrpSpPr/>
        <p:nvPr/>
      </p:nvGrpSpPr>
      <p:grpSpPr>
        <a:xfrm>
          <a:off x="0" y="0"/>
          <a:ext cx="0" cy="0"/>
          <a:chOff x="0" y="0"/>
          <a:chExt cx="0" cy="0"/>
        </a:xfrm>
      </p:grpSpPr>
      <p:sp>
        <p:nvSpPr>
          <p:cNvPr id="3" name="Accessiblity definition">
            <a:extLst>
              <a:ext uri="{FF2B5EF4-FFF2-40B4-BE49-F238E27FC236}">
                <a16:creationId xmlns:a16="http://schemas.microsoft.com/office/drawing/2014/main" id="{C48D7E6B-2903-270C-9168-D7B9FC51545A}"/>
              </a:ext>
            </a:extLst>
          </p:cNvPr>
          <p:cNvSpPr txBox="1">
            <a:spLocks/>
          </p:cNvSpPr>
          <p:nvPr userDrawn="1"/>
        </p:nvSpPr>
        <p:spPr>
          <a:xfrm>
            <a:off x="585788" y="914400"/>
            <a:ext cx="11025188" cy="166199"/>
          </a:xfrm>
          <a:prstGeom prst="rect">
            <a:avLst/>
          </a:prstGeom>
        </p:spPr>
        <p:txBody>
          <a:bodyPr vert="horz" wrap="square" lIns="0" tIns="0" rIns="0" bIns="0" rtlCol="0">
            <a:spAutoFit/>
          </a:bodyPr>
          <a:lstStyle>
            <a:defPPr>
              <a:defRPr lang="en-US"/>
            </a:defPPr>
            <a:lvl1pPr marR="0" indent="0" defTabSz="914363" fontAlgn="auto">
              <a:lnSpc>
                <a:spcPct val="90000"/>
              </a:lnSpc>
              <a:spcBef>
                <a:spcPts val="2400"/>
              </a:spcBef>
              <a:spcAft>
                <a:spcPts val="0"/>
              </a:spcAft>
              <a:buClrTx/>
              <a:buSzPct val="90000"/>
              <a:buFont typeface="Arial" pitchFamily="34" charset="0"/>
              <a:buNone/>
              <a:tabLst/>
              <a:defRPr sz="2000" spc="0" baseline="0">
                <a:gradFill>
                  <a:gsLst>
                    <a:gs pos="21538">
                      <a:schemeClr val="tx1"/>
                    </a:gs>
                    <a:gs pos="33000">
                      <a:schemeClr val="tx1"/>
                    </a:gs>
                  </a:gsLst>
                  <a:lin ang="5400000" scaled="0"/>
                </a:gradFill>
              </a:defRPr>
            </a:lvl1pPr>
            <a:lvl2pPr marL="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2pPr>
            <a:lvl3pPr marL="231775" marR="0" indent="0" defTabSz="914363" fontAlgn="auto">
              <a:lnSpc>
                <a:spcPct val="90000"/>
              </a:lnSpc>
              <a:spcBef>
                <a:spcPct val="20000"/>
              </a:spcBef>
              <a:spcAft>
                <a:spcPts val="0"/>
              </a:spcAft>
              <a:buClrTx/>
              <a:buSzPct val="90000"/>
              <a:buFont typeface="Wingdings" pitchFamily="2" charset="2"/>
              <a:buNone/>
              <a:tabLst>
                <a:tab pos="798513" algn="l"/>
              </a:tabLst>
              <a:defRPr sz="2000" spc="0" baseline="0">
                <a:gradFill>
                  <a:gsLst>
                    <a:gs pos="100000">
                      <a:schemeClr val="tx1"/>
                    </a:gs>
                    <a:gs pos="6000">
                      <a:schemeClr val="tx1"/>
                    </a:gs>
                  </a:gsLst>
                  <a:lin ang="5400000" scaled="0"/>
                </a:gradFill>
              </a:defRPr>
            </a:lvl3pPr>
            <a:lvl4pPr marL="457200" marR="0" indent="0" defTabSz="914363" fontAlgn="auto">
              <a:lnSpc>
                <a:spcPct val="90000"/>
              </a:lnSpc>
              <a:spcBef>
                <a:spcPct val="20000"/>
              </a:spcBef>
              <a:spcAft>
                <a:spcPts val="0"/>
              </a:spcAft>
              <a:buClrTx/>
              <a:buSzPct val="90000"/>
              <a:buFont typeface="Wingdings" pitchFamily="2" charset="2"/>
              <a:buNone/>
              <a:tabLst/>
              <a:defRPr sz="2000" spc="0" baseline="0">
                <a:gradFill>
                  <a:gsLst>
                    <a:gs pos="100000">
                      <a:schemeClr val="tx1"/>
                    </a:gs>
                    <a:gs pos="6000">
                      <a:schemeClr val="tx1"/>
                    </a:gs>
                  </a:gsLst>
                  <a:lin ang="5400000" scaled="0"/>
                </a:gradFill>
              </a:defRPr>
            </a:lvl4pPr>
            <a:lvl5pPr marL="693738" marR="0" indent="0" defTabSz="914363" fontAlgn="auto">
              <a:lnSpc>
                <a:spcPct val="90000"/>
              </a:lnSpc>
              <a:spcBef>
                <a:spcPct val="20000"/>
              </a:spcBef>
              <a:spcAft>
                <a:spcPts val="0"/>
              </a:spcAft>
              <a:buClrTx/>
              <a:buSzPct val="90000"/>
              <a:buFont typeface="Wingdings" pitchFamily="2" charset="2"/>
              <a:buNone/>
              <a:tabLst>
                <a:tab pos="1255713" algn="l"/>
              </a:tabLst>
              <a:defRPr sz="2000" spc="0" baseline="0">
                <a:gradFill>
                  <a:gsLst>
                    <a:gs pos="100000">
                      <a:schemeClr val="tx1"/>
                    </a:gs>
                    <a:gs pos="6000">
                      <a:schemeClr val="tx1"/>
                    </a:gs>
                  </a:gsLst>
                  <a:lin ang="5400000" scaled="0"/>
                </a:gradFill>
              </a:defRPr>
            </a:lvl5pPr>
            <a:lvl6pPr marL="2514499" indent="-228591" defTabSz="914363">
              <a:spcBef>
                <a:spcPct val="20000"/>
              </a:spcBef>
              <a:buFont typeface="Arial" pitchFamily="34" charset="0"/>
              <a:buChar char="•"/>
              <a:defRPr sz="2000"/>
            </a:lvl6pPr>
            <a:lvl7pPr marL="2971681" indent="-228591" defTabSz="914363">
              <a:spcBef>
                <a:spcPct val="20000"/>
              </a:spcBef>
              <a:buFont typeface="Arial" pitchFamily="34" charset="0"/>
              <a:buChar char="•"/>
              <a:defRPr sz="2000"/>
            </a:lvl7pPr>
            <a:lvl8pPr marL="3428863" indent="-228591" defTabSz="914363">
              <a:spcBef>
                <a:spcPct val="20000"/>
              </a:spcBef>
              <a:buFont typeface="Arial" pitchFamily="34" charset="0"/>
              <a:buChar char="•"/>
              <a:defRPr sz="2000"/>
            </a:lvl8pPr>
            <a:lvl9pPr marL="3886045" indent="-228591" defTabSz="914363">
              <a:spcBef>
                <a:spcPct val="20000"/>
              </a:spcBef>
              <a:buFont typeface="Arial" pitchFamily="34" charset="0"/>
              <a:buChar char="•"/>
              <a:defRPr sz="2000"/>
            </a:lvl9pPr>
          </a:lstStyle>
          <a:p>
            <a:r>
              <a:rPr lang="en-US" sz="1200">
                <a:solidFill>
                  <a:schemeClr val="tx1"/>
                </a:solidFill>
              </a:rPr>
              <a:t>Take the following steps to create accessible content that everyone can consume effectively.</a:t>
            </a:r>
          </a:p>
        </p:txBody>
      </p:sp>
      <p:sp>
        <p:nvSpPr>
          <p:cNvPr id="4" name="Contrast instructions text box">
            <a:extLst>
              <a:ext uri="{FF2B5EF4-FFF2-40B4-BE49-F238E27FC236}">
                <a16:creationId xmlns:a16="http://schemas.microsoft.com/office/drawing/2014/main" id="{3E66593B-ED46-0FAB-2655-2022286DF23D}"/>
              </a:ext>
            </a:extLst>
          </p:cNvPr>
          <p:cNvSpPr txBox="1">
            <a:spLocks/>
          </p:cNvSpPr>
          <p:nvPr userDrawn="1"/>
        </p:nvSpPr>
        <p:spPr>
          <a:xfrm>
            <a:off x="581978" y="1435100"/>
            <a:ext cx="1965960" cy="2009076"/>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Contrast</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Use high contrast colors for maximum readability</a:t>
            </a:r>
          </a:p>
          <a:p>
            <a:pPr marL="0" indent="0" defTabSz="903827">
              <a:lnSpc>
                <a:spcPct val="100000"/>
              </a:lnSpc>
              <a:spcBef>
                <a:spcPts val="581"/>
              </a:spcBef>
              <a:buNone/>
              <a:defRPr/>
            </a:pPr>
            <a:r>
              <a:rPr lang="en-US" sz="1200">
                <a:solidFill>
                  <a:schemeClr val="tx1"/>
                </a:solidFill>
                <a:latin typeface="Segoe UI" panose="020B0502040204020203" pitchFamily="34" charset="0"/>
                <a:cs typeface="Segoe UI" panose="020B0502040204020203" pitchFamily="34" charset="0"/>
              </a:rPr>
              <a:t>The recommended contrast ratio is at least 4.5:1</a:t>
            </a:r>
          </a:p>
          <a:p>
            <a:pPr marL="0" indent="0" defTabSz="903827">
              <a:lnSpc>
                <a:spcPct val="100000"/>
              </a:lnSpc>
              <a:spcBef>
                <a:spcPts val="581"/>
              </a:spcBef>
              <a:buNone/>
              <a:defRPr/>
            </a:pPr>
            <a:endParaRPr lang="en-US" sz="1163">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a:gradFill>
                <a:gsLst>
                  <a:gs pos="15356">
                    <a:srgbClr val="1A1A1A"/>
                  </a:gs>
                  <a:gs pos="56000">
                    <a:srgbClr val="1A1A1A"/>
                  </a:gs>
                </a:gsLst>
                <a:lin ang="5400000" scaled="0"/>
              </a:gradFill>
              <a:latin typeface="Segoe UI" panose="020B0502040204020203" pitchFamily="34" charset="0"/>
            </a:endParaRPr>
          </a:p>
          <a:p>
            <a:pPr marL="0" indent="0" defTabSz="903827">
              <a:lnSpc>
                <a:spcPct val="100000"/>
              </a:lnSpc>
              <a:spcBef>
                <a:spcPts val="581"/>
              </a:spcBef>
              <a:buNone/>
              <a:defRPr/>
            </a:pPr>
            <a:endParaRPr lang="en-US" sz="1163">
              <a:gradFill>
                <a:gsLst>
                  <a:gs pos="15356">
                    <a:srgbClr val="1A1A1A"/>
                  </a:gs>
                  <a:gs pos="56000">
                    <a:srgbClr val="1A1A1A"/>
                  </a:gs>
                </a:gsLst>
                <a:lin ang="5400000" scaled="0"/>
              </a:gradFill>
              <a:latin typeface="Segoe UI" panose="020B0502040204020203" pitchFamily="34" charset="0"/>
            </a:endParaRPr>
          </a:p>
        </p:txBody>
      </p:sp>
      <p:grpSp>
        <p:nvGrpSpPr>
          <p:cNvPr id="5" name="Text contrast exmple" descr="Graphic showing a comparison of contrasted text and background colors. The first block is light grey with dark grey text that reads &quot;Text&quot;. The second block is blue with white text that reads &quot;Text&quot;. The third block is light blue with white text that reads &quot;Text&quot; and a red slash over it." title="Contrast example">
            <a:extLst>
              <a:ext uri="{FF2B5EF4-FFF2-40B4-BE49-F238E27FC236}">
                <a16:creationId xmlns:a16="http://schemas.microsoft.com/office/drawing/2014/main" id="{FDBB28C9-0922-4E96-E741-0CBCE3ADCC3E}"/>
              </a:ext>
            </a:extLst>
          </p:cNvPr>
          <p:cNvGrpSpPr/>
          <p:nvPr userDrawn="1"/>
        </p:nvGrpSpPr>
        <p:grpSpPr>
          <a:xfrm>
            <a:off x="597535" y="2726851"/>
            <a:ext cx="1950354" cy="456751"/>
            <a:chOff x="457201" y="3851798"/>
            <a:chExt cx="2012788" cy="471372"/>
          </a:xfrm>
        </p:grpSpPr>
        <p:grpSp>
          <p:nvGrpSpPr>
            <p:cNvPr id="6" name="Group 5">
              <a:extLst>
                <a:ext uri="{FF2B5EF4-FFF2-40B4-BE49-F238E27FC236}">
                  <a16:creationId xmlns:a16="http://schemas.microsoft.com/office/drawing/2014/main" id="{3BB624FF-6C68-6F84-376D-FDF9C4F63517}"/>
                </a:ext>
              </a:extLst>
            </p:cNvPr>
            <p:cNvGrpSpPr/>
            <p:nvPr/>
          </p:nvGrpSpPr>
          <p:grpSpPr>
            <a:xfrm>
              <a:off x="457201" y="3858427"/>
              <a:ext cx="2012788" cy="464743"/>
              <a:chOff x="457201" y="3958757"/>
              <a:chExt cx="2012788" cy="464743"/>
            </a:xfrm>
          </p:grpSpPr>
          <p:sp>
            <p:nvSpPr>
              <p:cNvPr id="8" name="Gray text box example">
                <a:hlinkClick r:id="rId2"/>
                <a:extLst>
                  <a:ext uri="{FF2B5EF4-FFF2-40B4-BE49-F238E27FC236}">
                    <a16:creationId xmlns:a16="http://schemas.microsoft.com/office/drawing/2014/main" id="{0F7746BE-F42B-3483-2D78-913A3E7C9A53}"/>
                  </a:ext>
                </a:extLst>
              </p:cNvPr>
              <p:cNvSpPr txBox="1">
                <a:spLocks/>
              </p:cNvSpPr>
              <p:nvPr/>
            </p:nvSpPr>
            <p:spPr>
              <a:xfrm>
                <a:off x="457201" y="3958757"/>
                <a:ext cx="670929" cy="464743"/>
              </a:xfrm>
              <a:prstGeom prst="rect">
                <a:avLst/>
              </a:prstGeom>
              <a:solidFill>
                <a:srgbClr val="F2F2F2"/>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Text</a:t>
                </a:r>
              </a:p>
            </p:txBody>
          </p:sp>
          <p:sp>
            <p:nvSpPr>
              <p:cNvPr id="9" name="Blue text box example">
                <a:hlinkClick r:id="rId2"/>
                <a:extLst>
                  <a:ext uri="{FF2B5EF4-FFF2-40B4-BE49-F238E27FC236}">
                    <a16:creationId xmlns:a16="http://schemas.microsoft.com/office/drawing/2014/main" id="{B3E8AE33-8435-5682-1AA3-20C8DFBF7F12}"/>
                  </a:ext>
                </a:extLst>
              </p:cNvPr>
              <p:cNvSpPr txBox="1">
                <a:spLocks/>
              </p:cNvSpPr>
              <p:nvPr/>
            </p:nvSpPr>
            <p:spPr>
              <a:xfrm>
                <a:off x="1128130" y="3958757"/>
                <a:ext cx="670929" cy="464743"/>
              </a:xfrm>
              <a:prstGeom prst="rect">
                <a:avLst/>
              </a:prstGeom>
              <a:solidFill>
                <a:srgbClr val="0078D4"/>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a:solidFill>
                      <a:srgbClr val="FFFFFF"/>
                    </a:solidFill>
                    <a:latin typeface="Segoe UI" panose="020B0502040204020203" pitchFamily="34" charset="0"/>
                  </a:rPr>
                  <a:t>Text</a:t>
                </a:r>
              </a:p>
            </p:txBody>
          </p:sp>
          <p:sp>
            <p:nvSpPr>
              <p:cNvPr id="10" name="Light blue text box example">
                <a:hlinkClick r:id="rId2"/>
                <a:extLst>
                  <a:ext uri="{FF2B5EF4-FFF2-40B4-BE49-F238E27FC236}">
                    <a16:creationId xmlns:a16="http://schemas.microsoft.com/office/drawing/2014/main" id="{90E90804-A5E7-5A6A-222B-E9726D489BC3}"/>
                  </a:ext>
                </a:extLst>
              </p:cNvPr>
              <p:cNvSpPr txBox="1">
                <a:spLocks/>
              </p:cNvSpPr>
              <p:nvPr/>
            </p:nvSpPr>
            <p:spPr>
              <a:xfrm>
                <a:off x="1799060" y="3958757"/>
                <a:ext cx="670929" cy="464743"/>
              </a:xfrm>
              <a:prstGeom prst="rect">
                <a:avLst/>
              </a:prstGeom>
              <a:solidFill>
                <a:srgbClr val="50E6FF"/>
              </a:solidFill>
            </p:spPr>
            <p:txBody>
              <a:bodyPr wrap="square" lIns="177207" tIns="141766" rIns="177207"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66" b="1">
                    <a:solidFill>
                      <a:srgbClr val="FFFFFF"/>
                    </a:solidFill>
                    <a:latin typeface="Segoe UI" panose="020B0502040204020203" pitchFamily="34" charset="0"/>
                  </a:rPr>
                  <a:t>Text</a:t>
                </a:r>
              </a:p>
            </p:txBody>
          </p:sp>
        </p:grpSp>
        <p:cxnSp>
          <p:nvCxnSpPr>
            <p:cNvPr id="7" name="Red slash">
              <a:extLst>
                <a:ext uri="{FF2B5EF4-FFF2-40B4-BE49-F238E27FC236}">
                  <a16:creationId xmlns:a16="http://schemas.microsoft.com/office/drawing/2014/main" id="{B682C43C-9198-FD83-0F5E-D796C38CB925}"/>
                </a:ext>
              </a:extLst>
            </p:cNvPr>
            <p:cNvCxnSpPr/>
            <p:nvPr/>
          </p:nvCxnSpPr>
          <p:spPr>
            <a:xfrm flipH="1">
              <a:off x="1799059" y="3851798"/>
              <a:ext cx="670930" cy="465022"/>
            </a:xfrm>
            <a:prstGeom prst="line">
              <a:avLst/>
            </a:prstGeom>
            <a:ln w="19050">
              <a:solidFill>
                <a:srgbClr val="D83B0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 name="Contrast instructions text box">
            <a:extLst>
              <a:ext uri="{FF2B5EF4-FFF2-40B4-BE49-F238E27FC236}">
                <a16:creationId xmlns:a16="http://schemas.microsoft.com/office/drawing/2014/main" id="{AF8B1FE3-8F62-63ED-5D16-7E651E2D9C59}"/>
              </a:ext>
            </a:extLst>
          </p:cNvPr>
          <p:cNvSpPr txBox="1">
            <a:spLocks/>
          </p:cNvSpPr>
          <p:nvPr userDrawn="1"/>
        </p:nvSpPr>
        <p:spPr>
          <a:xfrm>
            <a:off x="581978" y="3480862"/>
            <a:ext cx="1965960" cy="76944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Color Contrast Analyzer</a:t>
            </a:r>
          </a:p>
          <a:p>
            <a:pPr marL="0" indent="0" defTabSz="903827">
              <a:lnSpc>
                <a:spcPct val="11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Download this tool to determine the legibility of text and the contrast of visual elements</a:t>
            </a:r>
          </a:p>
        </p:txBody>
      </p:sp>
      <p:grpSp>
        <p:nvGrpSpPr>
          <p:cNvPr id="12" name="Download Button" descr="A blue block with the download symbol and text that reads &quot;Download&quot;. This is object has a link to http://www.paciellogroup.com/resources/contrastAnalyser" title="Color Contrast Analyzer link">
            <a:extLst>
              <a:ext uri="{FF2B5EF4-FFF2-40B4-BE49-F238E27FC236}">
                <a16:creationId xmlns:a16="http://schemas.microsoft.com/office/drawing/2014/main" id="{B5E03CA6-4E3E-B46E-E249-270346DABF13}"/>
              </a:ext>
            </a:extLst>
          </p:cNvPr>
          <p:cNvGrpSpPr/>
          <p:nvPr userDrawn="1"/>
        </p:nvGrpSpPr>
        <p:grpSpPr>
          <a:xfrm>
            <a:off x="597535" y="4340436"/>
            <a:ext cx="1950402" cy="450327"/>
            <a:chOff x="490358" y="4875348"/>
            <a:chExt cx="2144219" cy="464743"/>
          </a:xfrm>
        </p:grpSpPr>
        <p:sp>
          <p:nvSpPr>
            <p:cNvPr id="13" name="Download label">
              <a:hlinkClick r:id="rId2"/>
              <a:extLst>
                <a:ext uri="{FF2B5EF4-FFF2-40B4-BE49-F238E27FC236}">
                  <a16:creationId xmlns:a16="http://schemas.microsoft.com/office/drawing/2014/main" id="{0B90501A-C51A-50FA-C60E-37AB02856526}"/>
                </a:ext>
              </a:extLst>
            </p:cNvPr>
            <p:cNvSpPr txBox="1">
              <a:spLocks/>
            </p:cNvSpPr>
            <p:nvPr/>
          </p:nvSpPr>
          <p:spPr>
            <a:xfrm>
              <a:off x="490358" y="4875348"/>
              <a:ext cx="2144219" cy="464743"/>
            </a:xfrm>
            <a:prstGeom prst="rect">
              <a:avLst/>
            </a:prstGeom>
            <a:solidFill>
              <a:srgbClr val="0078D4"/>
            </a:solidFill>
          </p:spPr>
          <p:txBody>
            <a:bodyPr wrap="square" lIns="141766" tIns="141766" rIns="141766" bIns="141766" anchor="ctr">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03827">
                <a:lnSpc>
                  <a:spcPct val="100000"/>
                </a:lnSpc>
                <a:spcBef>
                  <a:spcPts val="0"/>
                </a:spcBef>
                <a:spcAft>
                  <a:spcPts val="581"/>
                </a:spcAft>
                <a:buNone/>
                <a:defRPr/>
              </a:pPr>
              <a:r>
                <a:rPr lang="en-US" sz="1066" b="1">
                  <a:solidFill>
                    <a:srgbClr val="FFFFFF"/>
                  </a:solidFill>
                  <a:latin typeface="Segoe UI" panose="020B0502040204020203" pitchFamily="34" charset="0"/>
                </a:rPr>
                <a:t>Download</a:t>
              </a:r>
            </a:p>
          </p:txBody>
        </p:sp>
        <p:sp>
          <p:nvSpPr>
            <p:cNvPr id="14" name="Download button">
              <a:extLst>
                <a:ext uri="{FF2B5EF4-FFF2-40B4-BE49-F238E27FC236}">
                  <a16:creationId xmlns:a16="http://schemas.microsoft.com/office/drawing/2014/main" id="{26BA1C18-520C-DF2B-4CC9-88AD55D990DB}"/>
                </a:ext>
              </a:extLst>
            </p:cNvPr>
            <p:cNvSpPr>
              <a:spLocks noChangeAspect="1" noEditPoints="1"/>
            </p:cNvSpPr>
            <p:nvPr/>
          </p:nvSpPr>
          <p:spPr bwMode="auto">
            <a:xfrm>
              <a:off x="950966" y="5020486"/>
              <a:ext cx="93930" cy="161766"/>
            </a:xfrm>
            <a:custGeom>
              <a:avLst/>
              <a:gdLst>
                <a:gd name="T0" fmla="*/ 144 w 144"/>
                <a:gd name="T1" fmla="*/ 132 h 248"/>
                <a:gd name="T2" fmla="*/ 72 w 144"/>
                <a:gd name="T3" fmla="*/ 203 h 248"/>
                <a:gd name="T4" fmla="*/ 0 w 144"/>
                <a:gd name="T5" fmla="*/ 132 h 248"/>
                <a:gd name="T6" fmla="*/ 72 w 144"/>
                <a:gd name="T7" fmla="*/ 203 h 248"/>
                <a:gd name="T8" fmla="*/ 72 w 144"/>
                <a:gd name="T9" fmla="*/ 0 h 248"/>
                <a:gd name="T10" fmla="*/ 0 w 144"/>
                <a:gd name="T11" fmla="*/ 248 h 248"/>
                <a:gd name="T12" fmla="*/ 144 w 144"/>
                <a:gd name="T13" fmla="*/ 248 h 248"/>
              </a:gdLst>
              <a:ahLst/>
              <a:cxnLst>
                <a:cxn ang="0">
                  <a:pos x="T0" y="T1"/>
                </a:cxn>
                <a:cxn ang="0">
                  <a:pos x="T2" y="T3"/>
                </a:cxn>
                <a:cxn ang="0">
                  <a:pos x="T4" y="T5"/>
                </a:cxn>
                <a:cxn ang="0">
                  <a:pos x="T6" y="T7"/>
                </a:cxn>
                <a:cxn ang="0">
                  <a:pos x="T8" y="T9"/>
                </a:cxn>
                <a:cxn ang="0">
                  <a:pos x="T10" y="T11"/>
                </a:cxn>
                <a:cxn ang="0">
                  <a:pos x="T12" y="T13"/>
                </a:cxn>
              </a:cxnLst>
              <a:rect l="0" t="0" r="r" b="b"/>
              <a:pathLst>
                <a:path w="144" h="248">
                  <a:moveTo>
                    <a:pt x="144" y="132"/>
                  </a:moveTo>
                  <a:lnTo>
                    <a:pt x="72" y="203"/>
                  </a:lnTo>
                  <a:lnTo>
                    <a:pt x="0" y="132"/>
                  </a:lnTo>
                  <a:moveTo>
                    <a:pt x="72" y="203"/>
                  </a:moveTo>
                  <a:lnTo>
                    <a:pt x="72" y="0"/>
                  </a:lnTo>
                  <a:moveTo>
                    <a:pt x="0" y="248"/>
                  </a:moveTo>
                  <a:lnTo>
                    <a:pt x="144" y="248"/>
                  </a:lnTo>
                </a:path>
              </a:pathLst>
            </a:custGeom>
            <a:noFill/>
            <a:ln w="19050" cap="flat">
              <a:solidFill>
                <a:srgbClr val="FFFFFF"/>
              </a:solidFill>
              <a:prstDash val="solid"/>
              <a:miter lim="800000"/>
              <a:headEnd/>
              <a:tailEnd/>
            </a:ln>
          </p:spPr>
          <p:txBody>
            <a:bodyPr vert="horz" wrap="square" lIns="88604" tIns="44302" rIns="88604" bIns="44302" numCol="1" anchor="t" anchorCtr="0" compatLnSpc="1">
              <a:prstTxWarp prst="textNoShape">
                <a:avLst/>
              </a:prstTxWarp>
            </a:bodyPr>
            <a:lstStyle/>
            <a:p>
              <a:pPr defTabSz="886022"/>
              <a:endParaRPr lang="en-US" sz="872">
                <a:gradFill>
                  <a:gsLst>
                    <a:gs pos="15356">
                      <a:srgbClr val="1A1A1A"/>
                    </a:gs>
                    <a:gs pos="56000">
                      <a:srgbClr val="1A1A1A"/>
                    </a:gs>
                  </a:gsLst>
                  <a:lin ang="5400000" scaled="0"/>
                </a:gradFill>
                <a:latin typeface="Segoe UI" panose="020B0502040204020203" pitchFamily="34" charset="0"/>
              </a:endParaRPr>
            </a:p>
          </p:txBody>
        </p:sp>
      </p:grpSp>
      <p:sp>
        <p:nvSpPr>
          <p:cNvPr id="15" name="Shape &amp; color instruciton text box">
            <a:extLst>
              <a:ext uri="{FF2B5EF4-FFF2-40B4-BE49-F238E27FC236}">
                <a16:creationId xmlns:a16="http://schemas.microsoft.com/office/drawing/2014/main" id="{CF8E9F46-A956-6BA9-CC23-5B24FCA3D78F}"/>
              </a:ext>
            </a:extLst>
          </p:cNvPr>
          <p:cNvSpPr txBox="1">
            <a:spLocks/>
          </p:cNvSpPr>
          <p:nvPr userDrawn="1"/>
        </p:nvSpPr>
        <p:spPr>
          <a:xfrm>
            <a:off x="2843458" y="1435100"/>
            <a:ext cx="1965960" cy="1717714"/>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Shape and color</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Use different shapes with a legend to indicate statuses to accommodate for color blindness</a:t>
            </a: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buNone/>
              <a:defRPr/>
            </a:pPr>
            <a:endParaRPr lang="en-US" sz="1163">
              <a:gradFill>
                <a:gsLst>
                  <a:gs pos="15356">
                    <a:srgbClr val="1A1A1A"/>
                  </a:gs>
                  <a:gs pos="56000">
                    <a:srgbClr val="1A1A1A"/>
                  </a:gs>
                </a:gsLst>
                <a:lin ang="5400000" scaled="0"/>
              </a:gradFill>
              <a:latin typeface="Segoe UI" panose="020B0502040204020203" pitchFamily="34" charset="0"/>
            </a:endParaRPr>
          </a:p>
        </p:txBody>
      </p:sp>
      <p:grpSp>
        <p:nvGrpSpPr>
          <p:cNvPr id="16" name="Shape usage example" descr="Demonstration of using both shape and color to identify different entities. &#10;&#10;This is a light grey box with three lines of text that read Subject 1 with a green circle next to it, Subject 2 with a yellow triangle, and Subject 3 with a red X. Each shape has a corresponding category assigned in a key at the bottom of the graphic. The green circle is titled C1, yellow triangle titled C2, and red X titled C3.">
            <a:extLst>
              <a:ext uri="{FF2B5EF4-FFF2-40B4-BE49-F238E27FC236}">
                <a16:creationId xmlns:a16="http://schemas.microsoft.com/office/drawing/2014/main" id="{B7FA9039-9031-F005-A1F8-9EAADD6B4C92}"/>
              </a:ext>
            </a:extLst>
          </p:cNvPr>
          <p:cNvGrpSpPr/>
          <p:nvPr userDrawn="1"/>
        </p:nvGrpSpPr>
        <p:grpSpPr>
          <a:xfrm>
            <a:off x="2835881" y="3026393"/>
            <a:ext cx="1969570" cy="1878339"/>
            <a:chOff x="2835115" y="4084309"/>
            <a:chExt cx="2012787" cy="1919555"/>
          </a:xfrm>
        </p:grpSpPr>
        <p:sp>
          <p:nvSpPr>
            <p:cNvPr id="17" name="Background and text">
              <a:hlinkClick r:id="rId2"/>
              <a:extLst>
                <a:ext uri="{FF2B5EF4-FFF2-40B4-BE49-F238E27FC236}">
                  <a16:creationId xmlns:a16="http://schemas.microsoft.com/office/drawing/2014/main" id="{019A615B-2EEE-B451-C151-E5B0202ACD07}"/>
                </a:ext>
              </a:extLst>
            </p:cNvPr>
            <p:cNvSpPr txBox="1">
              <a:spLocks/>
            </p:cNvSpPr>
            <p:nvPr/>
          </p:nvSpPr>
          <p:spPr>
            <a:xfrm>
              <a:off x="2835115" y="4084309"/>
              <a:ext cx="2012787" cy="1919555"/>
            </a:xfrm>
            <a:prstGeom prst="rect">
              <a:avLst/>
            </a:prstGeom>
            <a:solidFill>
              <a:srgbClr val="FFFFFF"/>
            </a:solidFill>
            <a:ln>
              <a:solidFill>
                <a:schemeClr val="tx1"/>
              </a:solidFill>
            </a:ln>
          </p:spPr>
          <p:txBody>
            <a:bodyPr wrap="square" lIns="177207" tIns="141766" rIns="177207" bIns="141766" anchor="t">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2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Subject 1</a:t>
              </a:r>
            </a:p>
            <a:p>
              <a:pPr marL="0" indent="0" defTabSz="903827">
                <a:lnSpc>
                  <a:spcPct val="2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Subject 2</a:t>
              </a:r>
            </a:p>
            <a:p>
              <a:pPr marL="0" indent="0" defTabSz="903827">
                <a:lnSpc>
                  <a:spcPct val="200000"/>
                </a:lnSpc>
                <a:spcBef>
                  <a:spcPts val="0"/>
                </a:spcBef>
                <a:spcAft>
                  <a:spcPts val="581"/>
                </a:spcAft>
                <a:buNone/>
                <a:defRPr/>
              </a:pPr>
              <a:r>
                <a:rPr lang="en-US" sz="1066" b="1">
                  <a:gradFill>
                    <a:gsLst>
                      <a:gs pos="15356">
                        <a:srgbClr val="1A1A1A"/>
                      </a:gs>
                      <a:gs pos="56000">
                        <a:srgbClr val="1A1A1A"/>
                      </a:gs>
                    </a:gsLst>
                    <a:lin ang="5400000" scaled="0"/>
                  </a:gradFill>
                  <a:latin typeface="Segoe UI" panose="020B0502040204020203" pitchFamily="34" charset="0"/>
                </a:rPr>
                <a:t>Subject 3</a:t>
              </a:r>
            </a:p>
          </p:txBody>
        </p:sp>
        <p:grpSp>
          <p:nvGrpSpPr>
            <p:cNvPr id="18" name="Group 17">
              <a:extLst>
                <a:ext uri="{FF2B5EF4-FFF2-40B4-BE49-F238E27FC236}">
                  <a16:creationId xmlns:a16="http://schemas.microsoft.com/office/drawing/2014/main" id="{45E935DD-433D-C98C-027C-BC409A2C065F}"/>
                </a:ext>
              </a:extLst>
            </p:cNvPr>
            <p:cNvGrpSpPr/>
            <p:nvPr/>
          </p:nvGrpSpPr>
          <p:grpSpPr>
            <a:xfrm>
              <a:off x="3016089" y="4633595"/>
              <a:ext cx="1603535" cy="830385"/>
              <a:chOff x="3016090" y="4740275"/>
              <a:chExt cx="1578136" cy="830385"/>
            </a:xfrm>
          </p:grpSpPr>
          <p:cxnSp>
            <p:nvCxnSpPr>
              <p:cNvPr id="28" name="Top horizontal seperator">
                <a:extLst>
                  <a:ext uri="{FF2B5EF4-FFF2-40B4-BE49-F238E27FC236}">
                    <a16:creationId xmlns:a16="http://schemas.microsoft.com/office/drawing/2014/main" id="{E00494A4-D1D7-D6A3-64BA-9C6CBB7F1F0B}"/>
                  </a:ext>
                  <a:ext uri="{C183D7F6-B498-43B3-948B-1728B52AA6E4}">
                    <adec:decorative xmlns:adec="http://schemas.microsoft.com/office/drawing/2017/decorative" val="1"/>
                  </a:ext>
                </a:extLst>
              </p:cNvPr>
              <p:cNvCxnSpPr>
                <a:cxnSpLocks/>
              </p:cNvCxnSpPr>
              <p:nvPr/>
            </p:nvCxnSpPr>
            <p:spPr>
              <a:xfrm>
                <a:off x="3016090" y="4740275"/>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Middle horizontal seperator">
                <a:extLst>
                  <a:ext uri="{FF2B5EF4-FFF2-40B4-BE49-F238E27FC236}">
                    <a16:creationId xmlns:a16="http://schemas.microsoft.com/office/drawing/2014/main" id="{C8A65CBD-83E8-71C1-6F2A-58EB263BEB44}"/>
                  </a:ext>
                  <a:ext uri="{C183D7F6-B498-43B3-948B-1728B52AA6E4}">
                    <adec:decorative xmlns:adec="http://schemas.microsoft.com/office/drawing/2017/decorative" val="1"/>
                  </a:ext>
                </a:extLst>
              </p:cNvPr>
              <p:cNvCxnSpPr>
                <a:cxnSpLocks/>
              </p:cNvCxnSpPr>
              <p:nvPr/>
            </p:nvCxnSpPr>
            <p:spPr>
              <a:xfrm>
                <a:off x="3016090" y="5155467"/>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Bottom horizontal seperator">
                <a:extLst>
                  <a:ext uri="{FF2B5EF4-FFF2-40B4-BE49-F238E27FC236}">
                    <a16:creationId xmlns:a16="http://schemas.microsoft.com/office/drawing/2014/main" id="{58BDB170-7AD3-D3DD-16E0-EEAF6FBEAF71}"/>
                  </a:ext>
                  <a:ext uri="{C183D7F6-B498-43B3-948B-1728B52AA6E4}">
                    <adec:decorative xmlns:adec="http://schemas.microsoft.com/office/drawing/2017/decorative" val="1"/>
                  </a:ext>
                </a:extLst>
              </p:cNvPr>
              <p:cNvCxnSpPr>
                <a:cxnSpLocks/>
              </p:cNvCxnSpPr>
              <p:nvPr/>
            </p:nvCxnSpPr>
            <p:spPr>
              <a:xfrm>
                <a:off x="3016090" y="5570660"/>
                <a:ext cx="1578136" cy="0"/>
              </a:xfrm>
              <a:prstGeom prst="line">
                <a:avLst/>
              </a:prstGeom>
              <a:ln>
                <a:solidFill>
                  <a:srgbClr val="969696"/>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9" name="Example green circle">
              <a:extLst>
                <a:ext uri="{FF2B5EF4-FFF2-40B4-BE49-F238E27FC236}">
                  <a16:creationId xmlns:a16="http://schemas.microsoft.com/office/drawing/2014/main" id="{FAB5D71D-58E5-32E9-73F5-259BA64A51A2}"/>
                </a:ext>
              </a:extLst>
            </p:cNvPr>
            <p:cNvSpPr/>
            <p:nvPr/>
          </p:nvSpPr>
          <p:spPr bwMode="auto">
            <a:xfrm>
              <a:off x="4363877" y="4379595"/>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0" name="Example blue triangle">
              <a:extLst>
                <a:ext uri="{FF2B5EF4-FFF2-40B4-BE49-F238E27FC236}">
                  <a16:creationId xmlns:a16="http://schemas.microsoft.com/office/drawing/2014/main" id="{E9BD5602-C92D-140F-3613-959C643E96AB}"/>
                </a:ext>
              </a:extLst>
            </p:cNvPr>
            <p:cNvSpPr/>
            <p:nvPr/>
          </p:nvSpPr>
          <p:spPr bwMode="auto">
            <a:xfrm>
              <a:off x="4363877" y="478554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1" name="Example red X">
              <a:extLst>
                <a:ext uri="{FF2B5EF4-FFF2-40B4-BE49-F238E27FC236}">
                  <a16:creationId xmlns:a16="http://schemas.microsoft.com/office/drawing/2014/main" id="{10D07199-3ECF-0D9B-3D79-52BA5C14DADC}"/>
                </a:ext>
              </a:extLst>
            </p:cNvPr>
            <p:cNvSpPr/>
            <p:nvPr/>
          </p:nvSpPr>
          <p:spPr bwMode="auto">
            <a:xfrm rot="2700000">
              <a:off x="4363877" y="5200740"/>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2" name="Legend green circle">
              <a:extLst>
                <a:ext uri="{FF2B5EF4-FFF2-40B4-BE49-F238E27FC236}">
                  <a16:creationId xmlns:a16="http://schemas.microsoft.com/office/drawing/2014/main" id="{9F15F8E2-6C10-4590-24D2-A48DD768FD80}"/>
                </a:ext>
              </a:extLst>
            </p:cNvPr>
            <p:cNvSpPr/>
            <p:nvPr/>
          </p:nvSpPr>
          <p:spPr bwMode="auto">
            <a:xfrm>
              <a:off x="3025614" y="5661498"/>
              <a:ext cx="111286" cy="11128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3" name="Legend green circle label">
              <a:extLst>
                <a:ext uri="{FF2B5EF4-FFF2-40B4-BE49-F238E27FC236}">
                  <a16:creationId xmlns:a16="http://schemas.microsoft.com/office/drawing/2014/main" id="{05E849FE-3287-B0C0-8098-449D14082D54}"/>
                </a:ext>
              </a:extLst>
            </p:cNvPr>
            <p:cNvSpPr txBox="1">
              <a:spLocks/>
            </p:cNvSpPr>
            <p:nvPr/>
          </p:nvSpPr>
          <p:spPr>
            <a:xfrm>
              <a:off x="3025614"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a:gradFill>
                    <a:gsLst>
                      <a:gs pos="15356">
                        <a:srgbClr val="1A1A1A"/>
                      </a:gs>
                      <a:gs pos="56000">
                        <a:srgbClr val="1A1A1A"/>
                      </a:gs>
                    </a:gsLst>
                    <a:lin ang="5400000" scaled="0"/>
                  </a:gradFill>
                  <a:latin typeface="Segoe UI" panose="020B0502040204020203" pitchFamily="34" charset="0"/>
                </a:rPr>
                <a:t>C1</a:t>
              </a:r>
            </a:p>
          </p:txBody>
        </p:sp>
        <p:sp>
          <p:nvSpPr>
            <p:cNvPr id="24" name="Legend blue triangle">
              <a:extLst>
                <a:ext uri="{FF2B5EF4-FFF2-40B4-BE49-F238E27FC236}">
                  <a16:creationId xmlns:a16="http://schemas.microsoft.com/office/drawing/2014/main" id="{4F962B7D-385D-183C-654C-75FEF0AC9D72}"/>
                </a:ext>
              </a:extLst>
            </p:cNvPr>
            <p:cNvSpPr/>
            <p:nvPr/>
          </p:nvSpPr>
          <p:spPr bwMode="auto">
            <a:xfrm>
              <a:off x="3645474" y="5661498"/>
              <a:ext cx="111286" cy="11128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5" name="Legend blue triangle label">
              <a:extLst>
                <a:ext uri="{FF2B5EF4-FFF2-40B4-BE49-F238E27FC236}">
                  <a16:creationId xmlns:a16="http://schemas.microsoft.com/office/drawing/2014/main" id="{519624E8-C831-0AA9-3101-976280D4FE3E}"/>
                </a:ext>
              </a:extLst>
            </p:cNvPr>
            <p:cNvSpPr txBox="1">
              <a:spLocks/>
            </p:cNvSpPr>
            <p:nvPr/>
          </p:nvSpPr>
          <p:spPr>
            <a:xfrm>
              <a:off x="3638569" y="5490006"/>
              <a:ext cx="652731"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a:gradFill>
                    <a:gsLst>
                      <a:gs pos="15356">
                        <a:srgbClr val="1A1A1A"/>
                      </a:gs>
                      <a:gs pos="56000">
                        <a:srgbClr val="1A1A1A"/>
                      </a:gs>
                    </a:gsLst>
                    <a:lin ang="5400000" scaled="0"/>
                  </a:gradFill>
                  <a:latin typeface="Segoe UI" panose="020B0502040204020203" pitchFamily="34" charset="0"/>
                </a:rPr>
                <a:t>C2</a:t>
              </a:r>
            </a:p>
          </p:txBody>
        </p:sp>
        <p:sp>
          <p:nvSpPr>
            <p:cNvPr id="26" name="Legend red X">
              <a:extLst>
                <a:ext uri="{FF2B5EF4-FFF2-40B4-BE49-F238E27FC236}">
                  <a16:creationId xmlns:a16="http://schemas.microsoft.com/office/drawing/2014/main" id="{4A8B5A09-B4A6-35C7-5756-490908548564}"/>
                </a:ext>
              </a:extLst>
            </p:cNvPr>
            <p:cNvSpPr/>
            <p:nvPr/>
          </p:nvSpPr>
          <p:spPr bwMode="auto">
            <a:xfrm rot="2700000">
              <a:off x="4276563" y="5661498"/>
              <a:ext cx="111286" cy="111286"/>
            </a:xfrm>
            <a:prstGeom prst="plus">
              <a:avLst>
                <a:gd name="adj" fmla="val 37839"/>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7207" tIns="141766" rIns="177207" bIns="141766" numCol="1" spcCol="0" rtlCol="0" fromWordArt="0" anchor="t" anchorCtr="0" forceAA="0" compatLnSpc="1">
              <a:prstTxWarp prst="textNoShape">
                <a:avLst/>
              </a:prstTxWarp>
              <a:noAutofit/>
            </a:bodyPr>
            <a:lstStyle/>
            <a:p>
              <a:pPr algn="ctr" defTabSz="903565" fontAlgn="base">
                <a:lnSpc>
                  <a:spcPct val="90000"/>
                </a:lnSpc>
                <a:spcBef>
                  <a:spcPct val="0"/>
                </a:spcBef>
                <a:spcAft>
                  <a:spcPct val="0"/>
                </a:spcAft>
              </a:pPr>
              <a:endParaRPr lang="en-US" sz="2326">
                <a:gradFill>
                  <a:gsLst>
                    <a:gs pos="15356">
                      <a:srgbClr val="1A1A1A"/>
                    </a:gs>
                    <a:gs pos="56000">
                      <a:srgbClr val="1A1A1A"/>
                    </a:gs>
                  </a:gsLst>
                  <a:lin ang="5400000" scaled="0"/>
                </a:gradFill>
                <a:latin typeface="Segoe UI" panose="020B0502040204020203" pitchFamily="34" charset="0"/>
                <a:ea typeface="Segoe UI" pitchFamily="34" charset="0"/>
                <a:cs typeface="Segoe UI" pitchFamily="34" charset="0"/>
              </a:endParaRPr>
            </a:p>
          </p:txBody>
        </p:sp>
        <p:sp>
          <p:nvSpPr>
            <p:cNvPr id="27" name="Legend red X label">
              <a:extLst>
                <a:ext uri="{FF2B5EF4-FFF2-40B4-BE49-F238E27FC236}">
                  <a16:creationId xmlns:a16="http://schemas.microsoft.com/office/drawing/2014/main" id="{EEFA5643-696E-794D-6A63-E218BA883A09}"/>
                </a:ext>
              </a:extLst>
            </p:cNvPr>
            <p:cNvSpPr txBox="1">
              <a:spLocks/>
            </p:cNvSpPr>
            <p:nvPr/>
          </p:nvSpPr>
          <p:spPr>
            <a:xfrm>
              <a:off x="4287555" y="5490006"/>
              <a:ext cx="560347" cy="454270"/>
            </a:xfrm>
            <a:prstGeom prst="rect">
              <a:avLst/>
            </a:prstGeom>
          </p:spPr>
          <p:txBody>
            <a:bodyPr lIns="177207" tIns="141766" rIns="177207" bIns="141766"/>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03827">
                <a:lnSpc>
                  <a:spcPct val="100000"/>
                </a:lnSpc>
                <a:spcBef>
                  <a:spcPts val="0"/>
                </a:spcBef>
                <a:spcAft>
                  <a:spcPts val="581"/>
                </a:spcAft>
                <a:buNone/>
                <a:defRPr/>
              </a:pPr>
              <a:r>
                <a:rPr lang="en-US" sz="1017">
                  <a:gradFill>
                    <a:gsLst>
                      <a:gs pos="15356">
                        <a:srgbClr val="1A1A1A"/>
                      </a:gs>
                      <a:gs pos="56000">
                        <a:srgbClr val="1A1A1A"/>
                      </a:gs>
                    </a:gsLst>
                    <a:lin ang="5400000" scaled="0"/>
                  </a:gradFill>
                  <a:latin typeface="Segoe UI" panose="020B0502040204020203" pitchFamily="34" charset="0"/>
                </a:rPr>
                <a:t>C3</a:t>
              </a:r>
            </a:p>
          </p:txBody>
        </p:sp>
      </p:grpSp>
      <p:sp>
        <p:nvSpPr>
          <p:cNvPr id="31" name="Alt Text instruction text box">
            <a:extLst>
              <a:ext uri="{FF2B5EF4-FFF2-40B4-BE49-F238E27FC236}">
                <a16:creationId xmlns:a16="http://schemas.microsoft.com/office/drawing/2014/main" id="{41DE871D-4C14-732D-B22B-2C41E1EC33FB}"/>
              </a:ext>
              <a:ext uri="{C183D7F6-B498-43B3-948B-1728B52AA6E4}">
                <adec:decorative xmlns:adec="http://schemas.microsoft.com/office/drawing/2017/decorative" val="0"/>
              </a:ext>
            </a:extLst>
          </p:cNvPr>
          <p:cNvSpPr txBox="1">
            <a:spLocks/>
          </p:cNvSpPr>
          <p:nvPr userDrawn="1"/>
        </p:nvSpPr>
        <p:spPr>
          <a:xfrm>
            <a:off x="5115917"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Alt text</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Alt text helps people with screen readers understand the content of slides</a:t>
            </a:r>
          </a:p>
          <a:p>
            <a:pPr marL="0" indent="0" defTabSz="903827">
              <a:lnSpc>
                <a:spcPct val="100000"/>
              </a:lnSpc>
              <a:spcBef>
                <a:spcPts val="291"/>
              </a:spcBef>
              <a:buNone/>
              <a:defRPr/>
            </a:pPr>
            <a:r>
              <a:rPr lang="en-US" sz="1200">
                <a:solidFill>
                  <a:schemeClr val="tx1"/>
                </a:solidFill>
                <a:latin typeface="Segoe UI" panose="020B0502040204020203" pitchFamily="34" charset="0"/>
                <a:cs typeface="Segoe UI" panose="020B0502040204020203" pitchFamily="34" charset="0"/>
              </a:rPr>
              <a:t>You should create alternative text for shapes, pictures, charts, tables, SmartArt graphics, or other objects</a:t>
            </a:r>
            <a:endParaRPr lang="en-US" sz="1200" b="1">
              <a:solidFill>
                <a:schemeClr val="tx1"/>
              </a:solidFill>
              <a:latin typeface="Segoe UI" panose="020B0502040204020203" pitchFamily="34" charset="0"/>
              <a:cs typeface="Segoe UI" panose="020B0502040204020203" pitchFamily="34" charset="0"/>
            </a:endParaRP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Right click on item</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Select </a:t>
            </a:r>
            <a:r>
              <a:rPr lang="en-US" sz="1000">
                <a:solidFill>
                  <a:schemeClr val="tx1"/>
                </a:solidFill>
                <a:latin typeface="Segoe UI Semibold" panose="020B0702040204020203" pitchFamily="34" charset="0"/>
                <a:cs typeface="Segoe UI Semibold" panose="020B0702040204020203" pitchFamily="34" charset="0"/>
              </a:rPr>
              <a:t>Edit Alt Text</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Enter a </a:t>
            </a:r>
            <a:r>
              <a:rPr lang="en-US" sz="1000">
                <a:solidFill>
                  <a:schemeClr val="tx1"/>
                </a:solidFill>
                <a:latin typeface="Segoe UI Semibold" panose="020B0702040204020203" pitchFamily="34" charset="0"/>
                <a:cs typeface="Segoe UI Semibold" panose="020B0702040204020203" pitchFamily="34" charset="0"/>
              </a:rPr>
              <a:t>Description</a:t>
            </a:r>
            <a:r>
              <a:rPr lang="en-US" sz="1000">
                <a:solidFill>
                  <a:schemeClr val="tx1"/>
                </a:solidFill>
                <a:latin typeface="Segoe UI" panose="020B0502040204020203" pitchFamily="34" charset="0"/>
                <a:cs typeface="Segoe UI" panose="020B0502040204020203" pitchFamily="34" charset="0"/>
              </a:rPr>
              <a:t> </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If an object is meant to add visual styling and doesn’t contain meaning (</a:t>
            </a:r>
            <a:r>
              <a:rPr lang="en-US" sz="1000" i="1">
                <a:solidFill>
                  <a:schemeClr val="tx1"/>
                </a:solidFill>
                <a:latin typeface="Segoe UI" panose="020B0502040204020203" pitchFamily="34" charset="0"/>
                <a:cs typeface="Segoe UI" panose="020B0502040204020203" pitchFamily="34" charset="0"/>
              </a:rPr>
              <a:t>e.g. </a:t>
            </a:r>
            <a:r>
              <a:rPr lang="en-US" sz="1000">
                <a:solidFill>
                  <a:schemeClr val="tx1"/>
                </a:solidFill>
                <a:latin typeface="Segoe UI" panose="020B0502040204020203" pitchFamily="34" charset="0"/>
                <a:cs typeface="Segoe UI" panose="020B0502040204020203" pitchFamily="34" charset="0"/>
              </a:rPr>
              <a:t>stylistic borders), do not add alt text and instead check </a:t>
            </a:r>
            <a:r>
              <a:rPr lang="en-US" sz="1000">
                <a:solidFill>
                  <a:schemeClr val="tx1"/>
                </a:solidFill>
                <a:latin typeface="Segoe UI Semibold" panose="020B0702040204020203" pitchFamily="34" charset="0"/>
                <a:cs typeface="Segoe UI Semibold" panose="020B0702040204020203" pitchFamily="34" charset="0"/>
              </a:rPr>
              <a:t>Mark as decorative</a:t>
            </a:r>
          </a:p>
        </p:txBody>
      </p:sp>
      <p:sp>
        <p:nvSpPr>
          <p:cNvPr id="32" name="Slide layouts text box">
            <a:extLst>
              <a:ext uri="{FF2B5EF4-FFF2-40B4-BE49-F238E27FC236}">
                <a16:creationId xmlns:a16="http://schemas.microsoft.com/office/drawing/2014/main" id="{EC4B9699-7793-4A4E-CBFC-4D3EB8B2888D}"/>
              </a:ext>
            </a:extLst>
          </p:cNvPr>
          <p:cNvSpPr txBox="1">
            <a:spLocks/>
          </p:cNvSpPr>
          <p:nvPr userDrawn="1"/>
        </p:nvSpPr>
        <p:spPr>
          <a:xfrm>
            <a:off x="7377113" y="1435100"/>
            <a:ext cx="1965960" cy="2349361"/>
          </a:xfrm>
          <a:prstGeom prst="rect">
            <a:avLst/>
          </a:prstGeom>
        </p:spPr>
        <p:txBody>
          <a:bodyPr lIns="0" tIns="0" rIns="0" bIns="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Slide layouts</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Using a built-in slide layout that matches your content ensures a hierarchical reading order of text blocks</a:t>
            </a: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Example: </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If a new slide will have a title, rather than starting with a blank layout and adding a text block for the title, choose one of the built-in layouts with a title placeholder</a:t>
            </a:r>
          </a:p>
        </p:txBody>
      </p:sp>
      <p:pic>
        <p:nvPicPr>
          <p:cNvPr id="33" name="Title only layout" descr="Title only layout">
            <a:extLst>
              <a:ext uri="{FF2B5EF4-FFF2-40B4-BE49-F238E27FC236}">
                <a16:creationId xmlns:a16="http://schemas.microsoft.com/office/drawing/2014/main" id="{4D260EAA-8A47-B9F1-5BC6-4B0471DF35E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80756" y="3908221"/>
            <a:ext cx="1965960" cy="996512"/>
          </a:xfrm>
          <a:prstGeom prst="rect">
            <a:avLst/>
          </a:prstGeom>
          <a:ln>
            <a:solidFill>
              <a:schemeClr val="tx1"/>
            </a:solidFill>
          </a:ln>
        </p:spPr>
      </p:pic>
      <p:sp>
        <p:nvSpPr>
          <p:cNvPr id="34" name="Reading order text box">
            <a:extLst>
              <a:ext uri="{FF2B5EF4-FFF2-40B4-BE49-F238E27FC236}">
                <a16:creationId xmlns:a16="http://schemas.microsoft.com/office/drawing/2014/main" id="{78276429-F149-A28D-EE83-8FA5877238F6}"/>
              </a:ext>
            </a:extLst>
          </p:cNvPr>
          <p:cNvSpPr txBox="1">
            <a:spLocks/>
          </p:cNvSpPr>
          <p:nvPr userDrawn="1"/>
        </p:nvSpPr>
        <p:spPr>
          <a:xfrm>
            <a:off x="9650469" y="1435100"/>
            <a:ext cx="1965960" cy="3544147"/>
          </a:xfrm>
          <a:prstGeom prst="rect">
            <a:avLst/>
          </a:prstGeom>
        </p:spPr>
        <p:txBody>
          <a:bodyPr lIns="0" tIns="0" rIns="0" bIns="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lnSpc>
                <a:spcPct val="100000"/>
              </a:lnSpc>
              <a:spcBef>
                <a:spcPts val="0"/>
              </a:spcBef>
              <a:spcAft>
                <a:spcPts val="600"/>
              </a:spcAft>
              <a:buNone/>
              <a:defRPr/>
            </a:pPr>
            <a:r>
              <a:rPr lang="en-US" sz="1600" b="1">
                <a:solidFill>
                  <a:schemeClr val="tx1"/>
                </a:solidFill>
                <a:latin typeface="+mn-lt"/>
                <a:cs typeface="Segoe UI Semibold" panose="020B0702040204020203" pitchFamily="34" charset="0"/>
              </a:rPr>
              <a:t>Reading order</a:t>
            </a:r>
          </a:p>
          <a:p>
            <a:pPr marL="0" indent="0" defTabSz="903827">
              <a:lnSpc>
                <a:spcPct val="100000"/>
              </a:lnSpc>
              <a:spcBef>
                <a:spcPts val="775"/>
              </a:spcBef>
              <a:buNone/>
              <a:defRPr/>
            </a:pPr>
            <a:r>
              <a:rPr lang="en-US" sz="1200">
                <a:solidFill>
                  <a:schemeClr val="tx1"/>
                </a:solidFill>
                <a:latin typeface="Segoe UI" panose="020B0502040204020203" pitchFamily="34" charset="0"/>
                <a:cs typeface="Segoe UI" panose="020B0502040204020203" pitchFamily="34" charset="0"/>
              </a:rPr>
              <a:t>Screen readers describe content on the screen in the order it was created</a:t>
            </a:r>
          </a:p>
          <a:p>
            <a:pPr marL="0" indent="0" defTabSz="903827">
              <a:lnSpc>
                <a:spcPct val="100000"/>
              </a:lnSpc>
              <a:spcBef>
                <a:spcPts val="581"/>
              </a:spcBef>
              <a:buNone/>
              <a:defRPr/>
            </a:pPr>
            <a:r>
              <a:rPr lang="en-US" sz="1200">
                <a:solidFill>
                  <a:schemeClr val="tx1"/>
                </a:solidFill>
                <a:latin typeface="Segoe UI" panose="020B0502040204020203" pitchFamily="34" charset="0"/>
                <a:cs typeface="Segoe UI" panose="020B0502040204020203" pitchFamily="34" charset="0"/>
              </a:rPr>
              <a:t>To ensure your content is read back in the order you prefer, arrange your objects in the Selection Pane appropriately. Objects on the bottom of the selection pane are read first</a:t>
            </a:r>
          </a:p>
          <a:p>
            <a:pPr marL="0" indent="0" defTabSz="903827">
              <a:lnSpc>
                <a:spcPct val="100000"/>
              </a:lnSpc>
              <a:spcBef>
                <a:spcPts val="1163"/>
              </a:spcBef>
              <a:buNone/>
              <a:defRPr/>
            </a:pPr>
            <a:r>
              <a:rPr lang="en-US" sz="1200" b="1">
                <a:solidFill>
                  <a:schemeClr val="tx1"/>
                </a:solidFill>
                <a:latin typeface="Segoe UI" panose="020B0502040204020203" pitchFamily="34" charset="0"/>
                <a:cs typeface="Segoe UI" panose="020B0502040204020203" pitchFamily="34" charset="0"/>
              </a:rPr>
              <a:t>Here’s how:</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Click the </a:t>
            </a:r>
            <a:r>
              <a:rPr lang="en-US" sz="1000">
                <a:solidFill>
                  <a:schemeClr val="tx1"/>
                </a:solidFill>
                <a:latin typeface="Segoe UI Semibold" panose="020B0702040204020203" pitchFamily="34" charset="0"/>
                <a:cs typeface="Segoe UI Semibold" panose="020B0702040204020203" pitchFamily="34" charset="0"/>
              </a:rPr>
              <a:t>Home</a:t>
            </a:r>
            <a:r>
              <a:rPr lang="en-US" sz="1000">
                <a:solidFill>
                  <a:schemeClr val="tx1"/>
                </a:solidFill>
                <a:latin typeface="Segoe UI" panose="020B0502040204020203" pitchFamily="34" charset="0"/>
                <a:cs typeface="Segoe UI" panose="020B0502040204020203" pitchFamily="34" charset="0"/>
              </a:rPr>
              <a:t> tab</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In the </a:t>
            </a:r>
            <a:r>
              <a:rPr lang="en-US" sz="1000">
                <a:solidFill>
                  <a:schemeClr val="tx1"/>
                </a:solidFill>
                <a:latin typeface="Segoe UI Semibold" panose="020B0702040204020203" pitchFamily="34" charset="0"/>
                <a:cs typeface="Segoe UI Semibold" panose="020B0702040204020203" pitchFamily="34" charset="0"/>
              </a:rPr>
              <a:t>Drawing</a:t>
            </a:r>
            <a:r>
              <a:rPr lang="en-US" sz="1000">
                <a:solidFill>
                  <a:schemeClr val="tx1"/>
                </a:solidFill>
                <a:latin typeface="Segoe UI" panose="020B0502040204020203" pitchFamily="34" charset="0"/>
                <a:cs typeface="Segoe UI" panose="020B0502040204020203" pitchFamily="34" charset="0"/>
              </a:rPr>
              <a:t> group, select the </a:t>
            </a:r>
            <a:r>
              <a:rPr lang="en-US" sz="1000">
                <a:solidFill>
                  <a:schemeClr val="tx1"/>
                </a:solidFill>
                <a:latin typeface="Segoe UI Semibold" panose="020B0702040204020203" pitchFamily="34" charset="0"/>
                <a:cs typeface="Segoe UI Semibold" panose="020B0702040204020203" pitchFamily="34" charset="0"/>
              </a:rPr>
              <a:t>Arrange</a:t>
            </a:r>
            <a:r>
              <a:rPr lang="en-US" sz="1000">
                <a:solidFill>
                  <a:schemeClr val="tx1"/>
                </a:solidFill>
                <a:latin typeface="Segoe UI" panose="020B0502040204020203" pitchFamily="34" charset="0"/>
                <a:cs typeface="Segoe UI" panose="020B0502040204020203" pitchFamily="34" charset="0"/>
              </a:rPr>
              <a:t> drop-down menu</a:t>
            </a:r>
          </a:p>
          <a:p>
            <a:pPr marL="0" indent="0" defTabSz="903827">
              <a:lnSpc>
                <a:spcPct val="100000"/>
              </a:lnSpc>
              <a:spcBef>
                <a:spcPts val="581"/>
              </a:spcBef>
              <a:buNone/>
              <a:defRPr/>
            </a:pPr>
            <a:r>
              <a:rPr lang="en-US" sz="1000">
                <a:solidFill>
                  <a:schemeClr val="tx1"/>
                </a:solidFill>
                <a:latin typeface="Segoe UI" panose="020B0502040204020203" pitchFamily="34" charset="0"/>
                <a:cs typeface="Segoe UI" panose="020B0502040204020203" pitchFamily="34" charset="0"/>
              </a:rPr>
              <a:t>Click </a:t>
            </a:r>
            <a:r>
              <a:rPr lang="en-US" sz="1000">
                <a:solidFill>
                  <a:schemeClr val="tx1"/>
                </a:solidFill>
                <a:latin typeface="Segoe UI Semibold" panose="020B0702040204020203" pitchFamily="34" charset="0"/>
                <a:cs typeface="Segoe UI Semibold" panose="020B0702040204020203" pitchFamily="34" charset="0"/>
              </a:rPr>
              <a:t>Selection Pane…</a:t>
            </a:r>
          </a:p>
          <a:p>
            <a:pPr marL="0" indent="0" defTabSz="903827">
              <a:lnSpc>
                <a:spcPct val="100000"/>
              </a:lnSpc>
              <a:buNone/>
              <a:defRPr/>
            </a:pPr>
            <a:endParaRPr lang="en-US" sz="1163">
              <a:solidFill>
                <a:schemeClr val="tx1"/>
              </a:solidFill>
              <a:latin typeface="Segoe UI" panose="020B0502040204020203" pitchFamily="34" charset="0"/>
            </a:endParaRPr>
          </a:p>
        </p:txBody>
      </p:sp>
      <p:sp>
        <p:nvSpPr>
          <p:cNvPr id="35" name="TextBox 34">
            <a:extLst>
              <a:ext uri="{FF2B5EF4-FFF2-40B4-BE49-F238E27FC236}">
                <a16:creationId xmlns:a16="http://schemas.microsoft.com/office/drawing/2014/main" id="{F00B5B21-A74F-27A9-442D-091D2330C009}"/>
              </a:ext>
            </a:extLst>
          </p:cNvPr>
          <p:cNvSpPr txBox="1"/>
          <p:nvPr userDrawn="1"/>
        </p:nvSpPr>
        <p:spPr>
          <a:xfrm>
            <a:off x="597535" y="5020955"/>
            <a:ext cx="11013441" cy="1133644"/>
          </a:xfrm>
          <a:prstGeom prst="rect">
            <a:avLst/>
          </a:prstGeom>
          <a:noFill/>
        </p:spPr>
        <p:txBody>
          <a:bodyPr wrap="square" lIns="0" tIns="0" rIns="0" bIns="0" rtlCol="0">
            <a:spAutoFit/>
          </a:bodyPr>
          <a:lstStyle/>
          <a:p>
            <a:pPr>
              <a:spcAft>
                <a:spcPts val="600"/>
              </a:spcAft>
              <a:buSzPct val="90000"/>
              <a:defRPr/>
            </a:pPr>
            <a:r>
              <a:rPr lang="en-US" sz="1600" b="1">
                <a:cs typeface="Segoe UI Semibold" panose="020B0702040204020203" pitchFamily="34" charset="0"/>
              </a:rPr>
              <a:t>Additional tips</a:t>
            </a:r>
          </a:p>
          <a:p>
            <a:pPr defTabSz="886022">
              <a:spcBef>
                <a:spcPts val="775"/>
              </a:spcBef>
              <a:buSzPct val="90000"/>
              <a:defRPr/>
            </a:pPr>
            <a:r>
              <a:rPr lang="en-US" sz="1200">
                <a:cs typeface="Segoe UI Semibold" panose="020B0702040204020203" pitchFamily="34" charset="0"/>
              </a:rPr>
              <a:t>Be sure to run the </a:t>
            </a:r>
            <a:r>
              <a:rPr lang="en-US" sz="1200" b="1">
                <a:cs typeface="Segoe UI Semibold" panose="020B0702040204020203" pitchFamily="34" charset="0"/>
              </a:rPr>
              <a:t>Accessibility Checker</a:t>
            </a:r>
            <a:r>
              <a:rPr lang="en-US" sz="1200">
                <a:cs typeface="Segoe UI Semibold" panose="020B0702040204020203" pitchFamily="34" charset="0"/>
              </a:rPr>
              <a:t>! </a:t>
            </a:r>
            <a:r>
              <a:rPr lang="en-US" sz="1200">
                <a:cs typeface="Segoe UI" panose="020B0502040204020203" pitchFamily="34" charset="0"/>
              </a:rPr>
              <a:t>Go to </a:t>
            </a:r>
            <a:r>
              <a:rPr lang="en-US" sz="1200" b="1">
                <a:cs typeface="Segoe UI Semibold" panose="020B0702040204020203" pitchFamily="34" charset="0"/>
              </a:rPr>
              <a:t>File</a:t>
            </a:r>
            <a:r>
              <a:rPr lang="en-US" sz="1200">
                <a:cs typeface="Segoe UI" panose="020B0502040204020203" pitchFamily="34" charset="0"/>
              </a:rPr>
              <a:t>      click the </a:t>
            </a:r>
            <a:r>
              <a:rPr lang="en-US" sz="1200" b="1">
                <a:cs typeface="Segoe UI Semibold" panose="020B0702040204020203" pitchFamily="34" charset="0"/>
              </a:rPr>
              <a:t>Check for Issues </a:t>
            </a:r>
            <a:r>
              <a:rPr lang="en-US" sz="1200">
                <a:cs typeface="Segoe UI" panose="020B0502040204020203" pitchFamily="34" charset="0"/>
              </a:rPr>
              <a:t>drop down menu      click </a:t>
            </a:r>
            <a:r>
              <a:rPr lang="en-US" sz="1200" b="1">
                <a:cs typeface="Segoe UI Semibold" panose="020B0702040204020203" pitchFamily="34" charset="0"/>
              </a:rPr>
              <a:t>Check Accessibility</a:t>
            </a:r>
          </a:p>
          <a:p>
            <a:pPr defTabSz="886022">
              <a:spcBef>
                <a:spcPts val="581"/>
              </a:spcBef>
              <a:buSzPct val="90000"/>
              <a:defRPr/>
            </a:pPr>
            <a:r>
              <a:rPr lang="en-US" sz="1200" b="1">
                <a:cs typeface="Segoe UI Semibold" panose="020B0702040204020203" pitchFamily="34" charset="0"/>
              </a:rPr>
              <a:t>Videos need to be accessible: </a:t>
            </a:r>
            <a:r>
              <a:rPr lang="en-US" sz="1200">
                <a:cs typeface="Segoe UI" panose="020B0502040204020203" pitchFamily="34" charset="0"/>
              </a:rPr>
              <a:t>If your presentation includes a video, ensure it is captioned and audio described (if appropriate)</a:t>
            </a:r>
          </a:p>
          <a:p>
            <a:pPr defTabSz="886022">
              <a:spcBef>
                <a:spcPts val="581"/>
              </a:spcBef>
              <a:buSzPct val="90000"/>
              <a:defRPr/>
            </a:pPr>
            <a:r>
              <a:rPr lang="en-US" sz="1200" b="1">
                <a:cs typeface="Segoe UI Semibold" panose="020B0702040204020203" pitchFamily="34" charset="0"/>
              </a:rPr>
              <a:t>Visit the </a:t>
            </a:r>
            <a:r>
              <a:rPr lang="en-US" sz="1200" b="1">
                <a:cs typeface="Segoe UI Semibold" panose="020B0702040204020203" pitchFamily="34" charset="0"/>
                <a:hlinkClick r:id="rId4"/>
              </a:rPr>
              <a:t>Office Accessibility Center</a:t>
            </a:r>
            <a:r>
              <a:rPr lang="en-US" sz="1200" b="1">
                <a:cs typeface="Segoe UI Semibold" panose="020B0702040204020203" pitchFamily="34" charset="0"/>
              </a:rPr>
              <a:t> </a:t>
            </a:r>
            <a:r>
              <a:rPr lang="en-US" sz="1200">
                <a:cs typeface="Segoe UI" panose="020B0502040204020203" pitchFamily="34" charset="0"/>
              </a:rPr>
              <a:t>to learn more about accessibility in PowerPoint</a:t>
            </a:r>
          </a:p>
        </p:txBody>
      </p:sp>
      <p:cxnSp>
        <p:nvCxnSpPr>
          <p:cNvPr id="36" name="Straight Arrow Connector 35">
            <a:extLst>
              <a:ext uri="{FF2B5EF4-FFF2-40B4-BE49-F238E27FC236}">
                <a16:creationId xmlns:a16="http://schemas.microsoft.com/office/drawing/2014/main" id="{BFF8BF99-6F68-9C76-2ED0-4F920EBDBD8D}"/>
              </a:ext>
              <a:ext uri="{C183D7F6-B498-43B3-948B-1728B52AA6E4}">
                <adec:decorative xmlns:adec="http://schemas.microsoft.com/office/drawing/2017/decorative" val="1"/>
              </a:ext>
            </a:extLst>
          </p:cNvPr>
          <p:cNvCxnSpPr>
            <a:cxnSpLocks/>
          </p:cNvCxnSpPr>
          <p:nvPr userDrawn="1"/>
        </p:nvCxnSpPr>
        <p:spPr>
          <a:xfrm>
            <a:off x="4136325" y="5546740"/>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035E471-130D-6EEC-38A1-0C4AE5691E46}"/>
              </a:ext>
              <a:ext uri="{C183D7F6-B498-43B3-948B-1728B52AA6E4}">
                <adec:decorative xmlns:adec="http://schemas.microsoft.com/office/drawing/2017/decorative" val="1"/>
              </a:ext>
            </a:extLst>
          </p:cNvPr>
          <p:cNvCxnSpPr>
            <a:cxnSpLocks/>
          </p:cNvCxnSpPr>
          <p:nvPr userDrawn="1"/>
        </p:nvCxnSpPr>
        <p:spPr>
          <a:xfrm>
            <a:off x="7323080" y="5546740"/>
            <a:ext cx="132495" cy="0"/>
          </a:xfrm>
          <a:prstGeom prst="straightConnector1">
            <a:avLst/>
          </a:prstGeom>
          <a:ln w="19050">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38" name="Slide title">
            <a:extLst>
              <a:ext uri="{FF2B5EF4-FFF2-40B4-BE49-F238E27FC236}">
                <a16:creationId xmlns:a16="http://schemas.microsoft.com/office/drawing/2014/main" id="{42393AE6-9C4B-E6C7-F08E-C3984FBD29FC}"/>
              </a:ext>
            </a:extLst>
          </p:cNvPr>
          <p:cNvSpPr txBox="1">
            <a:spLocks/>
          </p:cNvSpPr>
          <p:nvPr userDrawn="1"/>
        </p:nvSpPr>
        <p:spPr>
          <a:xfrm>
            <a:off x="584200" y="585216"/>
            <a:ext cx="5508419" cy="37241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a:lstStyle>
          <a:p>
            <a:r>
              <a:rPr lang="en-GB"/>
              <a:t>Ensure slide content is accessible</a:t>
            </a:r>
          </a:p>
        </p:txBody>
      </p:sp>
    </p:spTree>
    <p:extLst>
      <p:ext uri="{BB962C8B-B14F-4D97-AF65-F5344CB8AC3E}">
        <p14:creationId xmlns:p14="http://schemas.microsoft.com/office/powerpoint/2010/main" val="305217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List Level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DDA0A43-1F4F-BD68-1F97-32F70E2ADDF4}"/>
              </a:ext>
              <a:ext uri="{C183D7F6-B498-43B3-948B-1728B52AA6E4}">
                <adec:decorative xmlns:adec="http://schemas.microsoft.com/office/drawing/2017/decorative" val="1"/>
              </a:ext>
            </a:extLst>
          </p:cNvPr>
          <p:cNvSpPr/>
          <p:nvPr userDrawn="1"/>
        </p:nvSpPr>
        <p:spPr bwMode="auto">
          <a:xfrm>
            <a:off x="6672263" y="588962"/>
            <a:ext cx="4931473" cy="6269038"/>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3" descr="Screenshot of Decrease List level and Increase List Level menu">
            <a:extLst>
              <a:ext uri="{FF2B5EF4-FFF2-40B4-BE49-F238E27FC236}">
                <a16:creationId xmlns:a16="http://schemas.microsoft.com/office/drawing/2014/main" id="{98F970A4-A6B7-EBB4-C4C3-766099FA0537}"/>
              </a:ext>
            </a:extLst>
          </p:cNvPr>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6972422" y="875383"/>
            <a:ext cx="4319750" cy="962889"/>
          </a:xfrm>
          <a:prstGeom prst="rect">
            <a:avLst/>
          </a:prstGeom>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86340458-3BEA-3F02-B1A2-565505072ADC}"/>
              </a:ext>
            </a:extLst>
          </p:cNvPr>
          <p:cNvSpPr/>
          <p:nvPr userDrawn="1"/>
        </p:nvSpPr>
        <p:spPr bwMode="auto">
          <a:xfrm>
            <a:off x="6672263" y="1970034"/>
            <a:ext cx="4931473" cy="35455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92608" tIns="292608" rIns="292608" bIns="292608" numCol="1" spcCol="0" rtlCol="0" fromWordArt="0" anchor="t" anchorCtr="0" forceAA="0" compatLnSpc="1">
            <a:prstTxWarp prst="textNoShape">
              <a:avLst/>
            </a:prstTxWarp>
            <a:spAutoFit/>
          </a:bodyPr>
          <a:lstStyle/>
          <a:p>
            <a:pPr defTabSz="932472" fontAlgn="base">
              <a:spcBef>
                <a:spcPts val="1200"/>
              </a:spcBef>
              <a:spcAft>
                <a:spcPts val="1200"/>
              </a:spcAft>
            </a:pPr>
            <a:r>
              <a:rPr lang="en-US" sz="1200">
                <a:solidFill>
                  <a:schemeClr val="tx1"/>
                </a:solidFill>
                <a:ea typeface="Segoe UI" panose="020B0502040204020203" pitchFamily="34" charset="0"/>
                <a:cs typeface="Segoe UI" panose="020B0502040204020203" pitchFamily="34" charset="0"/>
              </a:rPr>
              <a:t>Use the “</a:t>
            </a:r>
            <a:r>
              <a:rPr lang="en-US" sz="1200" b="1">
                <a:solidFill>
                  <a:schemeClr val="tx1"/>
                </a:solidFill>
                <a:ea typeface="Segoe UI" panose="020B0502040204020203" pitchFamily="34" charset="0"/>
                <a:cs typeface="Segoe UI" panose="020B0502040204020203" pitchFamily="34" charset="0"/>
              </a:rPr>
              <a:t>Decrease List Level</a:t>
            </a:r>
            <a:r>
              <a:rPr lang="en-US" sz="1200">
                <a:solidFill>
                  <a:schemeClr val="tx1"/>
                </a:solidFill>
                <a:ea typeface="Segoe UI" panose="020B0502040204020203" pitchFamily="34" charset="0"/>
                <a:cs typeface="Segoe UI" panose="020B0502040204020203" pitchFamily="34" charset="0"/>
              </a:rPr>
              <a:t>” and “</a:t>
            </a:r>
            <a:r>
              <a:rPr lang="en-US" sz="1200" b="1">
                <a:solidFill>
                  <a:schemeClr val="tx1"/>
                </a:solidFill>
                <a:ea typeface="Segoe UI" panose="020B0502040204020203" pitchFamily="34" charset="0"/>
                <a:cs typeface="Segoe UI" panose="020B0502040204020203" pitchFamily="34" charset="0"/>
              </a:rPr>
              <a:t>Increase List Level</a:t>
            </a:r>
            <a:r>
              <a:rPr lang="en-US" sz="1200">
                <a:solidFill>
                  <a:schemeClr val="tx1"/>
                </a:solidFill>
                <a:ea typeface="Segoe UI" panose="020B0502040204020203" pitchFamily="34" charset="0"/>
                <a:cs typeface="Segoe UI" panose="020B0502040204020203" pitchFamily="34" charset="0"/>
              </a:rPr>
              <a:t>” tools </a:t>
            </a:r>
            <a:br>
              <a:rPr lang="en-US" sz="1200">
                <a:solidFill>
                  <a:schemeClr val="tx1"/>
                </a:solidFill>
                <a:ea typeface="Segoe UI" panose="020B0502040204020203" pitchFamily="34" charset="0"/>
                <a:cs typeface="Segoe UI" panose="020B0502040204020203" pitchFamily="34" charset="0"/>
              </a:rPr>
            </a:br>
            <a:r>
              <a:rPr lang="en-US" sz="1200">
                <a:solidFill>
                  <a:schemeClr val="tx1"/>
                </a:solidFill>
                <a:ea typeface="Segoe UI" panose="020B0502040204020203" pitchFamily="34" charset="0"/>
                <a:cs typeface="Segoe UI" panose="020B0502040204020203" pitchFamily="34" charset="0"/>
              </a:rPr>
              <a:t>on the </a:t>
            </a:r>
            <a:r>
              <a:rPr lang="en-US" sz="1200" b="1">
                <a:solidFill>
                  <a:schemeClr val="tx1"/>
                </a:solidFill>
                <a:ea typeface="Segoe UI" panose="020B0502040204020203" pitchFamily="34" charset="0"/>
                <a:cs typeface="Segoe UI" panose="020B0502040204020203" pitchFamily="34" charset="0"/>
              </a:rPr>
              <a:t>Home</a:t>
            </a:r>
            <a:r>
              <a:rPr lang="en-US" sz="1200">
                <a:solidFill>
                  <a:schemeClr val="tx1"/>
                </a:solidFill>
                <a:ea typeface="Segoe UI" panose="020B0502040204020203" pitchFamily="34" charset="0"/>
                <a:cs typeface="Segoe UI" panose="020B0502040204020203" pitchFamily="34" charset="0"/>
              </a:rPr>
              <a:t> menu to change text levels.</a:t>
            </a:r>
          </a:p>
          <a:p>
            <a:pPr defTabSz="932472" fontAlgn="base">
              <a:spcBef>
                <a:spcPts val="1200"/>
              </a:spcBef>
              <a:spcAft>
                <a:spcPct val="0"/>
              </a:spcAft>
            </a:pPr>
            <a:r>
              <a:rPr lang="en-US" sz="1200" b="1">
                <a:solidFill>
                  <a:schemeClr val="tx1"/>
                </a:solidFill>
                <a:ea typeface="Segoe UI" panose="020B0502040204020203" pitchFamily="34" charset="0"/>
                <a:cs typeface="Segoe UI" panose="020B0502040204020203" pitchFamily="34" charset="0"/>
              </a:rPr>
              <a:t>Try this:  </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Place your cursor in the line of text that says “Segoe UI, size 20pt for second level”</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Next click the Home tab, and then on the “</a:t>
            </a:r>
            <a:r>
              <a:rPr lang="en-US" sz="1200" b="1">
                <a:solidFill>
                  <a:schemeClr val="tx1"/>
                </a:solidFill>
                <a:cs typeface="Segoe UI" panose="020B0502040204020203" pitchFamily="34" charset="0"/>
              </a:rPr>
              <a:t>Decrease List level</a:t>
            </a:r>
            <a:r>
              <a:rPr lang="en-US" sz="1200">
                <a:solidFill>
                  <a:schemeClr val="tx1"/>
                </a:solidFill>
                <a:ea typeface="Segoe UI" panose="020B0502040204020203" pitchFamily="34" charset="0"/>
                <a:cs typeface="Segoe UI" panose="020B0502040204020203" pitchFamily="34" charset="0"/>
              </a:rPr>
              <a:t>” tool. Notice how the line moves up one level.</a:t>
            </a:r>
          </a:p>
          <a:p>
            <a:pPr marL="294732" indent="-239672" defTabSz="932472" fontAlgn="base">
              <a:spcBef>
                <a:spcPts val="1200"/>
              </a:spcBef>
              <a:spcAft>
                <a:spcPct val="0"/>
              </a:spcAft>
              <a:buFont typeface="+mj-lt"/>
              <a:buAutoNum type="arabicPeriod"/>
            </a:pPr>
            <a:r>
              <a:rPr lang="en-US" sz="1200">
                <a:solidFill>
                  <a:schemeClr val="tx1"/>
                </a:solidFill>
                <a:ea typeface="Segoe UI" panose="020B0502040204020203" pitchFamily="34" charset="0"/>
                <a:cs typeface="Segoe UI" panose="020B0502040204020203" pitchFamily="34" charset="0"/>
              </a:rPr>
              <a:t>Now try placing your cursor in one of the top  “Main topic…” line of text. Click the “</a:t>
            </a:r>
            <a:r>
              <a:rPr lang="en-US" sz="1200" b="1">
                <a:solidFill>
                  <a:schemeClr val="tx1"/>
                </a:solidFill>
                <a:cs typeface="Segoe UI" panose="020B0502040204020203" pitchFamily="34" charset="0"/>
              </a:rPr>
              <a:t>Increase List Level</a:t>
            </a:r>
            <a:r>
              <a:rPr lang="en-US" sz="1200">
                <a:solidFill>
                  <a:schemeClr val="tx1"/>
                </a:solidFill>
                <a:ea typeface="Segoe UI" panose="020B0502040204020203" pitchFamily="34" charset="0"/>
                <a:cs typeface="Segoe UI" panose="020B0502040204020203" pitchFamily="34" charset="0"/>
              </a:rPr>
              <a:t>” tool and see how the text is pushed in one level.</a:t>
            </a:r>
          </a:p>
          <a:p>
            <a:pPr defTabSz="932472" fontAlgn="base">
              <a:spcBef>
                <a:spcPts val="1200"/>
              </a:spcBef>
              <a:spcAft>
                <a:spcPct val="0"/>
              </a:spcAft>
            </a:pPr>
            <a:r>
              <a:rPr lang="en-US" sz="1200">
                <a:solidFill>
                  <a:schemeClr val="tx1"/>
                </a:solidFill>
                <a:ea typeface="Segoe UI" panose="020B0502040204020203" pitchFamily="34" charset="0"/>
                <a:cs typeface="Segoe UI" panose="020B0502040204020203" pitchFamily="34" charset="0"/>
              </a:rPr>
              <a:t>Use these 2 tools to adjust your text levels as you work</a:t>
            </a:r>
          </a:p>
        </p:txBody>
      </p:sp>
      <p:sp>
        <p:nvSpPr>
          <p:cNvPr id="8" name="TextBox 7">
            <a:extLst>
              <a:ext uri="{FF2B5EF4-FFF2-40B4-BE49-F238E27FC236}">
                <a16:creationId xmlns:a16="http://schemas.microsoft.com/office/drawing/2014/main" id="{6A695642-9FC3-8450-CD06-F0E8557DC806}"/>
              </a:ext>
            </a:extLst>
          </p:cNvPr>
          <p:cNvSpPr txBox="1"/>
          <p:nvPr userDrawn="1"/>
        </p:nvSpPr>
        <p:spPr>
          <a:xfrm>
            <a:off x="584200" y="583200"/>
            <a:ext cx="5410200" cy="307777"/>
          </a:xfrm>
          <a:prstGeom prst="rect">
            <a:avLst/>
          </a:prstGeom>
          <a:noFill/>
        </p:spPr>
        <p:txBody>
          <a:bodyPr wrap="square" lIns="0" tIns="0" rIns="0" bIns="0" rtlCol="0">
            <a:spAutoFit/>
          </a:bodyPr>
          <a:lstStyle/>
          <a:p>
            <a:pPr algn="l"/>
            <a:r>
              <a:rPr lang="en-US" sz="2000">
                <a:latin typeface="+mj-lt"/>
              </a:rPr>
              <a:t>Adjusting list levels</a:t>
            </a:r>
            <a:endParaRPr lang="en-GB" sz="2000">
              <a:latin typeface="+mj-lt"/>
            </a:endParaRPr>
          </a:p>
        </p:txBody>
      </p:sp>
      <p:sp>
        <p:nvSpPr>
          <p:cNvPr id="10" name="TextBox 9">
            <a:extLst>
              <a:ext uri="{FF2B5EF4-FFF2-40B4-BE49-F238E27FC236}">
                <a16:creationId xmlns:a16="http://schemas.microsoft.com/office/drawing/2014/main" id="{937821E2-3CE4-780E-8295-9903E1F5207C}"/>
              </a:ext>
            </a:extLst>
          </p:cNvPr>
          <p:cNvSpPr txBox="1"/>
          <p:nvPr userDrawn="1"/>
        </p:nvSpPr>
        <p:spPr>
          <a:xfrm>
            <a:off x="576000" y="1440000"/>
            <a:ext cx="5511800" cy="887038"/>
          </a:xfrm>
          <a:prstGeom prst="rect">
            <a:avLst/>
          </a:prstGeom>
          <a:noFill/>
        </p:spPr>
        <p:txBody>
          <a:bodyPr wrap="square" lIns="0" tIns="0" rIns="0" bIns="0" rtlCol="0">
            <a:spAutoFit/>
          </a:bodyPr>
          <a:lstStyle/>
          <a:p>
            <a:pPr marL="285750" lvl="0" indent="-285750" algn="l">
              <a:lnSpc>
                <a:spcPts val="2400"/>
              </a:lnSpc>
              <a:buFont typeface="Arial" panose="020B0604020202020204" pitchFamily="34" charset="0"/>
              <a:buChar char="•"/>
            </a:pPr>
            <a:r>
              <a:rPr lang="en-US" sz="1600"/>
              <a:t>Main topic: Segoe UI, size 16pt</a:t>
            </a:r>
          </a:p>
          <a:p>
            <a:pPr marL="742933" lvl="1" indent="-285750" algn="l">
              <a:lnSpc>
                <a:spcPts val="2400"/>
              </a:lnSpc>
              <a:buFont typeface="Arial" panose="020B0604020202020204" pitchFamily="34" charset="0"/>
              <a:buChar char="•"/>
            </a:pPr>
            <a:r>
              <a:rPr lang="en-US" sz="1400"/>
              <a:t>Segoe UI, size 14pt for second level</a:t>
            </a:r>
          </a:p>
          <a:p>
            <a:pPr marL="1200117" lvl="2" indent="-285750" algn="l">
              <a:lnSpc>
                <a:spcPts val="2400"/>
              </a:lnSpc>
              <a:buFont typeface="Arial" panose="020B0604020202020204" pitchFamily="34" charset="0"/>
              <a:buChar char="•"/>
            </a:pPr>
            <a:r>
              <a:rPr lang="en-US" sz="1200"/>
              <a:t>Segoe UI, size 12pt for third level</a:t>
            </a:r>
            <a:endParaRPr lang="en-GB" sz="1200"/>
          </a:p>
        </p:txBody>
      </p:sp>
      <p:sp>
        <p:nvSpPr>
          <p:cNvPr id="12" name="TextBox 11">
            <a:extLst>
              <a:ext uri="{FF2B5EF4-FFF2-40B4-BE49-F238E27FC236}">
                <a16:creationId xmlns:a16="http://schemas.microsoft.com/office/drawing/2014/main" id="{ACE7FD11-3561-4743-C392-A0A34D14C671}"/>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13" name="TextBox 12">
            <a:extLst>
              <a:ext uri="{FF2B5EF4-FFF2-40B4-BE49-F238E27FC236}">
                <a16:creationId xmlns:a16="http://schemas.microsoft.com/office/drawing/2014/main" id="{C16370E2-E3BD-3182-94A2-8A7D468A5F49}"/>
              </a:ext>
            </a:extLst>
          </p:cNvPr>
          <p:cNvSpPr txBox="1"/>
          <p:nvPr userDrawn="1"/>
        </p:nvSpPr>
        <p:spPr>
          <a:xfrm>
            <a:off x="2448000" y="6480000"/>
            <a:ext cx="1256754"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n-lt"/>
              </a:rPr>
              <a:t>Microsoft Confidential</a:t>
            </a:r>
          </a:p>
        </p:txBody>
      </p:sp>
    </p:spTree>
    <p:extLst>
      <p:ext uri="{BB962C8B-B14F-4D97-AF65-F5344CB8AC3E}">
        <p14:creationId xmlns:p14="http://schemas.microsoft.com/office/powerpoint/2010/main" val="2047693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How to use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FC617-B7B0-ED98-25F5-CEC8FA417399}"/>
              </a:ext>
            </a:extLst>
          </p:cNvPr>
          <p:cNvPicPr>
            <a:picLocks noChangeAspect="1"/>
          </p:cNvPicPr>
          <p:nvPr userDrawn="1"/>
        </p:nvPicPr>
        <p:blipFill rotWithShape="1">
          <a:blip r:embed="rId2"/>
          <a:srcRect b="4180"/>
          <a:stretch/>
        </p:blipFill>
        <p:spPr>
          <a:xfrm>
            <a:off x="3312000" y="1871999"/>
            <a:ext cx="8413654" cy="4534854"/>
          </a:xfrm>
          <a:prstGeom prst="rect">
            <a:avLst/>
          </a:prstGeom>
          <a:noFill/>
        </p:spPr>
      </p:pic>
      <p:sp>
        <p:nvSpPr>
          <p:cNvPr id="8" name="TextBox 7">
            <a:extLst>
              <a:ext uri="{FF2B5EF4-FFF2-40B4-BE49-F238E27FC236}">
                <a16:creationId xmlns:a16="http://schemas.microsoft.com/office/drawing/2014/main" id="{6A695642-9FC3-8450-CD06-F0E8557DC806}"/>
              </a:ext>
            </a:extLst>
          </p:cNvPr>
          <p:cNvSpPr txBox="1"/>
          <p:nvPr userDrawn="1"/>
        </p:nvSpPr>
        <p:spPr>
          <a:xfrm>
            <a:off x="584200" y="583200"/>
            <a:ext cx="5410200" cy="307777"/>
          </a:xfrm>
          <a:prstGeom prst="rect">
            <a:avLst/>
          </a:prstGeom>
          <a:noFill/>
        </p:spPr>
        <p:txBody>
          <a:bodyPr wrap="square" lIns="0" tIns="0" rIns="0" bIns="0" rtlCol="0">
            <a:spAutoFit/>
          </a:bodyPr>
          <a:lstStyle/>
          <a:p>
            <a:pPr algn="l"/>
            <a:r>
              <a:rPr lang="en-US" sz="2000">
                <a:latin typeface="+mj-lt"/>
              </a:rPr>
              <a:t>How to use layout options</a:t>
            </a:r>
            <a:endParaRPr lang="en-GB" sz="2000">
              <a:latin typeface="+mj-lt"/>
            </a:endParaRPr>
          </a:p>
        </p:txBody>
      </p:sp>
      <p:sp>
        <p:nvSpPr>
          <p:cNvPr id="12" name="TextBox 11">
            <a:extLst>
              <a:ext uri="{FF2B5EF4-FFF2-40B4-BE49-F238E27FC236}">
                <a16:creationId xmlns:a16="http://schemas.microsoft.com/office/drawing/2014/main" id="{ACE7FD11-3561-4743-C392-A0A34D14C671}"/>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13" name="TextBox 12">
            <a:extLst>
              <a:ext uri="{FF2B5EF4-FFF2-40B4-BE49-F238E27FC236}">
                <a16:creationId xmlns:a16="http://schemas.microsoft.com/office/drawing/2014/main" id="{C16370E2-E3BD-3182-94A2-8A7D468A5F49}"/>
              </a:ext>
            </a:extLst>
          </p:cNvPr>
          <p:cNvSpPr txBox="1"/>
          <p:nvPr userDrawn="1"/>
        </p:nvSpPr>
        <p:spPr>
          <a:xfrm>
            <a:off x="2448000" y="6480000"/>
            <a:ext cx="1256754"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n-lt"/>
              </a:rPr>
              <a:t>Microsoft Confidential</a:t>
            </a:r>
          </a:p>
        </p:txBody>
      </p:sp>
      <p:sp>
        <p:nvSpPr>
          <p:cNvPr id="11" name="TextBox 10">
            <a:extLst>
              <a:ext uri="{FF2B5EF4-FFF2-40B4-BE49-F238E27FC236}">
                <a16:creationId xmlns:a16="http://schemas.microsoft.com/office/drawing/2014/main" id="{728419E5-BFF2-AC37-AA33-23F2D6C4F516}"/>
              </a:ext>
            </a:extLst>
          </p:cNvPr>
          <p:cNvSpPr txBox="1"/>
          <p:nvPr userDrawn="1"/>
        </p:nvSpPr>
        <p:spPr>
          <a:xfrm>
            <a:off x="826346" y="2916000"/>
            <a:ext cx="2088000" cy="553998"/>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a:solidFill>
                  <a:schemeClr val="tx1"/>
                </a:solidFill>
                <a:latin typeface="+mn-lt"/>
                <a:cs typeface="Segoe UI Semilight" panose="020B0402040204020203" pitchFamily="34" charset="0"/>
              </a:rPr>
              <a:t>To change the layout of a slide, </a:t>
            </a:r>
            <a:r>
              <a:rPr lang="en-US" b="1">
                <a:solidFill>
                  <a:schemeClr val="tx1"/>
                </a:solidFill>
                <a:latin typeface="+mn-lt"/>
                <a:cs typeface="Segoe UI Semilight" panose="020B0402040204020203" pitchFamily="34" charset="0"/>
              </a:rPr>
              <a:t>right-click</a:t>
            </a:r>
            <a:r>
              <a:rPr lang="en-US">
                <a:solidFill>
                  <a:schemeClr val="tx1"/>
                </a:solidFill>
                <a:latin typeface="+mn-lt"/>
                <a:cs typeface="Segoe UI Semilight" panose="020B0402040204020203" pitchFamily="34" charset="0"/>
              </a:rPr>
              <a:t> on a slide thumbnail.</a:t>
            </a:r>
          </a:p>
        </p:txBody>
      </p:sp>
      <p:sp>
        <p:nvSpPr>
          <p:cNvPr id="14" name="TextBox 13">
            <a:extLst>
              <a:ext uri="{FF2B5EF4-FFF2-40B4-BE49-F238E27FC236}">
                <a16:creationId xmlns:a16="http://schemas.microsoft.com/office/drawing/2014/main" id="{24869DC2-2C29-64BB-6F27-451DC6C1A0BA}"/>
              </a:ext>
            </a:extLst>
          </p:cNvPr>
          <p:cNvSpPr txBox="1"/>
          <p:nvPr userDrawn="1"/>
        </p:nvSpPr>
        <p:spPr>
          <a:xfrm>
            <a:off x="466346" y="2880000"/>
            <a:ext cx="360000" cy="307777"/>
          </a:xfrm>
          <a:prstGeom prst="rect">
            <a:avLst/>
          </a:prstGeom>
        </p:spPr>
        <p:txBody>
          <a:bodyPr wrap="square" lIns="0" tIns="0" rIns="0" bIns="0" numCol="1" spcCol="0" rtlCol="0">
            <a:spAutoFit/>
          </a:bodyPr>
          <a:lstStyle/>
          <a:p>
            <a:pPr algn="l">
              <a:spcAft>
                <a:spcPts val="600"/>
              </a:spcAft>
              <a:tabLst>
                <a:tab pos="342900" algn="l"/>
              </a:tabLst>
            </a:pPr>
            <a:r>
              <a:rPr lang="en-US" sz="2000">
                <a:solidFill>
                  <a:srgbClr val="0078D4"/>
                </a:solidFill>
                <a:latin typeface="+mn-lt"/>
                <a:cs typeface="Segoe UI Semilight" panose="020B0402040204020203" pitchFamily="34" charset="0"/>
              </a:rPr>
              <a:t>01</a:t>
            </a:r>
            <a:endParaRPr lang="en-US" sz="1100">
              <a:solidFill>
                <a:srgbClr val="0078D4"/>
              </a:solidFill>
              <a:latin typeface="+mn-lt"/>
              <a:cs typeface="Segoe UI Semibold" panose="020B0702040204020203" pitchFamily="34" charset="0"/>
            </a:endParaRPr>
          </a:p>
        </p:txBody>
      </p:sp>
      <p:sp>
        <p:nvSpPr>
          <p:cNvPr id="15" name="TextBox 14">
            <a:extLst>
              <a:ext uri="{FF2B5EF4-FFF2-40B4-BE49-F238E27FC236}">
                <a16:creationId xmlns:a16="http://schemas.microsoft.com/office/drawing/2014/main" id="{9CCB7AAE-F03F-0E7B-E8BF-F17EC1C1B300}"/>
              </a:ext>
            </a:extLst>
          </p:cNvPr>
          <p:cNvSpPr txBox="1"/>
          <p:nvPr userDrawn="1"/>
        </p:nvSpPr>
        <p:spPr>
          <a:xfrm>
            <a:off x="826346" y="3996000"/>
            <a:ext cx="2088000" cy="369332"/>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b="0" u="none">
                <a:solidFill>
                  <a:schemeClr val="tx1"/>
                </a:solidFill>
                <a:latin typeface="+mn-lt"/>
                <a:cs typeface="Segoe UI Semilight" panose="020B0402040204020203" pitchFamily="34" charset="0"/>
              </a:rPr>
              <a:t>Hover over </a:t>
            </a:r>
            <a:r>
              <a:rPr lang="en-US" b="1" u="sng">
                <a:solidFill>
                  <a:schemeClr val="tx1"/>
                </a:solidFill>
                <a:latin typeface="+mn-lt"/>
                <a:cs typeface="Segoe UI Semilight" panose="020B0402040204020203" pitchFamily="34" charset="0"/>
              </a:rPr>
              <a:t>L</a:t>
            </a:r>
            <a:r>
              <a:rPr lang="en-US" b="1" u="none">
                <a:solidFill>
                  <a:schemeClr val="tx1"/>
                </a:solidFill>
                <a:latin typeface="+mn-lt"/>
                <a:cs typeface="Segoe UI Semilight" panose="020B0402040204020203" pitchFamily="34" charset="0"/>
              </a:rPr>
              <a:t>ayout</a:t>
            </a:r>
            <a:r>
              <a:rPr lang="en-US" b="0" u="none">
                <a:solidFill>
                  <a:schemeClr val="tx1"/>
                </a:solidFill>
                <a:latin typeface="+mn-lt"/>
                <a:cs typeface="Segoe UI Semilight" panose="020B0402040204020203" pitchFamily="34" charset="0"/>
              </a:rPr>
              <a:t> to view all layouts available.</a:t>
            </a:r>
          </a:p>
        </p:txBody>
      </p:sp>
      <p:sp>
        <p:nvSpPr>
          <p:cNvPr id="16" name="TextBox 15">
            <a:extLst>
              <a:ext uri="{FF2B5EF4-FFF2-40B4-BE49-F238E27FC236}">
                <a16:creationId xmlns:a16="http://schemas.microsoft.com/office/drawing/2014/main" id="{D48A9D8E-7E05-6AEF-5E27-96FA04ECE524}"/>
              </a:ext>
            </a:extLst>
          </p:cNvPr>
          <p:cNvSpPr txBox="1"/>
          <p:nvPr userDrawn="1"/>
        </p:nvSpPr>
        <p:spPr>
          <a:xfrm>
            <a:off x="466346" y="3960000"/>
            <a:ext cx="360000" cy="307777"/>
          </a:xfrm>
          <a:prstGeom prst="rect">
            <a:avLst/>
          </a:prstGeom>
        </p:spPr>
        <p:txBody>
          <a:bodyPr wrap="square" lIns="0" tIns="0" rIns="0" bIns="0" numCol="1" spcCol="0" rtlCol="0">
            <a:spAutoFit/>
          </a:bodyPr>
          <a:lstStyle/>
          <a:p>
            <a:pPr algn="l">
              <a:spcAft>
                <a:spcPts val="600"/>
              </a:spcAft>
              <a:tabLst>
                <a:tab pos="342900" algn="l"/>
              </a:tabLst>
            </a:pPr>
            <a:r>
              <a:rPr lang="en-US" sz="2000">
                <a:solidFill>
                  <a:srgbClr val="0078D4"/>
                </a:solidFill>
                <a:latin typeface="+mn-lt"/>
                <a:cs typeface="Segoe UI Semilight" panose="020B0402040204020203" pitchFamily="34" charset="0"/>
              </a:rPr>
              <a:t>02</a:t>
            </a:r>
            <a:endParaRPr lang="en-US" sz="1100">
              <a:solidFill>
                <a:srgbClr val="0078D4"/>
              </a:solidFill>
              <a:latin typeface="+mn-lt"/>
              <a:cs typeface="Segoe UI Semibold" panose="020B0702040204020203" pitchFamily="34" charset="0"/>
            </a:endParaRPr>
          </a:p>
        </p:txBody>
      </p:sp>
      <p:sp>
        <p:nvSpPr>
          <p:cNvPr id="17" name="TextBox 16">
            <a:extLst>
              <a:ext uri="{FF2B5EF4-FFF2-40B4-BE49-F238E27FC236}">
                <a16:creationId xmlns:a16="http://schemas.microsoft.com/office/drawing/2014/main" id="{1801D417-3284-F310-D1C1-2A12C9583197}"/>
              </a:ext>
            </a:extLst>
          </p:cNvPr>
          <p:cNvSpPr txBox="1"/>
          <p:nvPr userDrawn="1"/>
        </p:nvSpPr>
        <p:spPr>
          <a:xfrm>
            <a:off x="826346" y="4896000"/>
            <a:ext cx="2088000" cy="553998"/>
          </a:xfrm>
          <a:prstGeom prst="rect">
            <a:avLst/>
          </a:prstGeom>
          <a:noFill/>
        </p:spPr>
        <p:txBody>
          <a:bodyPr wrap="square" lIns="0" tIns="0" rIns="0" bIns="0" numCol="1" spcCol="0" rtlCol="0">
            <a:spAutoFit/>
          </a:bodyPr>
          <a:lstStyle>
            <a:defPPr>
              <a:defRPr lang="en-GB"/>
            </a:defPPr>
            <a:lvl1pPr algn="l">
              <a:spcBef>
                <a:spcPts val="200"/>
              </a:spcBef>
              <a:spcAft>
                <a:spcPts val="500"/>
              </a:spcAft>
              <a:defRPr sz="1200">
                <a:gradFill>
                  <a:gsLst>
                    <a:gs pos="9474">
                      <a:schemeClr val="tx2"/>
                    </a:gs>
                    <a:gs pos="100000">
                      <a:schemeClr val="tx2"/>
                    </a:gs>
                  </a:gsLst>
                  <a:lin ang="5400000" scaled="0"/>
                </a:gradFill>
                <a:latin typeface="Segoe UI Semibold" panose="020B0702040204020203" pitchFamily="34" charset="0"/>
                <a:cs typeface="Segoe UI Semibold" panose="020B0702040204020203" pitchFamily="34" charset="0"/>
              </a:defRPr>
            </a:lvl1pPr>
          </a:lstStyle>
          <a:p>
            <a:pPr>
              <a:spcBef>
                <a:spcPts val="0"/>
              </a:spcBef>
              <a:spcAft>
                <a:spcPts val="1200"/>
              </a:spcAft>
              <a:tabLst>
                <a:tab pos="571500" algn="l"/>
              </a:tabLst>
            </a:pPr>
            <a:r>
              <a:rPr lang="en-US">
                <a:solidFill>
                  <a:schemeClr val="tx1"/>
                </a:solidFill>
                <a:latin typeface="+mn-lt"/>
                <a:cs typeface="Segoe UI Semilight" panose="020B0402040204020203" pitchFamily="34" charset="0"/>
              </a:rPr>
              <a:t>Choose between light and dark mode to suit your presentation.</a:t>
            </a:r>
          </a:p>
        </p:txBody>
      </p:sp>
      <p:sp>
        <p:nvSpPr>
          <p:cNvPr id="18" name="TextBox 17">
            <a:extLst>
              <a:ext uri="{FF2B5EF4-FFF2-40B4-BE49-F238E27FC236}">
                <a16:creationId xmlns:a16="http://schemas.microsoft.com/office/drawing/2014/main" id="{DD105A1F-9666-2C0B-5DBD-5450AF95D31D}"/>
              </a:ext>
            </a:extLst>
          </p:cNvPr>
          <p:cNvSpPr txBox="1"/>
          <p:nvPr userDrawn="1"/>
        </p:nvSpPr>
        <p:spPr>
          <a:xfrm>
            <a:off x="466346" y="4860000"/>
            <a:ext cx="360000" cy="307777"/>
          </a:xfrm>
          <a:prstGeom prst="rect">
            <a:avLst/>
          </a:prstGeom>
        </p:spPr>
        <p:txBody>
          <a:bodyPr wrap="square" lIns="0" tIns="0" rIns="0" bIns="0" numCol="1" spcCol="0" rtlCol="0">
            <a:spAutoFit/>
          </a:bodyPr>
          <a:lstStyle/>
          <a:p>
            <a:pPr algn="l">
              <a:spcAft>
                <a:spcPts val="600"/>
              </a:spcAft>
              <a:tabLst>
                <a:tab pos="342900" algn="l"/>
              </a:tabLst>
            </a:pPr>
            <a:r>
              <a:rPr lang="en-US" sz="2000">
                <a:solidFill>
                  <a:srgbClr val="0078D4"/>
                </a:solidFill>
                <a:latin typeface="+mn-lt"/>
                <a:cs typeface="Segoe UI Semilight" panose="020B0402040204020203" pitchFamily="34" charset="0"/>
              </a:rPr>
              <a:t>03</a:t>
            </a:r>
            <a:endParaRPr lang="en-US" sz="1100">
              <a:solidFill>
                <a:srgbClr val="0078D4"/>
              </a:solidFill>
              <a:latin typeface="+mn-lt"/>
              <a:cs typeface="Segoe UI Semibold" panose="020B0702040204020203" pitchFamily="34" charset="0"/>
            </a:endParaRPr>
          </a:p>
        </p:txBody>
      </p:sp>
      <p:grpSp>
        <p:nvGrpSpPr>
          <p:cNvPr id="19" name="Group 18">
            <a:extLst>
              <a:ext uri="{FF2B5EF4-FFF2-40B4-BE49-F238E27FC236}">
                <a16:creationId xmlns:a16="http://schemas.microsoft.com/office/drawing/2014/main" id="{581D9EEA-C3D1-DF79-2B91-1AA6D402425D}"/>
              </a:ext>
            </a:extLst>
          </p:cNvPr>
          <p:cNvGrpSpPr/>
          <p:nvPr userDrawn="1"/>
        </p:nvGrpSpPr>
        <p:grpSpPr>
          <a:xfrm>
            <a:off x="7012185" y="4634757"/>
            <a:ext cx="180000" cy="180000"/>
            <a:chOff x="11334965" y="3187777"/>
            <a:chExt cx="180000" cy="180000"/>
          </a:xfrm>
        </p:grpSpPr>
        <p:sp>
          <p:nvSpPr>
            <p:cNvPr id="20" name="Oval 19">
              <a:extLst>
                <a:ext uri="{FF2B5EF4-FFF2-40B4-BE49-F238E27FC236}">
                  <a16:creationId xmlns:a16="http://schemas.microsoft.com/office/drawing/2014/main" id="{96CDBA49-CDD2-66D1-6FAC-09D80A3B5DE1}"/>
                </a:ext>
              </a:extLst>
            </p:cNvPr>
            <p:cNvSpPr/>
            <p:nvPr/>
          </p:nvSpPr>
          <p:spPr>
            <a:xfrm>
              <a:off x="11334965" y="3187777"/>
              <a:ext cx="180000" cy="1800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AADEFE5-A921-EB33-F1AE-11E1D05FE7E0}"/>
                </a:ext>
              </a:extLst>
            </p:cNvPr>
            <p:cNvSpPr txBox="1"/>
            <p:nvPr/>
          </p:nvSpPr>
          <p:spPr>
            <a:xfrm>
              <a:off x="11392080" y="3198452"/>
              <a:ext cx="70532" cy="153888"/>
            </a:xfrm>
            <a:prstGeom prst="rect">
              <a:avLst/>
            </a:prstGeom>
          </p:spPr>
          <p:txBody>
            <a:bodyPr wrap="none" lIns="0" tIns="0" rIns="0" bIns="0" numCol="1" spcCol="0" rtlCol="0" anchor="ctr" anchorCtr="0">
              <a:spAutoFit/>
            </a:bodyPr>
            <a:lstStyle/>
            <a:p>
              <a:pPr algn="ctr">
                <a:spcAft>
                  <a:spcPts val="600"/>
                </a:spcAft>
                <a:tabLst>
                  <a:tab pos="342900" algn="l"/>
                </a:tabLst>
              </a:pPr>
              <a:r>
                <a:rPr lang="en-US" sz="1000">
                  <a:solidFill>
                    <a:schemeClr val="bg1"/>
                  </a:solidFill>
                  <a:latin typeface="Segoe UI Semibold" panose="020B0702040204020203" pitchFamily="34" charset="0"/>
                  <a:cs typeface="Segoe UI Semibold" panose="020B0702040204020203" pitchFamily="34" charset="0"/>
                </a:rPr>
                <a:t>3</a:t>
              </a:r>
            </a:p>
          </p:txBody>
        </p:sp>
      </p:grpSp>
      <p:grpSp>
        <p:nvGrpSpPr>
          <p:cNvPr id="22" name="Group 21">
            <a:extLst>
              <a:ext uri="{FF2B5EF4-FFF2-40B4-BE49-F238E27FC236}">
                <a16:creationId xmlns:a16="http://schemas.microsoft.com/office/drawing/2014/main" id="{E431575A-77CF-386A-CC55-95B221556AD7}"/>
              </a:ext>
            </a:extLst>
          </p:cNvPr>
          <p:cNvGrpSpPr/>
          <p:nvPr userDrawn="1"/>
        </p:nvGrpSpPr>
        <p:grpSpPr>
          <a:xfrm>
            <a:off x="3367953" y="4372475"/>
            <a:ext cx="180000" cy="180000"/>
            <a:chOff x="11334965" y="3187777"/>
            <a:chExt cx="180000" cy="180000"/>
          </a:xfrm>
        </p:grpSpPr>
        <p:sp>
          <p:nvSpPr>
            <p:cNvPr id="23" name="Oval 22">
              <a:extLst>
                <a:ext uri="{FF2B5EF4-FFF2-40B4-BE49-F238E27FC236}">
                  <a16:creationId xmlns:a16="http://schemas.microsoft.com/office/drawing/2014/main" id="{AF778ADA-99C3-6C59-980F-5B2B5196253F}"/>
                </a:ext>
              </a:extLst>
            </p:cNvPr>
            <p:cNvSpPr/>
            <p:nvPr/>
          </p:nvSpPr>
          <p:spPr>
            <a:xfrm>
              <a:off x="11334965" y="3187777"/>
              <a:ext cx="180000" cy="1800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F082AD3E-C55E-4867-3750-85680FBE9090}"/>
                </a:ext>
              </a:extLst>
            </p:cNvPr>
            <p:cNvSpPr txBox="1"/>
            <p:nvPr/>
          </p:nvSpPr>
          <p:spPr>
            <a:xfrm>
              <a:off x="11399316" y="3198452"/>
              <a:ext cx="51296" cy="153888"/>
            </a:xfrm>
            <a:prstGeom prst="rect">
              <a:avLst/>
            </a:prstGeom>
          </p:spPr>
          <p:txBody>
            <a:bodyPr wrap="none" lIns="0" tIns="0" rIns="0" bIns="0" numCol="1" spcCol="0" rtlCol="0" anchor="ctr" anchorCtr="0">
              <a:spAutoFit/>
            </a:bodyPr>
            <a:lstStyle/>
            <a:p>
              <a:pPr algn="ctr">
                <a:spcAft>
                  <a:spcPts val="600"/>
                </a:spcAft>
                <a:tabLst>
                  <a:tab pos="342900" algn="l"/>
                </a:tabLst>
              </a:pPr>
              <a:r>
                <a:rPr lang="en-US" sz="1000">
                  <a:solidFill>
                    <a:schemeClr val="bg1"/>
                  </a:solidFill>
                  <a:latin typeface="Segoe UI Semibold" panose="020B0702040204020203" pitchFamily="34" charset="0"/>
                  <a:cs typeface="Segoe UI Semibold" panose="020B0702040204020203" pitchFamily="34" charset="0"/>
                </a:rPr>
                <a:t>1</a:t>
              </a:r>
            </a:p>
          </p:txBody>
        </p:sp>
      </p:grpSp>
      <p:grpSp>
        <p:nvGrpSpPr>
          <p:cNvPr id="26" name="Group 25">
            <a:extLst>
              <a:ext uri="{FF2B5EF4-FFF2-40B4-BE49-F238E27FC236}">
                <a16:creationId xmlns:a16="http://schemas.microsoft.com/office/drawing/2014/main" id="{FAE7CA18-BB5F-4EDE-27C4-AC1543A0477E}"/>
              </a:ext>
            </a:extLst>
          </p:cNvPr>
          <p:cNvGrpSpPr/>
          <p:nvPr userDrawn="1"/>
        </p:nvGrpSpPr>
        <p:grpSpPr>
          <a:xfrm>
            <a:off x="4326743" y="3278093"/>
            <a:ext cx="180000" cy="180000"/>
            <a:chOff x="11334965" y="3187777"/>
            <a:chExt cx="180000" cy="180000"/>
          </a:xfrm>
        </p:grpSpPr>
        <p:sp>
          <p:nvSpPr>
            <p:cNvPr id="27" name="Oval 26">
              <a:extLst>
                <a:ext uri="{FF2B5EF4-FFF2-40B4-BE49-F238E27FC236}">
                  <a16:creationId xmlns:a16="http://schemas.microsoft.com/office/drawing/2014/main" id="{EAF59726-BD84-324B-C47A-06BE4E25A5BF}"/>
                </a:ext>
              </a:extLst>
            </p:cNvPr>
            <p:cNvSpPr/>
            <p:nvPr/>
          </p:nvSpPr>
          <p:spPr>
            <a:xfrm>
              <a:off x="11334965" y="3187777"/>
              <a:ext cx="180000" cy="180000"/>
            </a:xfrm>
            <a:prstGeom prst="ellipse">
              <a:avLst/>
            </a:prstGeom>
            <a:solidFill>
              <a:srgbClr val="0078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F3994EC3-16FE-ADB0-B93E-C3B6EC0EA75F}"/>
                </a:ext>
              </a:extLst>
            </p:cNvPr>
            <p:cNvSpPr txBox="1"/>
            <p:nvPr/>
          </p:nvSpPr>
          <p:spPr>
            <a:xfrm>
              <a:off x="11389699" y="3193690"/>
              <a:ext cx="70532" cy="153888"/>
            </a:xfrm>
            <a:prstGeom prst="rect">
              <a:avLst/>
            </a:prstGeom>
          </p:spPr>
          <p:txBody>
            <a:bodyPr wrap="none" lIns="0" tIns="0" rIns="0" bIns="0" numCol="1" spcCol="0" rtlCol="0" anchor="ctr" anchorCtr="0">
              <a:spAutoFit/>
            </a:bodyPr>
            <a:lstStyle/>
            <a:p>
              <a:pPr algn="ctr">
                <a:spcAft>
                  <a:spcPts val="600"/>
                </a:spcAft>
                <a:tabLst>
                  <a:tab pos="342900" algn="l"/>
                </a:tabLst>
              </a:pPr>
              <a:r>
                <a:rPr lang="en-US" sz="1000">
                  <a:solidFill>
                    <a:schemeClr val="bg1"/>
                  </a:solidFill>
                  <a:latin typeface="Segoe UI Semibold" panose="020B0702040204020203" pitchFamily="34" charset="0"/>
                  <a:cs typeface="Segoe UI Semibold" panose="020B0702040204020203" pitchFamily="34" charset="0"/>
                </a:rPr>
                <a:t>2</a:t>
              </a:r>
            </a:p>
          </p:txBody>
        </p:sp>
      </p:grpSp>
    </p:spTree>
    <p:extLst>
      <p:ext uri="{BB962C8B-B14F-4D97-AF65-F5344CB8AC3E}">
        <p14:creationId xmlns:p14="http://schemas.microsoft.com/office/powerpoint/2010/main" val="202127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A400A543-B874-035D-6F19-1B52A68C456B}"/>
              </a:ext>
            </a:extLst>
          </p:cNvPr>
          <p:cNvGraphicFramePr>
            <a:graphicFrameLocks noGrp="1" noDrilldown="1" noMove="1" noResize="1"/>
          </p:cNvGraphicFramePr>
          <p:nvPr userDrawn="1">
            <p:extLst>
              <p:ext uri="{D42A27DB-BD31-4B8C-83A1-F6EECF244321}">
                <p14:modId xmlns:p14="http://schemas.microsoft.com/office/powerpoint/2010/main" val="3046688473"/>
              </p:ext>
            </p:extLst>
          </p:nvPr>
        </p:nvGraphicFramePr>
        <p:xfrm>
          <a:off x="6132000" y="1296000"/>
          <a:ext cx="4752000" cy="4114285"/>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3545333302"/>
                    </a:ext>
                  </a:extLst>
                </a:gridCol>
                <a:gridCol w="792000">
                  <a:extLst>
                    <a:ext uri="{9D8B030D-6E8A-4147-A177-3AD203B41FA5}">
                      <a16:colId xmlns:a16="http://schemas.microsoft.com/office/drawing/2014/main" val="2085789621"/>
                    </a:ext>
                  </a:extLst>
                </a:gridCol>
                <a:gridCol w="792000">
                  <a:extLst>
                    <a:ext uri="{9D8B030D-6E8A-4147-A177-3AD203B41FA5}">
                      <a16:colId xmlns:a16="http://schemas.microsoft.com/office/drawing/2014/main" val="1781478402"/>
                    </a:ext>
                  </a:extLst>
                </a:gridCol>
                <a:gridCol w="792000">
                  <a:extLst>
                    <a:ext uri="{9D8B030D-6E8A-4147-A177-3AD203B41FA5}">
                      <a16:colId xmlns:a16="http://schemas.microsoft.com/office/drawing/2014/main" val="866376207"/>
                    </a:ext>
                  </a:extLst>
                </a:gridCol>
                <a:gridCol w="792000">
                  <a:extLst>
                    <a:ext uri="{9D8B030D-6E8A-4147-A177-3AD203B41FA5}">
                      <a16:colId xmlns:a16="http://schemas.microsoft.com/office/drawing/2014/main" val="1958708367"/>
                    </a:ext>
                  </a:extLst>
                </a:gridCol>
                <a:gridCol w="792000">
                  <a:extLst>
                    <a:ext uri="{9D8B030D-6E8A-4147-A177-3AD203B41FA5}">
                      <a16:colId xmlns:a16="http://schemas.microsoft.com/office/drawing/2014/main" val="1958418629"/>
                    </a:ext>
                  </a:extLst>
                </a:gridCol>
              </a:tblGrid>
              <a:tr h="822857">
                <a:tc gridSpan="5">
                  <a:txBody>
                    <a:bodyPr/>
                    <a:lstStyle/>
                    <a:p>
                      <a:r>
                        <a:rPr lang="en-US" sz="1000" b="1" kern="1200" cap="none" spc="0" baseline="0">
                          <a:ln w="3175">
                            <a:noFill/>
                          </a:ln>
                          <a:solidFill>
                            <a:srgbClr val="212121"/>
                          </a:solidFill>
                          <a:effectLst/>
                          <a:latin typeface="Segoe UI" panose="020B0502040204020203" pitchFamily="34" charset="0"/>
                          <a:ea typeface="+mn-ea"/>
                          <a:cs typeface="Segoe UI" panose="020B0502040204020203" pitchFamily="34" charset="0"/>
                        </a:rPr>
                        <a:t>AI (Filled)</a:t>
                      </a:r>
                      <a:endParaRPr lang="en-US" sz="900" b="0" i="1" kern="1200" cap="none" spc="0" baseline="0">
                        <a:ln w="3175">
                          <a:noFill/>
                        </a:ln>
                        <a:solidFill>
                          <a:srgbClr val="212121"/>
                        </a:solidFill>
                        <a:effectLst/>
                        <a:latin typeface="Segoe UI" panose="020B0502040204020203" pitchFamily="34" charset="0"/>
                        <a:ea typeface="+mn-ea"/>
                        <a:cs typeface="Segoe UI" panose="020B05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rgbClr val="212121"/>
                        </a:solidFill>
                        <a:effectLst/>
                        <a:latin typeface="Segoe UI" panose="020B0502040204020203" pitchFamily="34" charset="0"/>
                        <a:ea typeface="+mn-ea"/>
                        <a:cs typeface="Segoe UI" panose="020B05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822857">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Algorithm,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Decision tree, algorithm, nodes,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Knowledge graph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Layers, stack, input, output, kernel,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Decision tree, algorithm, nodes,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cube, structure,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822857">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Branch, chain, neural network,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cube,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cube,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822857">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4236561"/>
                  </a:ext>
                </a:extLst>
              </a:tr>
              <a:tr h="822857">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0320502"/>
                  </a:ext>
                </a:extLst>
              </a:tr>
            </a:tbl>
          </a:graphicData>
        </a:graphic>
      </p:graphicFrame>
      <p:graphicFrame>
        <p:nvGraphicFramePr>
          <p:cNvPr id="3" name="Table 2">
            <a:extLst>
              <a:ext uri="{FF2B5EF4-FFF2-40B4-BE49-F238E27FC236}">
                <a16:creationId xmlns:a16="http://schemas.microsoft.com/office/drawing/2014/main" id="{ABCB9640-71D3-1374-D480-6201049A296F}"/>
              </a:ext>
            </a:extLst>
          </p:cNvPr>
          <p:cNvGraphicFramePr>
            <a:graphicFrameLocks noGrp="1" noDrilldown="1" noMove="1" noResize="1"/>
          </p:cNvGraphicFramePr>
          <p:nvPr userDrawn="1">
            <p:extLst>
              <p:ext uri="{D42A27DB-BD31-4B8C-83A1-F6EECF244321}">
                <p14:modId xmlns:p14="http://schemas.microsoft.com/office/powerpoint/2010/main" val="1262829140"/>
              </p:ext>
            </p:extLst>
          </p:nvPr>
        </p:nvGraphicFramePr>
        <p:xfrm>
          <a:off x="576000" y="1296000"/>
          <a:ext cx="4752000" cy="4937142"/>
        </p:xfrm>
        <a:graphic>
          <a:graphicData uri="http://schemas.openxmlformats.org/drawingml/2006/table">
            <a:tbl>
              <a:tblPr>
                <a:tableStyleId>{5C22544A-7EE6-4342-B048-85BDC9FD1C3A}</a:tableStyleId>
              </a:tblPr>
              <a:tblGrid>
                <a:gridCol w="792000">
                  <a:extLst>
                    <a:ext uri="{9D8B030D-6E8A-4147-A177-3AD203B41FA5}">
                      <a16:colId xmlns:a16="http://schemas.microsoft.com/office/drawing/2014/main" val="3545333302"/>
                    </a:ext>
                  </a:extLst>
                </a:gridCol>
                <a:gridCol w="792000">
                  <a:extLst>
                    <a:ext uri="{9D8B030D-6E8A-4147-A177-3AD203B41FA5}">
                      <a16:colId xmlns:a16="http://schemas.microsoft.com/office/drawing/2014/main" val="2085789621"/>
                    </a:ext>
                  </a:extLst>
                </a:gridCol>
                <a:gridCol w="792000">
                  <a:extLst>
                    <a:ext uri="{9D8B030D-6E8A-4147-A177-3AD203B41FA5}">
                      <a16:colId xmlns:a16="http://schemas.microsoft.com/office/drawing/2014/main" val="1781478402"/>
                    </a:ext>
                  </a:extLst>
                </a:gridCol>
                <a:gridCol w="792000">
                  <a:extLst>
                    <a:ext uri="{9D8B030D-6E8A-4147-A177-3AD203B41FA5}">
                      <a16:colId xmlns:a16="http://schemas.microsoft.com/office/drawing/2014/main" val="866376207"/>
                    </a:ext>
                  </a:extLst>
                </a:gridCol>
                <a:gridCol w="792000">
                  <a:extLst>
                    <a:ext uri="{9D8B030D-6E8A-4147-A177-3AD203B41FA5}">
                      <a16:colId xmlns:a16="http://schemas.microsoft.com/office/drawing/2014/main" val="1958708367"/>
                    </a:ext>
                  </a:extLst>
                </a:gridCol>
                <a:gridCol w="792000">
                  <a:extLst>
                    <a:ext uri="{9D8B030D-6E8A-4147-A177-3AD203B41FA5}">
                      <a16:colId xmlns:a16="http://schemas.microsoft.com/office/drawing/2014/main" val="1958418629"/>
                    </a:ext>
                  </a:extLst>
                </a:gridCol>
              </a:tblGrid>
              <a:tr h="822857">
                <a:tc gridSpan="5">
                  <a:txBody>
                    <a:bodyPr/>
                    <a:lstStyle/>
                    <a:p>
                      <a:r>
                        <a:rPr lang="en-US" sz="1000" b="1" kern="1200" cap="none" spc="0" baseline="0">
                          <a:ln w="3175">
                            <a:noFill/>
                          </a:ln>
                          <a:solidFill>
                            <a:srgbClr val="212121"/>
                          </a:solidFill>
                          <a:effectLst/>
                          <a:latin typeface="Segoe UI" panose="020B0502040204020203" pitchFamily="34" charset="0"/>
                          <a:ea typeface="+mn-ea"/>
                          <a:cs typeface="Segoe UI" panose="020B0502040204020203" pitchFamily="34" charset="0"/>
                        </a:rPr>
                        <a:t>AI (Outline)</a:t>
                      </a:r>
                      <a:endParaRPr lang="en-US" sz="900" b="0" i="1" kern="1200" cap="none" spc="0" baseline="0">
                        <a:ln w="3175">
                          <a:noFill/>
                        </a:ln>
                        <a:solidFill>
                          <a:srgbClr val="212121"/>
                        </a:solidFill>
                        <a:effectLst/>
                        <a:latin typeface="Segoe UI" panose="020B0502040204020203" pitchFamily="34" charset="0"/>
                        <a:ea typeface="+mn-ea"/>
                        <a:cs typeface="Segoe UI" panose="020B05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hMerge="1">
                  <a:txBody>
                    <a:bodyPr/>
                    <a:lstStyle/>
                    <a:p>
                      <a:endParaRPr lang="en-US" sz="600">
                        <a:gradFill>
                          <a:gsLst>
                            <a:gs pos="0">
                              <a:schemeClr val="tx1">
                                <a:lumMod val="40000"/>
                                <a:lumOff val="60000"/>
                              </a:schemeClr>
                            </a:gs>
                            <a:gs pos="100000">
                              <a:schemeClr val="tx1">
                                <a:lumMod val="40000"/>
                                <a:lumOff val="60000"/>
                              </a:schemeClr>
                            </a:gs>
                          </a:gsLst>
                          <a:lin ang="5400000" scaled="0"/>
                        </a:gradFill>
                      </a:endParaRPr>
                    </a:p>
                  </a:txBody>
                  <a:tcPr marL="43656" marR="43656" marT="43656" marB="4365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endParaRPr lang="en-US" sz="900" b="0" i="1" kern="1200" cap="none" spc="0" baseline="0">
                        <a:ln w="3175">
                          <a:noFill/>
                        </a:ln>
                        <a:solidFill>
                          <a:srgbClr val="212121"/>
                        </a:solidFill>
                        <a:effectLst/>
                        <a:latin typeface="Segoe UI" panose="020B0502040204020203" pitchFamily="34" charset="0"/>
                        <a:ea typeface="+mn-ea"/>
                        <a:cs typeface="Segoe UI" panose="020B0502040204020203" pitchFamily="34" charset="0"/>
                      </a:endParaRPr>
                    </a:p>
                  </a:txBody>
                  <a:tcPr marL="0" marR="0" marT="0" marB="91440" anchor="b">
                    <a:lnL w="1905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21212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7772346"/>
                  </a:ext>
                </a:extLst>
              </a:tr>
              <a:tr h="822857">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Algorithm,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Batchnorm,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Conv,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Copilot</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Decision tree, algorithm, nodes,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Dense,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12700" cap="flat" cmpd="sng" algn="ctr">
                      <a:solidFill>
                        <a:srgbClr val="212121"/>
                      </a:solidFill>
                      <a:prstDash val="solid"/>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9120923"/>
                  </a:ext>
                </a:extLst>
              </a:tr>
              <a:tr h="822857">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Dropout,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Knowledge graph</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Layers, stack, input, output, kernel,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bond, atom,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cube, structure,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1383513"/>
                  </a:ext>
                </a:extLst>
              </a:tr>
              <a:tr h="822857">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Branch, chain, neural network,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cube,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cube,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Hexagon,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Hexagon,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Molecule, Hexagon,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38611237"/>
                  </a:ext>
                </a:extLst>
              </a:tr>
              <a:tr h="822857">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Neural network, neuron,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err="1">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Relu</a:t>
                      </a: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21406698"/>
                  </a:ext>
                </a:extLst>
              </a:tr>
              <a:tr h="822857">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r>
                        <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rPr>
                        <a:t>Sigmoid, machine learning</a:t>
                      </a: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742" rtl="0" eaLnBrk="1" fontAlgn="auto" latinLnBrk="0" hangingPunct="1">
                        <a:lnSpc>
                          <a:spcPct val="90000"/>
                        </a:lnSpc>
                        <a:spcBef>
                          <a:spcPts val="0"/>
                        </a:spcBef>
                        <a:spcAft>
                          <a:spcPts val="0"/>
                        </a:spcAft>
                        <a:buClrTx/>
                        <a:buSzTx/>
                        <a:buFontTx/>
                        <a:buNone/>
                        <a:tabLst/>
                        <a:defRPr/>
                      </a:pPr>
                      <a:endParaRPr lang="en-US" sz="600" kern="1200">
                        <a:gradFill>
                          <a:gsLst>
                            <a:gs pos="33422">
                              <a:srgbClr val="969696"/>
                            </a:gs>
                            <a:gs pos="72000">
                              <a:srgbClr val="969696"/>
                            </a:gs>
                          </a:gsLst>
                          <a:lin ang="5400000" scaled="0"/>
                        </a:gradFill>
                        <a:latin typeface="Segoe UI Semibold" panose="020B0702040204020203" pitchFamily="34" charset="0"/>
                        <a:ea typeface="+mn-ea"/>
                        <a:cs typeface="Segoe UI Semibold" panose="020B0702040204020203" pitchFamily="34" charset="0"/>
                      </a:endParaRPr>
                    </a:p>
                  </a:txBody>
                  <a:tcPr marL="36306" marR="36306" marT="36306" marB="36306" anchor="b">
                    <a:lnL w="6350" cap="flat" cmpd="sng" algn="ctr">
                      <a:solidFill>
                        <a:schemeClr val="tx1">
                          <a:lumMod val="20000"/>
                          <a:lumOff val="80000"/>
                        </a:schemeClr>
                      </a:solidFill>
                      <a:prstDash val="sysDash"/>
                      <a:round/>
                      <a:headEnd type="none" w="med" len="med"/>
                      <a:tailEnd type="none" w="med" len="med"/>
                    </a:lnL>
                    <a:lnR w="6350" cap="flat" cmpd="sng" algn="ctr">
                      <a:solidFill>
                        <a:schemeClr val="tx1">
                          <a:lumMod val="20000"/>
                          <a:lumOff val="80000"/>
                        </a:schemeClr>
                      </a:solidFill>
                      <a:prstDash val="sysDash"/>
                      <a:round/>
                      <a:headEnd type="none" w="med" len="med"/>
                      <a:tailEnd type="none" w="med" len="med"/>
                    </a:lnR>
                    <a:lnT w="6350" cap="flat" cmpd="sng" algn="ctr">
                      <a:solidFill>
                        <a:schemeClr val="tx1">
                          <a:lumMod val="20000"/>
                          <a:lumOff val="80000"/>
                        </a:schemeClr>
                      </a:solidFill>
                      <a:prstDash val="sysDash"/>
                      <a:round/>
                      <a:headEnd type="none" w="med" len="med"/>
                      <a:tailEnd type="none" w="med" len="med"/>
                    </a:lnT>
                    <a:lnB w="6350" cap="flat" cmpd="sng" algn="ctr">
                      <a:solidFill>
                        <a:schemeClr val="tx1">
                          <a:lumMod val="20000"/>
                          <a:lumOff val="80000"/>
                        </a:schemeClr>
                      </a:solidFill>
                      <a:prstDash val="sys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4515534"/>
                  </a:ext>
                </a:extLst>
              </a:tr>
            </a:tbl>
          </a:graphicData>
        </a:graphic>
      </p:graphicFrame>
      <p:sp>
        <p:nvSpPr>
          <p:cNvPr id="48" name="TextBox 47">
            <a:extLst>
              <a:ext uri="{FF2B5EF4-FFF2-40B4-BE49-F238E27FC236}">
                <a16:creationId xmlns:a16="http://schemas.microsoft.com/office/drawing/2014/main" id="{594C9D6D-2DFD-F040-38FF-7F6BFAFF4DCA}"/>
              </a:ext>
            </a:extLst>
          </p:cNvPr>
          <p:cNvSpPr txBox="1"/>
          <p:nvPr userDrawn="1"/>
        </p:nvSpPr>
        <p:spPr>
          <a:xfrm>
            <a:off x="584200" y="583200"/>
            <a:ext cx="5410200" cy="307777"/>
          </a:xfrm>
          <a:prstGeom prst="rect">
            <a:avLst/>
          </a:prstGeom>
          <a:noFill/>
        </p:spPr>
        <p:txBody>
          <a:bodyPr wrap="square" lIns="0" tIns="0" rIns="0" bIns="0" rtlCol="0">
            <a:spAutoFit/>
          </a:bodyPr>
          <a:lstStyle/>
          <a:p>
            <a:pPr algn="l"/>
            <a:r>
              <a:rPr lang="en-US" sz="2000">
                <a:latin typeface="+mj-lt"/>
              </a:rPr>
              <a:t>Icon Library</a:t>
            </a:r>
            <a:endParaRPr lang="en-GB" sz="2000">
              <a:latin typeface="+mj-lt"/>
            </a:endParaRPr>
          </a:p>
        </p:txBody>
      </p:sp>
    </p:spTree>
    <p:extLst>
      <p:ext uri="{BB962C8B-B14F-4D97-AF65-F5344CB8AC3E}">
        <p14:creationId xmlns:p14="http://schemas.microsoft.com/office/powerpoint/2010/main" val="393462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Title_BPO gradient_logo">
    <p:spTree>
      <p:nvGrpSpPr>
        <p:cNvPr id="1" name=""/>
        <p:cNvGrpSpPr/>
        <p:nvPr/>
      </p:nvGrpSpPr>
      <p:grpSpPr>
        <a:xfrm>
          <a:off x="0" y="0"/>
          <a:ext cx="0" cy="0"/>
          <a:chOff x="0" y="0"/>
          <a:chExt cx="0" cy="0"/>
        </a:xfrm>
      </p:grpSpPr>
      <p:pic>
        <p:nvPicPr>
          <p:cNvPr id="9" name="Picture 8" descr="A group of glass objects&#10;&#10;Description automatically generated">
            <a:extLst>
              <a:ext uri="{FF2B5EF4-FFF2-40B4-BE49-F238E27FC236}">
                <a16:creationId xmlns:a16="http://schemas.microsoft.com/office/drawing/2014/main" id="{97990177-4991-C8D2-DC69-04141DCF1BA9}"/>
              </a:ext>
            </a:extLst>
          </p:cNvPr>
          <p:cNvPicPr>
            <a:picLocks noChangeAspect="1"/>
          </p:cNvPicPr>
          <p:nvPr userDrawn="1"/>
        </p:nvPicPr>
        <p:blipFill rotWithShape="1">
          <a:blip r:embed="rId2"/>
          <a:srcRect l="104" r="5283"/>
          <a:stretch/>
        </p:blipFill>
        <p:spPr>
          <a:xfrm>
            <a:off x="656822" y="0"/>
            <a:ext cx="11535177" cy="6858000"/>
          </a:xfrm>
          <a:prstGeom prst="rect">
            <a:avLst/>
          </a:prstGeom>
        </p:spPr>
      </p:pic>
      <p:sp>
        <p:nvSpPr>
          <p:cNvPr id="8" name="Title 1">
            <a:extLst>
              <a:ext uri="{FF2B5EF4-FFF2-40B4-BE49-F238E27FC236}">
                <a16:creationId xmlns:a16="http://schemas.microsoft.com/office/drawing/2014/main" id="{FEDF3DE4-8628-A0E3-0518-AA5354E77E18}"/>
              </a:ext>
            </a:extLst>
          </p:cNvPr>
          <p:cNvSpPr>
            <a:spLocks noGrp="1"/>
          </p:cNvSpPr>
          <p:nvPr>
            <p:ph type="title" hasCustomPrompt="1"/>
          </p:nvPr>
        </p:nvSpPr>
        <p:spPr>
          <a:xfrm>
            <a:off x="583200"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2" name="TextBox 1">
            <a:extLst>
              <a:ext uri="{FF2B5EF4-FFF2-40B4-BE49-F238E27FC236}">
                <a16:creationId xmlns:a16="http://schemas.microsoft.com/office/drawing/2014/main" id="{F5C79787-6395-4039-C873-AF9F41E611F5}"/>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4" name="Text Placeholder 4">
            <a:extLst>
              <a:ext uri="{FF2B5EF4-FFF2-40B4-BE49-F238E27FC236}">
                <a16:creationId xmlns:a16="http://schemas.microsoft.com/office/drawing/2014/main" id="{0574ED28-9E68-1116-A572-15FAB1FB126C}"/>
              </a:ext>
            </a:extLst>
          </p:cNvPr>
          <p:cNvSpPr>
            <a:spLocks noGrp="1"/>
          </p:cNvSpPr>
          <p:nvPr>
            <p:ph type="body" sz="quarter" idx="13" hasCustomPrompt="1"/>
          </p:nvPr>
        </p:nvSpPr>
        <p:spPr>
          <a:xfrm>
            <a:off x="2448000" y="6192000"/>
            <a:ext cx="7515150" cy="153888"/>
          </a:xfrm>
        </p:spPr>
        <p:txBody>
          <a:bodyPr wrap="square"/>
          <a:lstStyle>
            <a:lvl1pPr marL="0" indent="0">
              <a:buNone/>
              <a:defRPr sz="1000">
                <a:solidFill>
                  <a:schemeClr val="bg1"/>
                </a:solidFill>
              </a:defRPr>
            </a:lvl1pPr>
          </a:lstStyle>
          <a:p>
            <a:pPr lvl="0"/>
            <a:r>
              <a:rPr lang="en-US"/>
              <a:t>Edit this text to add Microsoft Confidential label </a:t>
            </a:r>
            <a:endParaRPr lang="en-GB"/>
          </a:p>
        </p:txBody>
      </p:sp>
      <p:pic>
        <p:nvPicPr>
          <p:cNvPr id="5" name="Picture 4">
            <a:extLst>
              <a:ext uri="{FF2B5EF4-FFF2-40B4-BE49-F238E27FC236}">
                <a16:creationId xmlns:a16="http://schemas.microsoft.com/office/drawing/2014/main" id="{E09446E4-3B45-3908-ED98-347C093BF5A6}"/>
              </a:ext>
            </a:extLst>
          </p:cNvPr>
          <p:cNvPicPr>
            <a:picLocks noChangeAspect="1"/>
          </p:cNvPicPr>
          <p:nvPr userDrawn="1"/>
        </p:nvPicPr>
        <p:blipFill>
          <a:blip r:embed="rId3"/>
          <a:srcRect/>
          <a:stretch/>
        </p:blipFill>
        <p:spPr>
          <a:xfrm>
            <a:off x="360001" y="360000"/>
            <a:ext cx="1606397" cy="719998"/>
          </a:xfrm>
          <a:prstGeom prst="rect">
            <a:avLst/>
          </a:prstGeom>
        </p:spPr>
      </p:pic>
    </p:spTree>
    <p:extLst>
      <p:ext uri="{BB962C8B-B14F-4D97-AF65-F5344CB8AC3E}">
        <p14:creationId xmlns:p14="http://schemas.microsoft.com/office/powerpoint/2010/main" val="2302432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_BPO gradient_no logo">
    <p:spTree>
      <p:nvGrpSpPr>
        <p:cNvPr id="1" name=""/>
        <p:cNvGrpSpPr/>
        <p:nvPr/>
      </p:nvGrpSpPr>
      <p:grpSpPr>
        <a:xfrm>
          <a:off x="0" y="0"/>
          <a:ext cx="0" cy="0"/>
          <a:chOff x="0" y="0"/>
          <a:chExt cx="0" cy="0"/>
        </a:xfrm>
      </p:grpSpPr>
      <p:pic>
        <p:nvPicPr>
          <p:cNvPr id="2" name="Picture 1" descr="A group of glass objects&#10;&#10;Description automatically generated">
            <a:extLst>
              <a:ext uri="{FF2B5EF4-FFF2-40B4-BE49-F238E27FC236}">
                <a16:creationId xmlns:a16="http://schemas.microsoft.com/office/drawing/2014/main" id="{16E31462-1153-57E9-277D-448463D810BB}"/>
              </a:ext>
            </a:extLst>
          </p:cNvPr>
          <p:cNvPicPr>
            <a:picLocks noChangeAspect="1"/>
          </p:cNvPicPr>
          <p:nvPr userDrawn="1"/>
        </p:nvPicPr>
        <p:blipFill rotWithShape="1">
          <a:blip r:embed="rId2"/>
          <a:srcRect l="104" r="5283"/>
          <a:stretch/>
        </p:blipFill>
        <p:spPr>
          <a:xfrm>
            <a:off x="656822" y="0"/>
            <a:ext cx="11535177" cy="6858000"/>
          </a:xfrm>
          <a:prstGeom prst="rect">
            <a:avLst/>
          </a:prstGeom>
        </p:spPr>
      </p:pic>
      <p:sp>
        <p:nvSpPr>
          <p:cNvPr id="5" name="Title 1">
            <a:extLst>
              <a:ext uri="{FF2B5EF4-FFF2-40B4-BE49-F238E27FC236}">
                <a16:creationId xmlns:a16="http://schemas.microsoft.com/office/drawing/2014/main" id="{D195151F-40C8-7E31-9A95-308941C1C5DE}"/>
              </a:ext>
            </a:extLst>
          </p:cNvPr>
          <p:cNvSpPr>
            <a:spLocks noGrp="1"/>
          </p:cNvSpPr>
          <p:nvPr>
            <p:ph type="title" hasCustomPrompt="1"/>
          </p:nvPr>
        </p:nvSpPr>
        <p:spPr>
          <a:xfrm>
            <a:off x="583200"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Subtitle">
            <a:extLst>
              <a:ext uri="{FF2B5EF4-FFF2-40B4-BE49-F238E27FC236}">
                <a16:creationId xmlns:a16="http://schemas.microsoft.com/office/drawing/2014/main" id="{ED1FA783-9F26-9551-8481-9C60BE2AF5EC}"/>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9" name="TextBox 8">
            <a:extLst>
              <a:ext uri="{FF2B5EF4-FFF2-40B4-BE49-F238E27FC236}">
                <a16:creationId xmlns:a16="http://schemas.microsoft.com/office/drawing/2014/main" id="{A9FCA996-D265-068F-99D5-3DCBB2AEF0F3}"/>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10" name="Text Placeholder 4">
            <a:extLst>
              <a:ext uri="{FF2B5EF4-FFF2-40B4-BE49-F238E27FC236}">
                <a16:creationId xmlns:a16="http://schemas.microsoft.com/office/drawing/2014/main" id="{0D0E7C15-72BF-22A4-3181-C1592ED25816}"/>
              </a:ext>
            </a:extLst>
          </p:cNvPr>
          <p:cNvSpPr>
            <a:spLocks noGrp="1"/>
          </p:cNvSpPr>
          <p:nvPr>
            <p:ph type="body" sz="quarter" idx="13" hasCustomPrompt="1"/>
          </p:nvPr>
        </p:nvSpPr>
        <p:spPr>
          <a:xfrm>
            <a:off x="2448000" y="6192000"/>
            <a:ext cx="7515150" cy="153888"/>
          </a:xfrm>
        </p:spPr>
        <p:txBody>
          <a:bodyPr wrap="square"/>
          <a:lstStyle>
            <a:lvl1pPr marL="0" indent="0">
              <a:buNone/>
              <a:defRPr sz="1000">
                <a:solidFill>
                  <a:schemeClr val="bg1"/>
                </a:solidFill>
              </a:defRPr>
            </a:lvl1pPr>
          </a:lstStyle>
          <a:p>
            <a:pPr lvl="0"/>
            <a:r>
              <a:rPr lang="en-US"/>
              <a:t>Edit this text to add Microsoft Confidential label </a:t>
            </a:r>
            <a:endParaRPr lang="en-GB"/>
          </a:p>
        </p:txBody>
      </p:sp>
    </p:spTree>
    <p:extLst>
      <p:ext uri="{BB962C8B-B14F-4D97-AF65-F5344CB8AC3E}">
        <p14:creationId xmlns:p14="http://schemas.microsoft.com/office/powerpoint/2010/main" val="7037066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1_Title_BTG gradient_logo">
    <p:spTree>
      <p:nvGrpSpPr>
        <p:cNvPr id="1" name=""/>
        <p:cNvGrpSpPr/>
        <p:nvPr/>
      </p:nvGrpSpPr>
      <p:grpSpPr>
        <a:xfrm>
          <a:off x="0" y="0"/>
          <a:ext cx="0" cy="0"/>
          <a:chOff x="0" y="0"/>
          <a:chExt cx="0" cy="0"/>
        </a:xfrm>
      </p:grpSpPr>
      <p:pic>
        <p:nvPicPr>
          <p:cNvPr id="3" name="Picture 2" descr="A colorful geometric shapes on a purple background&#10;&#10;Description automatically generated">
            <a:extLst>
              <a:ext uri="{FF2B5EF4-FFF2-40B4-BE49-F238E27FC236}">
                <a16:creationId xmlns:a16="http://schemas.microsoft.com/office/drawing/2014/main" id="{F359F88F-F1BF-99D3-E26C-0D0716B3C845}"/>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A2D5D87C-A321-801F-3940-E99481BB46F2}"/>
              </a:ext>
            </a:extLst>
          </p:cNvPr>
          <p:cNvPicPr>
            <a:picLocks noChangeAspect="1"/>
          </p:cNvPicPr>
          <p:nvPr userDrawn="1"/>
        </p:nvPicPr>
        <p:blipFill>
          <a:blip r:embed="rId3"/>
          <a:srcRect/>
          <a:stretch/>
        </p:blipFill>
        <p:spPr>
          <a:xfrm>
            <a:off x="360001" y="360000"/>
            <a:ext cx="1606397" cy="719998"/>
          </a:xfrm>
          <a:prstGeom prst="rect">
            <a:avLst/>
          </a:prstGeom>
        </p:spPr>
      </p:pic>
      <p:sp>
        <p:nvSpPr>
          <p:cNvPr id="4" name="Title 1">
            <a:extLst>
              <a:ext uri="{FF2B5EF4-FFF2-40B4-BE49-F238E27FC236}">
                <a16:creationId xmlns:a16="http://schemas.microsoft.com/office/drawing/2014/main" id="{BB81E024-3A23-08F7-3DBF-B4FAEE799F8C}"/>
              </a:ext>
            </a:extLst>
          </p:cNvPr>
          <p:cNvSpPr>
            <a:spLocks noGrp="1"/>
          </p:cNvSpPr>
          <p:nvPr>
            <p:ph type="title" hasCustomPrompt="1"/>
          </p:nvPr>
        </p:nvSpPr>
        <p:spPr>
          <a:xfrm>
            <a:off x="583200"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 </a:t>
            </a:r>
          </a:p>
        </p:txBody>
      </p:sp>
      <p:sp>
        <p:nvSpPr>
          <p:cNvPr id="5" name="Subtitle">
            <a:extLst>
              <a:ext uri="{FF2B5EF4-FFF2-40B4-BE49-F238E27FC236}">
                <a16:creationId xmlns:a16="http://schemas.microsoft.com/office/drawing/2014/main" id="{DC51E9B8-846A-0EF6-3C1A-D77F8815237B}"/>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7" name="TextBox 6">
            <a:extLst>
              <a:ext uri="{FF2B5EF4-FFF2-40B4-BE49-F238E27FC236}">
                <a16:creationId xmlns:a16="http://schemas.microsoft.com/office/drawing/2014/main" id="{F6EB910A-890D-FBD9-6E95-4C2D1E8628B1}"/>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11" name="Text Placeholder 4">
            <a:extLst>
              <a:ext uri="{FF2B5EF4-FFF2-40B4-BE49-F238E27FC236}">
                <a16:creationId xmlns:a16="http://schemas.microsoft.com/office/drawing/2014/main" id="{40E687AC-1135-EB03-350B-1054191A770A}"/>
              </a:ext>
            </a:extLst>
          </p:cNvPr>
          <p:cNvSpPr>
            <a:spLocks noGrp="1"/>
          </p:cNvSpPr>
          <p:nvPr>
            <p:ph type="body" sz="quarter" idx="13" hasCustomPrompt="1"/>
          </p:nvPr>
        </p:nvSpPr>
        <p:spPr>
          <a:xfrm>
            <a:off x="2448000" y="6192000"/>
            <a:ext cx="7515150" cy="153888"/>
          </a:xfrm>
        </p:spPr>
        <p:txBody>
          <a:bodyPr wrap="square"/>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1153670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_BTG gradient_no logo">
    <p:spTree>
      <p:nvGrpSpPr>
        <p:cNvPr id="1" name=""/>
        <p:cNvGrpSpPr/>
        <p:nvPr/>
      </p:nvGrpSpPr>
      <p:grpSpPr>
        <a:xfrm>
          <a:off x="0" y="0"/>
          <a:ext cx="0" cy="0"/>
          <a:chOff x="0" y="0"/>
          <a:chExt cx="0" cy="0"/>
        </a:xfrm>
      </p:grpSpPr>
      <p:pic>
        <p:nvPicPr>
          <p:cNvPr id="6" name="Picture 5" descr="A colorful geometric shapes on a purple background&#10;&#10;Description automatically generated">
            <a:extLst>
              <a:ext uri="{FF2B5EF4-FFF2-40B4-BE49-F238E27FC236}">
                <a16:creationId xmlns:a16="http://schemas.microsoft.com/office/drawing/2014/main" id="{F9D9B66A-8B25-F70F-C554-4ECC6198B80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BB81E024-3A23-08F7-3DBF-B4FAEE799F8C}"/>
              </a:ext>
            </a:extLst>
          </p:cNvPr>
          <p:cNvSpPr>
            <a:spLocks noGrp="1"/>
          </p:cNvSpPr>
          <p:nvPr>
            <p:ph type="title" hasCustomPrompt="1"/>
          </p:nvPr>
        </p:nvSpPr>
        <p:spPr>
          <a:xfrm>
            <a:off x="583200" y="2769057"/>
            <a:ext cx="8193024" cy="1231106"/>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Event name or </a:t>
            </a:r>
            <a:br>
              <a:rPr lang="en-US"/>
            </a:br>
            <a:r>
              <a:rPr lang="en-US"/>
              <a:t>presentation title </a:t>
            </a:r>
          </a:p>
        </p:txBody>
      </p:sp>
      <p:sp>
        <p:nvSpPr>
          <p:cNvPr id="5" name="Subtitle">
            <a:extLst>
              <a:ext uri="{FF2B5EF4-FFF2-40B4-BE49-F238E27FC236}">
                <a16:creationId xmlns:a16="http://schemas.microsoft.com/office/drawing/2014/main" id="{DC51E9B8-846A-0EF6-3C1A-D77F8815237B}"/>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a:t>
            </a:r>
          </a:p>
        </p:txBody>
      </p:sp>
      <p:sp>
        <p:nvSpPr>
          <p:cNvPr id="7" name="TextBox 6">
            <a:extLst>
              <a:ext uri="{FF2B5EF4-FFF2-40B4-BE49-F238E27FC236}">
                <a16:creationId xmlns:a16="http://schemas.microsoft.com/office/drawing/2014/main" id="{F6EB910A-890D-FBD9-6E95-4C2D1E8628B1}"/>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11" name="Text Placeholder 4">
            <a:extLst>
              <a:ext uri="{FF2B5EF4-FFF2-40B4-BE49-F238E27FC236}">
                <a16:creationId xmlns:a16="http://schemas.microsoft.com/office/drawing/2014/main" id="{40E687AC-1135-EB03-350B-1054191A770A}"/>
              </a:ext>
            </a:extLst>
          </p:cNvPr>
          <p:cNvSpPr>
            <a:spLocks noGrp="1"/>
          </p:cNvSpPr>
          <p:nvPr>
            <p:ph type="body" sz="quarter" idx="13" hasCustomPrompt="1"/>
          </p:nvPr>
        </p:nvSpPr>
        <p:spPr>
          <a:xfrm>
            <a:off x="2448000" y="6192000"/>
            <a:ext cx="7515150" cy="153888"/>
          </a:xfrm>
        </p:spPr>
        <p:txBody>
          <a:bodyPr wrap="square"/>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12010193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1_Title_Blue Gradient_logo">
    <p:spTree>
      <p:nvGrpSpPr>
        <p:cNvPr id="1" name=""/>
        <p:cNvGrpSpPr/>
        <p:nvPr/>
      </p:nvGrpSpPr>
      <p:grpSpPr>
        <a:xfrm>
          <a:off x="0" y="0"/>
          <a:ext cx="0" cy="0"/>
          <a:chOff x="0" y="0"/>
          <a:chExt cx="0" cy="0"/>
        </a:xfrm>
      </p:grpSpPr>
      <p:pic>
        <p:nvPicPr>
          <p:cNvPr id="4" name="Picture 3" descr="A blue sky with white clouds&#10;&#10;Description automatically generated">
            <a:extLst>
              <a:ext uri="{FF2B5EF4-FFF2-40B4-BE49-F238E27FC236}">
                <a16:creationId xmlns:a16="http://schemas.microsoft.com/office/drawing/2014/main" id="{8FFFC10D-E42E-180A-407A-3F41CB9D9C02}"/>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FFB67331-FF0E-2880-CC36-64B752EFAD94}"/>
              </a:ext>
            </a:extLst>
          </p:cNvPr>
          <p:cNvPicPr>
            <a:picLocks noChangeAspect="1"/>
          </p:cNvPicPr>
          <p:nvPr userDrawn="1"/>
        </p:nvPicPr>
        <p:blipFill>
          <a:blip r:embed="rId3"/>
          <a:srcRect/>
          <a:stretch/>
        </p:blipFill>
        <p:spPr>
          <a:xfrm>
            <a:off x="360001" y="360000"/>
            <a:ext cx="1606397" cy="719998"/>
          </a:xfrm>
          <a:prstGeom prst="rect">
            <a:avLst/>
          </a:prstGeom>
        </p:spPr>
      </p:pic>
      <p:sp>
        <p:nvSpPr>
          <p:cNvPr id="10" name="Title 1">
            <a:extLst>
              <a:ext uri="{FF2B5EF4-FFF2-40B4-BE49-F238E27FC236}">
                <a16:creationId xmlns:a16="http://schemas.microsoft.com/office/drawing/2014/main" id="{CAB1D245-CCC2-820F-FB11-9D5DCD80E36F}"/>
              </a:ext>
            </a:extLst>
          </p:cNvPr>
          <p:cNvSpPr>
            <a:spLocks noGrp="1"/>
          </p:cNvSpPr>
          <p:nvPr>
            <p:ph type="title" hasCustomPrompt="1"/>
          </p:nvPr>
        </p:nvSpPr>
        <p:spPr>
          <a:xfrm>
            <a:off x="583200"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11" name="Subtitle">
            <a:extLst>
              <a:ext uri="{FF2B5EF4-FFF2-40B4-BE49-F238E27FC236}">
                <a16:creationId xmlns:a16="http://schemas.microsoft.com/office/drawing/2014/main" id="{E9D03373-5A5C-F49D-3778-861E2FC3D64C}"/>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12" name="TextBox 11">
            <a:extLst>
              <a:ext uri="{FF2B5EF4-FFF2-40B4-BE49-F238E27FC236}">
                <a16:creationId xmlns:a16="http://schemas.microsoft.com/office/drawing/2014/main" id="{0B917370-FCF5-D57E-1FE2-F79383606E79}"/>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13" name="Text Placeholder 4">
            <a:extLst>
              <a:ext uri="{FF2B5EF4-FFF2-40B4-BE49-F238E27FC236}">
                <a16:creationId xmlns:a16="http://schemas.microsoft.com/office/drawing/2014/main" id="{94469225-2F61-00A2-B45B-624643266AB5}"/>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513162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1_Title_Blue Gradient_no logo">
    <p:spTree>
      <p:nvGrpSpPr>
        <p:cNvPr id="1" name=""/>
        <p:cNvGrpSpPr/>
        <p:nvPr/>
      </p:nvGrpSpPr>
      <p:grpSpPr>
        <a:xfrm>
          <a:off x="0" y="0"/>
          <a:ext cx="0" cy="0"/>
          <a:chOff x="0" y="0"/>
          <a:chExt cx="0" cy="0"/>
        </a:xfrm>
      </p:grpSpPr>
      <p:pic>
        <p:nvPicPr>
          <p:cNvPr id="4" name="Picture 3" descr="A blue sky with white clouds&#10;&#10;Description automatically generated">
            <a:extLst>
              <a:ext uri="{FF2B5EF4-FFF2-40B4-BE49-F238E27FC236}">
                <a16:creationId xmlns:a16="http://schemas.microsoft.com/office/drawing/2014/main" id="{8FFFC10D-E42E-180A-407A-3F41CB9D9C0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64DD543-388B-337F-4E08-14BA130A67B7}"/>
              </a:ext>
            </a:extLst>
          </p:cNvPr>
          <p:cNvSpPr>
            <a:spLocks noGrp="1"/>
          </p:cNvSpPr>
          <p:nvPr>
            <p:ph type="title" hasCustomPrompt="1"/>
          </p:nvPr>
        </p:nvSpPr>
        <p:spPr>
          <a:xfrm>
            <a:off x="583200"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C424E80D-E0DD-75D5-B7C2-96126E09F3F5}"/>
              </a:ext>
            </a:extLst>
          </p:cNvPr>
          <p:cNvSpPr>
            <a:spLocks noGrp="1"/>
          </p:cNvSpPr>
          <p:nvPr>
            <p:ph type="body" sz="quarter" idx="12" hasCustomPrompt="1"/>
          </p:nvPr>
        </p:nvSpPr>
        <p:spPr>
          <a:xfrm>
            <a:off x="582042" y="4212000"/>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Box 9">
            <a:extLst>
              <a:ext uri="{FF2B5EF4-FFF2-40B4-BE49-F238E27FC236}">
                <a16:creationId xmlns:a16="http://schemas.microsoft.com/office/drawing/2014/main" id="{8C6893FB-5EAD-CAAD-3815-7FF7620200BD}"/>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11" name="Text Placeholder 4">
            <a:extLst>
              <a:ext uri="{FF2B5EF4-FFF2-40B4-BE49-F238E27FC236}">
                <a16:creationId xmlns:a16="http://schemas.microsoft.com/office/drawing/2014/main" id="{0B1BAA0D-EC1C-9EB6-CB0A-17A4EC6194D3}"/>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3043268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376400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_shapes_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FC10D-E42E-180A-407A-3F41CB9D9C02}"/>
              </a:ext>
            </a:extLst>
          </p:cNvPr>
          <p:cNvPicPr>
            <a:picLocks noChangeAspect="1"/>
          </p:cNvPicPr>
          <p:nvPr userDrawn="1"/>
        </p:nvPicPr>
        <p:blipFill>
          <a:blip r:embed="rId2"/>
          <a:src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B8325176-B965-A222-8560-BA355410F8FF}"/>
              </a:ext>
            </a:extLst>
          </p:cNvPr>
          <p:cNvPicPr>
            <a:picLocks noChangeAspect="1"/>
          </p:cNvPicPr>
          <p:nvPr userDrawn="1"/>
        </p:nvPicPr>
        <p:blipFill>
          <a:blip r:embed="rId3"/>
          <a:srcRect/>
          <a:stretch/>
        </p:blipFill>
        <p:spPr>
          <a:xfrm>
            <a:off x="360001" y="360000"/>
            <a:ext cx="1606397" cy="719998"/>
          </a:xfrm>
          <a:prstGeom prst="rect">
            <a:avLst/>
          </a:prstGeom>
        </p:spPr>
      </p:pic>
      <p:sp>
        <p:nvSpPr>
          <p:cNvPr id="10" name="TextBox 9">
            <a:extLst>
              <a:ext uri="{FF2B5EF4-FFF2-40B4-BE49-F238E27FC236}">
                <a16:creationId xmlns:a16="http://schemas.microsoft.com/office/drawing/2014/main" id="{0B77F4BA-C566-5EF8-AB2B-790D6F3D03ED}"/>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11" name="Text Placeholder 4">
            <a:extLst>
              <a:ext uri="{FF2B5EF4-FFF2-40B4-BE49-F238E27FC236}">
                <a16:creationId xmlns:a16="http://schemas.microsoft.com/office/drawing/2014/main" id="{4C6E44A6-4719-397C-B7B9-AD97D69C192D}"/>
              </a:ext>
            </a:extLst>
          </p:cNvPr>
          <p:cNvSpPr>
            <a:spLocks noGrp="1"/>
          </p:cNvSpPr>
          <p:nvPr>
            <p:ph type="body" sz="quarter" idx="13" hasCustomPrompt="1"/>
          </p:nvPr>
        </p:nvSpPr>
        <p:spPr>
          <a:xfrm>
            <a:off x="3168000" y="6192000"/>
            <a:ext cx="6884490" cy="153888"/>
          </a:xfrm>
        </p:spPr>
        <p:txBody>
          <a:bodyPr wrap="square"/>
          <a:lstStyle>
            <a:lvl1pPr marL="0" indent="0">
              <a:buNone/>
              <a:defRPr sz="1000"/>
            </a:lvl1pPr>
          </a:lstStyle>
          <a:p>
            <a:pPr lvl="0"/>
            <a:r>
              <a:rPr lang="en-US"/>
              <a:t>Edit this text to add Microsoft Confidential label </a:t>
            </a:r>
            <a:endParaRPr lang="en-GB"/>
          </a:p>
        </p:txBody>
      </p:sp>
      <p:sp>
        <p:nvSpPr>
          <p:cNvPr id="2" name="Title 1">
            <a:extLst>
              <a:ext uri="{FF2B5EF4-FFF2-40B4-BE49-F238E27FC236}">
                <a16:creationId xmlns:a16="http://schemas.microsoft.com/office/drawing/2014/main" id="{C2E0DDB7-D35F-3D8A-A240-2009B48FA7AC}"/>
              </a:ext>
            </a:extLst>
          </p:cNvPr>
          <p:cNvSpPr>
            <a:spLocks noGrp="1"/>
          </p:cNvSpPr>
          <p:nvPr>
            <p:ph type="title" hasCustomPrompt="1"/>
          </p:nvPr>
        </p:nvSpPr>
        <p:spPr>
          <a:xfrm>
            <a:off x="583200" y="1739169"/>
            <a:ext cx="7662632"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92F40DC9-C0CD-4A6B-EC71-53FB270BCDC3}"/>
              </a:ext>
            </a:extLst>
          </p:cNvPr>
          <p:cNvSpPr>
            <a:spLocks noGrp="1"/>
          </p:cNvSpPr>
          <p:nvPr>
            <p:ph type="body" sz="quarter" idx="12" hasCustomPrompt="1"/>
          </p:nvPr>
        </p:nvSpPr>
        <p:spPr>
          <a:xfrm>
            <a:off x="582042" y="3182112"/>
            <a:ext cx="7663790"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0802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_shapes_no log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FFC10D-E42E-180A-407A-3F41CB9D9C02}"/>
              </a:ext>
            </a:extLst>
          </p:cNvPr>
          <p:cNvPicPr>
            <a:picLocks noChangeAspect="1"/>
          </p:cNvPicPr>
          <p:nvPr userDrawn="1"/>
        </p:nvPicPr>
        <p:blipFill>
          <a:blip r:embed="rId2"/>
          <a:src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03443733-146A-002D-8C0F-3D251DE94819}"/>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11" name="Text Placeholder 4">
            <a:extLst>
              <a:ext uri="{FF2B5EF4-FFF2-40B4-BE49-F238E27FC236}">
                <a16:creationId xmlns:a16="http://schemas.microsoft.com/office/drawing/2014/main" id="{F536BC26-0029-0F6F-6E2D-CF0F8E478090}"/>
              </a:ext>
            </a:extLst>
          </p:cNvPr>
          <p:cNvSpPr>
            <a:spLocks noGrp="1"/>
          </p:cNvSpPr>
          <p:nvPr>
            <p:ph type="body" sz="quarter" idx="13" hasCustomPrompt="1"/>
          </p:nvPr>
        </p:nvSpPr>
        <p:spPr>
          <a:xfrm>
            <a:off x="3168000" y="6192000"/>
            <a:ext cx="7515150" cy="153888"/>
          </a:xfrm>
        </p:spPr>
        <p:txBody>
          <a:bodyPr wrap="square"/>
          <a:lstStyle>
            <a:lvl1pPr marL="0" indent="0">
              <a:buNone/>
              <a:defRPr sz="1000"/>
            </a:lvl1pPr>
          </a:lstStyle>
          <a:p>
            <a:pPr lvl="0"/>
            <a:r>
              <a:rPr lang="en-US"/>
              <a:t>Edit this text to add Microsoft Confidential label </a:t>
            </a:r>
            <a:endParaRPr lang="en-GB"/>
          </a:p>
        </p:txBody>
      </p:sp>
      <p:sp>
        <p:nvSpPr>
          <p:cNvPr id="2" name="Title 1">
            <a:extLst>
              <a:ext uri="{FF2B5EF4-FFF2-40B4-BE49-F238E27FC236}">
                <a16:creationId xmlns:a16="http://schemas.microsoft.com/office/drawing/2014/main" id="{AFD1413B-2AFD-B1DC-27A2-86977CC679C5}"/>
              </a:ext>
            </a:extLst>
          </p:cNvPr>
          <p:cNvSpPr>
            <a:spLocks noGrp="1"/>
          </p:cNvSpPr>
          <p:nvPr>
            <p:ph type="title" hasCustomPrompt="1"/>
          </p:nvPr>
        </p:nvSpPr>
        <p:spPr>
          <a:xfrm>
            <a:off x="583200" y="1739169"/>
            <a:ext cx="7662632"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34165FAB-F658-D642-B2B9-3C6EEC719407}"/>
              </a:ext>
            </a:extLst>
          </p:cNvPr>
          <p:cNvSpPr>
            <a:spLocks noGrp="1"/>
          </p:cNvSpPr>
          <p:nvPr>
            <p:ph type="body" sz="quarter" idx="12" hasCustomPrompt="1"/>
          </p:nvPr>
        </p:nvSpPr>
        <p:spPr>
          <a:xfrm>
            <a:off x="582042" y="3182112"/>
            <a:ext cx="7663790"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934859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Title dynamic photo_no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3200"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4" name="TextBox 3">
            <a:extLst>
              <a:ext uri="{FF2B5EF4-FFF2-40B4-BE49-F238E27FC236}">
                <a16:creationId xmlns:a16="http://schemas.microsoft.com/office/drawing/2014/main" id="{313C035E-9D9E-ED0F-37CA-8BB874AF843C}"/>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8" name="Text Placeholder 4">
            <a:extLst>
              <a:ext uri="{FF2B5EF4-FFF2-40B4-BE49-F238E27FC236}">
                <a16:creationId xmlns:a16="http://schemas.microsoft.com/office/drawing/2014/main" id="{D085B4AC-149A-C473-3AC7-7B8B3BD75729}"/>
              </a:ext>
            </a:extLst>
          </p:cNvPr>
          <p:cNvSpPr>
            <a:spLocks noGrp="1"/>
          </p:cNvSpPr>
          <p:nvPr>
            <p:ph type="body" sz="quarter" idx="13" hasCustomPrompt="1"/>
          </p:nvPr>
        </p:nvSpPr>
        <p:spPr>
          <a:xfrm>
            <a:off x="2448001" y="6192000"/>
            <a:ext cx="3286050" cy="153888"/>
          </a:xfrm>
        </p:spPr>
        <p:txBody>
          <a:bodyPr wrap="square" anchor="ctr" anchorCtr="0"/>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128912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dynamic photo_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3200"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C2831A91-2F18-9527-DDF7-F70EC570E8C6}"/>
              </a:ext>
            </a:extLst>
          </p:cNvPr>
          <p:cNvSpPr>
            <a:spLocks noGrp="1"/>
          </p:cNvSpPr>
          <p:nvPr>
            <p:ph type="pic" sz="quarter" idx="19" hasCustomPrompt="1"/>
          </p:nvPr>
        </p:nvSpPr>
        <p:spPr bwMode="ltGray">
          <a:xfrm>
            <a:off x="6096000" y="0"/>
            <a:ext cx="6096000"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
        <p:nvSpPr>
          <p:cNvPr id="4" name="TextBox 3">
            <a:extLst>
              <a:ext uri="{FF2B5EF4-FFF2-40B4-BE49-F238E27FC236}">
                <a16:creationId xmlns:a16="http://schemas.microsoft.com/office/drawing/2014/main" id="{313C035E-9D9E-ED0F-37CA-8BB874AF843C}"/>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pic>
        <p:nvPicPr>
          <p:cNvPr id="7" name="Picture 6" descr="A logo on a black background">
            <a:extLst>
              <a:ext uri="{FF2B5EF4-FFF2-40B4-BE49-F238E27FC236}">
                <a16:creationId xmlns:a16="http://schemas.microsoft.com/office/drawing/2014/main" id="{269CAF1E-98E3-9211-5E6D-52E0D3D2E730}"/>
              </a:ext>
            </a:extLst>
          </p:cNvPr>
          <p:cNvPicPr>
            <a:picLocks noChangeAspect="1"/>
          </p:cNvPicPr>
          <p:nvPr userDrawn="1"/>
        </p:nvPicPr>
        <p:blipFill>
          <a:blip r:embed="rId3"/>
          <a:stretch>
            <a:fillRect/>
          </a:stretch>
        </p:blipFill>
        <p:spPr>
          <a:xfrm>
            <a:off x="360000" y="360000"/>
            <a:ext cx="1606399" cy="720000"/>
          </a:xfrm>
          <a:prstGeom prst="rect">
            <a:avLst/>
          </a:prstGeom>
        </p:spPr>
      </p:pic>
      <p:sp>
        <p:nvSpPr>
          <p:cNvPr id="8" name="Text Placeholder 4">
            <a:extLst>
              <a:ext uri="{FF2B5EF4-FFF2-40B4-BE49-F238E27FC236}">
                <a16:creationId xmlns:a16="http://schemas.microsoft.com/office/drawing/2014/main" id="{D085B4AC-149A-C473-3AC7-7B8B3BD75729}"/>
              </a:ext>
            </a:extLst>
          </p:cNvPr>
          <p:cNvSpPr>
            <a:spLocks noGrp="1"/>
          </p:cNvSpPr>
          <p:nvPr>
            <p:ph type="body" sz="quarter" idx="13" hasCustomPrompt="1"/>
          </p:nvPr>
        </p:nvSpPr>
        <p:spPr>
          <a:xfrm>
            <a:off x="2448001" y="6192000"/>
            <a:ext cx="3286050" cy="153888"/>
          </a:xfrm>
        </p:spPr>
        <p:txBody>
          <a:bodyPr wrap="square" anchor="ctr" anchorCtr="0"/>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5713429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tatic photo_BTG border_logo">
    <p:spTree>
      <p:nvGrpSpPr>
        <p:cNvPr id="1" name=""/>
        <p:cNvGrpSpPr/>
        <p:nvPr/>
      </p:nvGrpSpPr>
      <p:grpSpPr>
        <a:xfrm>
          <a:off x="0" y="0"/>
          <a:ext cx="0" cy="0"/>
          <a:chOff x="0" y="0"/>
          <a:chExt cx="0" cy="0"/>
        </a:xfrm>
      </p:grpSpPr>
      <p:pic>
        <p:nvPicPr>
          <p:cNvPr id="13" name="Picture 12" descr="A group of people sitting in an office">
            <a:extLst>
              <a:ext uri="{FF2B5EF4-FFF2-40B4-BE49-F238E27FC236}">
                <a16:creationId xmlns:a16="http://schemas.microsoft.com/office/drawing/2014/main" id="{D555AE9B-699E-0FC9-D9B4-9D7D5BB0083D}"/>
              </a:ext>
            </a:extLst>
          </p:cNvPr>
          <p:cNvPicPr>
            <a:picLocks noChangeAspect="1"/>
          </p:cNvPicPr>
          <p:nvPr userDrawn="1"/>
        </p:nvPicPr>
        <p:blipFill rotWithShape="1">
          <a:blip r:embed="rId2"/>
          <a:srcRect l="25121" t="4594" r="18315" b="-1"/>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24FBEE89-24FA-0E3E-931C-BB9F80D5A5D6}"/>
              </a:ext>
            </a:extLst>
          </p:cNvPr>
          <p:cNvPicPr>
            <a:picLocks noChangeAspect="1"/>
          </p:cNvPicPr>
          <p:nvPr userDrawn="1"/>
        </p:nvPicPr>
        <p:blipFill>
          <a:blip r:embed="rId3"/>
          <a:srcRect/>
          <a:stretch/>
        </p:blipFill>
        <p:spPr>
          <a:xfrm>
            <a:off x="6096000" y="0"/>
            <a:ext cx="6096000" cy="6857999"/>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3200"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Box 3">
            <a:extLst>
              <a:ext uri="{FF2B5EF4-FFF2-40B4-BE49-F238E27FC236}">
                <a16:creationId xmlns:a16="http://schemas.microsoft.com/office/drawing/2014/main" id="{313C035E-9D9E-ED0F-37CA-8BB874AF843C}"/>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pic>
        <p:nvPicPr>
          <p:cNvPr id="7" name="Picture 6" descr="A logo on a black background">
            <a:extLst>
              <a:ext uri="{FF2B5EF4-FFF2-40B4-BE49-F238E27FC236}">
                <a16:creationId xmlns:a16="http://schemas.microsoft.com/office/drawing/2014/main" id="{269CAF1E-98E3-9211-5E6D-52E0D3D2E730}"/>
              </a:ext>
            </a:extLst>
          </p:cNvPr>
          <p:cNvPicPr>
            <a:picLocks noChangeAspect="1"/>
          </p:cNvPicPr>
          <p:nvPr userDrawn="1"/>
        </p:nvPicPr>
        <p:blipFill>
          <a:blip r:embed="rId4"/>
          <a:stretch>
            <a:fillRect/>
          </a:stretch>
        </p:blipFill>
        <p:spPr>
          <a:xfrm>
            <a:off x="360000" y="360000"/>
            <a:ext cx="1606399" cy="720000"/>
          </a:xfrm>
          <a:prstGeom prst="rect">
            <a:avLst/>
          </a:prstGeom>
        </p:spPr>
      </p:pic>
      <p:sp>
        <p:nvSpPr>
          <p:cNvPr id="8" name="Text Placeholder 4">
            <a:extLst>
              <a:ext uri="{FF2B5EF4-FFF2-40B4-BE49-F238E27FC236}">
                <a16:creationId xmlns:a16="http://schemas.microsoft.com/office/drawing/2014/main" id="{D085B4AC-149A-C473-3AC7-7B8B3BD75729}"/>
              </a:ext>
            </a:extLst>
          </p:cNvPr>
          <p:cNvSpPr>
            <a:spLocks noGrp="1"/>
          </p:cNvSpPr>
          <p:nvPr>
            <p:ph type="body" sz="quarter" idx="13" hasCustomPrompt="1"/>
          </p:nvPr>
        </p:nvSpPr>
        <p:spPr>
          <a:xfrm>
            <a:off x="2448001" y="6192000"/>
            <a:ext cx="3286050" cy="153888"/>
          </a:xfrm>
        </p:spPr>
        <p:txBody>
          <a:bodyPr wrap="square" anchor="ctr" anchorCtr="0"/>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31504045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static photo_BTG border_no logo">
    <p:spTree>
      <p:nvGrpSpPr>
        <p:cNvPr id="1" name=""/>
        <p:cNvGrpSpPr/>
        <p:nvPr/>
      </p:nvGrpSpPr>
      <p:grpSpPr>
        <a:xfrm>
          <a:off x="0" y="0"/>
          <a:ext cx="0" cy="0"/>
          <a:chOff x="0" y="0"/>
          <a:chExt cx="0" cy="0"/>
        </a:xfrm>
      </p:grpSpPr>
      <p:pic>
        <p:nvPicPr>
          <p:cNvPr id="13" name="Picture 12" descr="A group of people sitting in an office">
            <a:extLst>
              <a:ext uri="{FF2B5EF4-FFF2-40B4-BE49-F238E27FC236}">
                <a16:creationId xmlns:a16="http://schemas.microsoft.com/office/drawing/2014/main" id="{D555AE9B-699E-0FC9-D9B4-9D7D5BB0083D}"/>
              </a:ext>
            </a:extLst>
          </p:cNvPr>
          <p:cNvPicPr>
            <a:picLocks noChangeAspect="1"/>
          </p:cNvPicPr>
          <p:nvPr userDrawn="1"/>
        </p:nvPicPr>
        <p:blipFill rotWithShape="1">
          <a:blip r:embed="rId2"/>
          <a:srcRect l="25121" t="4594" r="18315" b="-1"/>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24FBEE89-24FA-0E3E-931C-BB9F80D5A5D6}"/>
              </a:ext>
            </a:extLst>
          </p:cNvPr>
          <p:cNvPicPr>
            <a:picLocks noChangeAspect="1"/>
          </p:cNvPicPr>
          <p:nvPr userDrawn="1"/>
        </p:nvPicPr>
        <p:blipFill>
          <a:blip r:embed="rId3"/>
          <a:srcRect/>
          <a:stretch/>
        </p:blipFill>
        <p:spPr>
          <a:xfrm>
            <a:off x="6096000" y="0"/>
            <a:ext cx="6096000" cy="6857999"/>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3200"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Box 3">
            <a:extLst>
              <a:ext uri="{FF2B5EF4-FFF2-40B4-BE49-F238E27FC236}">
                <a16:creationId xmlns:a16="http://schemas.microsoft.com/office/drawing/2014/main" id="{313C035E-9D9E-ED0F-37CA-8BB874AF843C}"/>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8" name="Text Placeholder 4">
            <a:extLst>
              <a:ext uri="{FF2B5EF4-FFF2-40B4-BE49-F238E27FC236}">
                <a16:creationId xmlns:a16="http://schemas.microsoft.com/office/drawing/2014/main" id="{D085B4AC-149A-C473-3AC7-7B8B3BD75729}"/>
              </a:ext>
            </a:extLst>
          </p:cNvPr>
          <p:cNvSpPr>
            <a:spLocks noGrp="1"/>
          </p:cNvSpPr>
          <p:nvPr>
            <p:ph type="body" sz="quarter" idx="13" hasCustomPrompt="1"/>
          </p:nvPr>
        </p:nvSpPr>
        <p:spPr>
          <a:xfrm>
            <a:off x="2448001" y="6192000"/>
            <a:ext cx="3286050" cy="153888"/>
          </a:xfrm>
        </p:spPr>
        <p:txBody>
          <a:bodyPr wrap="square" anchor="ctr" anchorCtr="0"/>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3512539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static photo_BPO border_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55AE9B-699E-0FC9-D9B4-9D7D5BB0083D}"/>
              </a:ext>
            </a:extLst>
          </p:cNvPr>
          <p:cNvPicPr>
            <a:picLocks noChangeAspect="1"/>
          </p:cNvPicPr>
          <p:nvPr userDrawn="1"/>
        </p:nvPicPr>
        <p:blipFill rotWithShape="1">
          <a:blip r:embed="rId2"/>
          <a:srcRect l="17577" r="23135"/>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24FBEE89-24FA-0E3E-931C-BB9F80D5A5D6}"/>
              </a:ext>
            </a:extLst>
          </p:cNvPr>
          <p:cNvPicPr>
            <a:picLocks noChangeAspect="1"/>
          </p:cNvPicPr>
          <p:nvPr userDrawn="1"/>
        </p:nvPicPr>
        <p:blipFill>
          <a:blip r:embed="rId3"/>
          <a:srcRect/>
          <a:stretch/>
        </p:blipFill>
        <p:spPr>
          <a:xfrm>
            <a:off x="6096000" y="0"/>
            <a:ext cx="6096000" cy="6857999"/>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3200"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Box 3">
            <a:extLst>
              <a:ext uri="{FF2B5EF4-FFF2-40B4-BE49-F238E27FC236}">
                <a16:creationId xmlns:a16="http://schemas.microsoft.com/office/drawing/2014/main" id="{313C035E-9D9E-ED0F-37CA-8BB874AF843C}"/>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8" name="Text Placeholder 4">
            <a:extLst>
              <a:ext uri="{FF2B5EF4-FFF2-40B4-BE49-F238E27FC236}">
                <a16:creationId xmlns:a16="http://schemas.microsoft.com/office/drawing/2014/main" id="{D085B4AC-149A-C473-3AC7-7B8B3BD75729}"/>
              </a:ext>
            </a:extLst>
          </p:cNvPr>
          <p:cNvSpPr>
            <a:spLocks noGrp="1"/>
          </p:cNvSpPr>
          <p:nvPr>
            <p:ph type="body" sz="quarter" idx="13" hasCustomPrompt="1"/>
          </p:nvPr>
        </p:nvSpPr>
        <p:spPr>
          <a:xfrm>
            <a:off x="2448001" y="6192000"/>
            <a:ext cx="3286050" cy="153888"/>
          </a:xfrm>
        </p:spPr>
        <p:txBody>
          <a:bodyPr wrap="square" anchor="ctr" anchorCtr="0"/>
          <a:lstStyle>
            <a:lvl1pPr marL="0" indent="0">
              <a:buNone/>
              <a:defRPr sz="1000"/>
            </a:lvl1pPr>
          </a:lstStyle>
          <a:p>
            <a:pPr lvl="0"/>
            <a:r>
              <a:rPr lang="en-US"/>
              <a:t>Edit this text to add Microsoft Confidential label </a:t>
            </a:r>
            <a:endParaRPr lang="en-GB"/>
          </a:p>
        </p:txBody>
      </p:sp>
      <p:pic>
        <p:nvPicPr>
          <p:cNvPr id="5" name="Picture 4" descr="A logo on a black background">
            <a:extLst>
              <a:ext uri="{FF2B5EF4-FFF2-40B4-BE49-F238E27FC236}">
                <a16:creationId xmlns:a16="http://schemas.microsoft.com/office/drawing/2014/main" id="{1C58EBA7-FDDB-33E7-F6C0-18F8FA20BEE7}"/>
              </a:ext>
            </a:extLst>
          </p:cNvPr>
          <p:cNvPicPr>
            <a:picLocks noChangeAspect="1"/>
          </p:cNvPicPr>
          <p:nvPr userDrawn="1"/>
        </p:nvPicPr>
        <p:blipFill>
          <a:blip r:embed="rId4"/>
          <a:stretch>
            <a:fillRect/>
          </a:stretch>
        </p:blipFill>
        <p:spPr>
          <a:xfrm>
            <a:off x="360000" y="360000"/>
            <a:ext cx="1606399" cy="720000"/>
          </a:xfrm>
          <a:prstGeom prst="rect">
            <a:avLst/>
          </a:prstGeom>
        </p:spPr>
      </p:pic>
    </p:spTree>
    <p:extLst>
      <p:ext uri="{BB962C8B-B14F-4D97-AF65-F5344CB8AC3E}">
        <p14:creationId xmlns:p14="http://schemas.microsoft.com/office/powerpoint/2010/main" val="3983542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itle static photo_BPO border_no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555AE9B-699E-0FC9-D9B4-9D7D5BB0083D}"/>
              </a:ext>
            </a:extLst>
          </p:cNvPr>
          <p:cNvPicPr>
            <a:picLocks noChangeAspect="1"/>
          </p:cNvPicPr>
          <p:nvPr userDrawn="1"/>
        </p:nvPicPr>
        <p:blipFill rotWithShape="1">
          <a:blip r:embed="rId2"/>
          <a:srcRect l="17577" r="23135"/>
          <a:stretch/>
        </p:blipFill>
        <p:spPr>
          <a:xfrm>
            <a:off x="6096000" y="0"/>
            <a:ext cx="6096000" cy="6858000"/>
          </a:xfrm>
          <a:prstGeom prst="rect">
            <a:avLst/>
          </a:prstGeom>
        </p:spPr>
      </p:pic>
      <p:pic>
        <p:nvPicPr>
          <p:cNvPr id="11" name="Picture 10">
            <a:extLst>
              <a:ext uri="{FF2B5EF4-FFF2-40B4-BE49-F238E27FC236}">
                <a16:creationId xmlns:a16="http://schemas.microsoft.com/office/drawing/2014/main" id="{24FBEE89-24FA-0E3E-931C-BB9F80D5A5D6}"/>
              </a:ext>
            </a:extLst>
          </p:cNvPr>
          <p:cNvPicPr>
            <a:picLocks noChangeAspect="1"/>
          </p:cNvPicPr>
          <p:nvPr userDrawn="1"/>
        </p:nvPicPr>
        <p:blipFill>
          <a:blip r:embed="rId3"/>
          <a:srcRect/>
          <a:stretch/>
        </p:blipFill>
        <p:spPr>
          <a:xfrm>
            <a:off x="6096000" y="0"/>
            <a:ext cx="6095999" cy="6857999"/>
          </a:xfrm>
          <a:prstGeom prst="rect">
            <a:avLst/>
          </a:prstGeom>
        </p:spPr>
      </p:pic>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83200" y="2769057"/>
            <a:ext cx="505538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3" name="Subtitle">
            <a:extLst>
              <a:ext uri="{FF2B5EF4-FFF2-40B4-BE49-F238E27FC236}">
                <a16:creationId xmlns:a16="http://schemas.microsoft.com/office/drawing/2014/main" id="{AA1ADBE6-5E29-7A6B-E210-597F443C7BFA}"/>
              </a:ext>
            </a:extLst>
          </p:cNvPr>
          <p:cNvSpPr>
            <a:spLocks noGrp="1"/>
          </p:cNvSpPr>
          <p:nvPr>
            <p:ph type="body" sz="quarter" idx="12" hasCustomPrompt="1"/>
          </p:nvPr>
        </p:nvSpPr>
        <p:spPr>
          <a:xfrm>
            <a:off x="582042" y="4215826"/>
            <a:ext cx="5055384" cy="246221"/>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4" name="TextBox 3">
            <a:extLst>
              <a:ext uri="{FF2B5EF4-FFF2-40B4-BE49-F238E27FC236}">
                <a16:creationId xmlns:a16="http://schemas.microsoft.com/office/drawing/2014/main" id="{313C035E-9D9E-ED0F-37CA-8BB874AF843C}"/>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8" name="Text Placeholder 4">
            <a:extLst>
              <a:ext uri="{FF2B5EF4-FFF2-40B4-BE49-F238E27FC236}">
                <a16:creationId xmlns:a16="http://schemas.microsoft.com/office/drawing/2014/main" id="{D085B4AC-149A-C473-3AC7-7B8B3BD75729}"/>
              </a:ext>
            </a:extLst>
          </p:cNvPr>
          <p:cNvSpPr>
            <a:spLocks noGrp="1"/>
          </p:cNvSpPr>
          <p:nvPr>
            <p:ph type="body" sz="quarter" idx="13" hasCustomPrompt="1"/>
          </p:nvPr>
        </p:nvSpPr>
        <p:spPr>
          <a:xfrm>
            <a:off x="2448001" y="6192000"/>
            <a:ext cx="3286050" cy="153888"/>
          </a:xfrm>
        </p:spPr>
        <p:txBody>
          <a:bodyPr wrap="square" anchor="ctr" anchorCtr="0"/>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17644837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_Photo_FP_Light overlay_logo">
    <p:spTree>
      <p:nvGrpSpPr>
        <p:cNvPr id="1" name=""/>
        <p:cNvGrpSpPr/>
        <p:nvPr/>
      </p:nvGrpSpPr>
      <p:grpSpPr>
        <a:xfrm>
          <a:off x="0" y="0"/>
          <a:ext cx="0" cy="0"/>
          <a:chOff x="0" y="0"/>
          <a:chExt cx="0" cy="0"/>
        </a:xfrm>
      </p:grpSpPr>
      <p:pic>
        <p:nvPicPr>
          <p:cNvPr id="9" name="Picture 8" descr="A person and person talking in a hallway">
            <a:extLst>
              <a:ext uri="{FF2B5EF4-FFF2-40B4-BE49-F238E27FC236}">
                <a16:creationId xmlns:a16="http://schemas.microsoft.com/office/drawing/2014/main" id="{2C36657C-8BBC-6D39-39DD-CA2BBF2244EC}"/>
              </a:ext>
            </a:extLst>
          </p:cNvPr>
          <p:cNvPicPr>
            <a:picLocks noChangeAspect="1"/>
          </p:cNvPicPr>
          <p:nvPr userDrawn="1"/>
        </p:nvPicPr>
        <p:blipFill rotWithShape="1">
          <a:blip r:embed="rId2"/>
          <a:srcRect l="11927" r="8427"/>
          <a:stretch/>
        </p:blipFill>
        <p:spPr>
          <a:xfrm>
            <a:off x="4014932" y="0"/>
            <a:ext cx="8189134" cy="6858000"/>
          </a:xfrm>
          <a:prstGeom prst="rect">
            <a:avLst/>
          </a:prstGeom>
        </p:spPr>
      </p:pic>
      <p:sp>
        <p:nvSpPr>
          <p:cNvPr id="10" name="Gradient overlay">
            <a:extLst>
              <a:ext uri="{FF2B5EF4-FFF2-40B4-BE49-F238E27FC236}">
                <a16:creationId xmlns:a16="http://schemas.microsoft.com/office/drawing/2014/main" id="{A36F4A3F-D737-AF20-1AE6-2FE9155039FE}"/>
              </a:ext>
            </a:extLst>
          </p:cNvPr>
          <p:cNvSpPr>
            <a:spLocks/>
          </p:cNvSpPr>
          <p:nvPr userDrawn="1"/>
        </p:nvSpPr>
        <p:spPr bwMode="auto">
          <a:xfrm>
            <a:off x="4014932" y="1"/>
            <a:ext cx="4956768" cy="6857999"/>
          </a:xfrm>
          <a:prstGeom prst="rect">
            <a:avLst/>
          </a:prstGeom>
          <a:gradFill flip="none" rotWithShape="1">
            <a:gsLst>
              <a:gs pos="0">
                <a:schemeClr val="bg1"/>
              </a:gs>
              <a:gs pos="100000">
                <a:schemeClr val="bg1">
                  <a:alpha val="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pic>
        <p:nvPicPr>
          <p:cNvPr id="8" name="Picture 7" descr="A logo on a black background">
            <a:extLst>
              <a:ext uri="{FF2B5EF4-FFF2-40B4-BE49-F238E27FC236}">
                <a16:creationId xmlns:a16="http://schemas.microsoft.com/office/drawing/2014/main" id="{AFAE005C-C5C0-015A-7268-2475FA110E8A}"/>
              </a:ext>
            </a:extLst>
          </p:cNvPr>
          <p:cNvPicPr>
            <a:picLocks noChangeAspect="1"/>
          </p:cNvPicPr>
          <p:nvPr userDrawn="1"/>
        </p:nvPicPr>
        <p:blipFill>
          <a:blip r:embed="rId3"/>
          <a:stretch>
            <a:fillRect/>
          </a:stretch>
        </p:blipFill>
        <p:spPr>
          <a:xfrm>
            <a:off x="360000" y="360000"/>
            <a:ext cx="1606399" cy="720000"/>
          </a:xfrm>
          <a:prstGeom prst="rect">
            <a:avLst/>
          </a:prstGeom>
        </p:spPr>
      </p:pic>
      <p:sp>
        <p:nvSpPr>
          <p:cNvPr id="5" name="Title 1">
            <a:extLst>
              <a:ext uri="{FF2B5EF4-FFF2-40B4-BE49-F238E27FC236}">
                <a16:creationId xmlns:a16="http://schemas.microsoft.com/office/drawing/2014/main" id="{384E26CA-5A27-F06B-6ACD-9F28C8538DE3}"/>
              </a:ext>
            </a:extLst>
          </p:cNvPr>
          <p:cNvSpPr>
            <a:spLocks noGrp="1"/>
          </p:cNvSpPr>
          <p:nvPr>
            <p:ph type="title" hasCustomPrompt="1"/>
          </p:nvPr>
        </p:nvSpPr>
        <p:spPr>
          <a:xfrm>
            <a:off x="583200" y="2769057"/>
            <a:ext cx="612000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7" name="Subtitle">
            <a:extLst>
              <a:ext uri="{FF2B5EF4-FFF2-40B4-BE49-F238E27FC236}">
                <a16:creationId xmlns:a16="http://schemas.microsoft.com/office/drawing/2014/main" id="{1FECC169-3A19-3FFD-4EF0-424B83638B00}"/>
              </a:ext>
            </a:extLst>
          </p:cNvPr>
          <p:cNvSpPr>
            <a:spLocks noGrp="1"/>
          </p:cNvSpPr>
          <p:nvPr>
            <p:ph type="body" sz="quarter" idx="12" hasCustomPrompt="1"/>
          </p:nvPr>
        </p:nvSpPr>
        <p:spPr>
          <a:xfrm>
            <a:off x="582042" y="4215827"/>
            <a:ext cx="6120000"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11" name="TextBox 10">
            <a:extLst>
              <a:ext uri="{FF2B5EF4-FFF2-40B4-BE49-F238E27FC236}">
                <a16:creationId xmlns:a16="http://schemas.microsoft.com/office/drawing/2014/main" id="{82516D5B-7ACF-0A11-42EF-2B1721E2124F}"/>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12" name="Text Placeholder 4">
            <a:extLst>
              <a:ext uri="{FF2B5EF4-FFF2-40B4-BE49-F238E27FC236}">
                <a16:creationId xmlns:a16="http://schemas.microsoft.com/office/drawing/2014/main" id="{66032BE3-B78D-6114-9823-2A4DC020CD9B}"/>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323435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itle_Photo_FP_Light overlay_no logo">
    <p:spTree>
      <p:nvGrpSpPr>
        <p:cNvPr id="1" name=""/>
        <p:cNvGrpSpPr/>
        <p:nvPr/>
      </p:nvGrpSpPr>
      <p:grpSpPr>
        <a:xfrm>
          <a:off x="0" y="0"/>
          <a:ext cx="0" cy="0"/>
          <a:chOff x="0" y="0"/>
          <a:chExt cx="0" cy="0"/>
        </a:xfrm>
      </p:grpSpPr>
      <p:pic>
        <p:nvPicPr>
          <p:cNvPr id="9" name="Picture 8" descr="A person and person talking in a hallway">
            <a:extLst>
              <a:ext uri="{FF2B5EF4-FFF2-40B4-BE49-F238E27FC236}">
                <a16:creationId xmlns:a16="http://schemas.microsoft.com/office/drawing/2014/main" id="{2C36657C-8BBC-6D39-39DD-CA2BBF2244EC}"/>
              </a:ext>
            </a:extLst>
          </p:cNvPr>
          <p:cNvPicPr>
            <a:picLocks noChangeAspect="1"/>
          </p:cNvPicPr>
          <p:nvPr userDrawn="1"/>
        </p:nvPicPr>
        <p:blipFill rotWithShape="1">
          <a:blip r:embed="rId2"/>
          <a:srcRect l="11927" r="8427"/>
          <a:stretch/>
        </p:blipFill>
        <p:spPr>
          <a:xfrm>
            <a:off x="4014932" y="0"/>
            <a:ext cx="8189134" cy="6858000"/>
          </a:xfrm>
          <a:prstGeom prst="rect">
            <a:avLst/>
          </a:prstGeom>
        </p:spPr>
      </p:pic>
      <p:sp>
        <p:nvSpPr>
          <p:cNvPr id="10" name="Gradient overlay">
            <a:extLst>
              <a:ext uri="{FF2B5EF4-FFF2-40B4-BE49-F238E27FC236}">
                <a16:creationId xmlns:a16="http://schemas.microsoft.com/office/drawing/2014/main" id="{A36F4A3F-D737-AF20-1AE6-2FE9155039FE}"/>
              </a:ext>
            </a:extLst>
          </p:cNvPr>
          <p:cNvSpPr>
            <a:spLocks/>
          </p:cNvSpPr>
          <p:nvPr userDrawn="1"/>
        </p:nvSpPr>
        <p:spPr bwMode="auto">
          <a:xfrm>
            <a:off x="4014932" y="1"/>
            <a:ext cx="4956768" cy="6857999"/>
          </a:xfrm>
          <a:prstGeom prst="rect">
            <a:avLst/>
          </a:prstGeom>
          <a:gradFill flip="none" rotWithShape="1">
            <a:gsLst>
              <a:gs pos="0">
                <a:schemeClr val="bg1"/>
              </a:gs>
              <a:gs pos="100000">
                <a:schemeClr val="bg1">
                  <a:alpha val="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0494AA62-85F4-2CD7-E6C4-CF7071291241}"/>
              </a:ext>
            </a:extLst>
          </p:cNvPr>
          <p:cNvSpPr>
            <a:spLocks noGrp="1"/>
          </p:cNvSpPr>
          <p:nvPr>
            <p:ph type="title" hasCustomPrompt="1"/>
          </p:nvPr>
        </p:nvSpPr>
        <p:spPr>
          <a:xfrm>
            <a:off x="583200" y="2769057"/>
            <a:ext cx="612000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7" name="Subtitle">
            <a:extLst>
              <a:ext uri="{FF2B5EF4-FFF2-40B4-BE49-F238E27FC236}">
                <a16:creationId xmlns:a16="http://schemas.microsoft.com/office/drawing/2014/main" id="{8302772D-72A0-0BAD-B837-A29EA53648F9}"/>
              </a:ext>
            </a:extLst>
          </p:cNvPr>
          <p:cNvSpPr>
            <a:spLocks noGrp="1"/>
          </p:cNvSpPr>
          <p:nvPr>
            <p:ph type="body" sz="quarter" idx="12" hasCustomPrompt="1"/>
          </p:nvPr>
        </p:nvSpPr>
        <p:spPr>
          <a:xfrm>
            <a:off x="582042" y="4215827"/>
            <a:ext cx="6120000"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extBox 7">
            <a:extLst>
              <a:ext uri="{FF2B5EF4-FFF2-40B4-BE49-F238E27FC236}">
                <a16:creationId xmlns:a16="http://schemas.microsoft.com/office/drawing/2014/main" id="{AF6F9B09-4602-5B48-A6BC-F0AD82DED5BE}"/>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11" name="Text Placeholder 4">
            <a:extLst>
              <a:ext uri="{FF2B5EF4-FFF2-40B4-BE49-F238E27FC236}">
                <a16:creationId xmlns:a16="http://schemas.microsoft.com/office/drawing/2014/main" id="{240466D2-1528-350A-42FF-1E03DEA2C90E}"/>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24891635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03281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2_Title_Photo_FP_Light overlay_logo">
    <p:spTree>
      <p:nvGrpSpPr>
        <p:cNvPr id="1" name=""/>
        <p:cNvGrpSpPr/>
        <p:nvPr/>
      </p:nvGrpSpPr>
      <p:grpSpPr>
        <a:xfrm>
          <a:off x="0" y="0"/>
          <a:ext cx="0" cy="0"/>
          <a:chOff x="0" y="0"/>
          <a:chExt cx="0" cy="0"/>
        </a:xfrm>
      </p:grpSpPr>
      <p:pic>
        <p:nvPicPr>
          <p:cNvPr id="14" name="Picture 13" descr="A person and person standing in front of a wall with a mural&#10;&#10;Description automatically generated">
            <a:extLst>
              <a:ext uri="{FF2B5EF4-FFF2-40B4-BE49-F238E27FC236}">
                <a16:creationId xmlns:a16="http://schemas.microsoft.com/office/drawing/2014/main" id="{1ECFB7E5-C9CC-B86D-06AD-8705D3DFE486}"/>
              </a:ext>
            </a:extLst>
          </p:cNvPr>
          <p:cNvPicPr>
            <a:picLocks noChangeAspect="1"/>
          </p:cNvPicPr>
          <p:nvPr userDrawn="1"/>
        </p:nvPicPr>
        <p:blipFill rotWithShape="1">
          <a:blip r:embed="rId2"/>
          <a:srcRect l="27388" t="6910" r="15771" b="17157"/>
          <a:stretch/>
        </p:blipFill>
        <p:spPr>
          <a:xfrm>
            <a:off x="4495800" y="0"/>
            <a:ext cx="7696200" cy="6858000"/>
          </a:xfrm>
          <a:prstGeom prst="rect">
            <a:avLst/>
          </a:prstGeom>
        </p:spPr>
      </p:pic>
      <p:sp>
        <p:nvSpPr>
          <p:cNvPr id="15" name="Gradient overlay">
            <a:extLst>
              <a:ext uri="{FF2B5EF4-FFF2-40B4-BE49-F238E27FC236}">
                <a16:creationId xmlns:a16="http://schemas.microsoft.com/office/drawing/2014/main" id="{475F5D98-FCAD-51AE-AAE9-A49DBC7BCEE3}"/>
              </a:ext>
            </a:extLst>
          </p:cNvPr>
          <p:cNvSpPr>
            <a:spLocks/>
          </p:cNvSpPr>
          <p:nvPr userDrawn="1"/>
        </p:nvSpPr>
        <p:spPr bwMode="auto">
          <a:xfrm>
            <a:off x="4495800" y="1"/>
            <a:ext cx="4660901" cy="6857999"/>
          </a:xfrm>
          <a:prstGeom prst="rect">
            <a:avLst/>
          </a:prstGeom>
          <a:gradFill flip="none" rotWithShape="1">
            <a:gsLst>
              <a:gs pos="0">
                <a:schemeClr val="bg1"/>
              </a:gs>
              <a:gs pos="100000">
                <a:schemeClr val="bg1">
                  <a:alpha val="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pic>
        <p:nvPicPr>
          <p:cNvPr id="11" name="Picture 10" descr="A logo on a black background">
            <a:extLst>
              <a:ext uri="{FF2B5EF4-FFF2-40B4-BE49-F238E27FC236}">
                <a16:creationId xmlns:a16="http://schemas.microsoft.com/office/drawing/2014/main" id="{A4326AFF-6970-23CC-C744-C7BB52100B7D}"/>
              </a:ext>
            </a:extLst>
          </p:cNvPr>
          <p:cNvPicPr>
            <a:picLocks noChangeAspect="1"/>
          </p:cNvPicPr>
          <p:nvPr userDrawn="1"/>
        </p:nvPicPr>
        <p:blipFill>
          <a:blip r:embed="rId3"/>
          <a:stretch>
            <a:fillRect/>
          </a:stretch>
        </p:blipFill>
        <p:spPr>
          <a:xfrm>
            <a:off x="360000" y="360000"/>
            <a:ext cx="1606399" cy="720000"/>
          </a:xfrm>
          <a:prstGeom prst="rect">
            <a:avLst/>
          </a:prstGeom>
        </p:spPr>
      </p:pic>
      <p:sp>
        <p:nvSpPr>
          <p:cNvPr id="5" name="Title 1">
            <a:extLst>
              <a:ext uri="{FF2B5EF4-FFF2-40B4-BE49-F238E27FC236}">
                <a16:creationId xmlns:a16="http://schemas.microsoft.com/office/drawing/2014/main" id="{E5DFC480-C175-1912-7C1B-1A1986E0EA76}"/>
              </a:ext>
            </a:extLst>
          </p:cNvPr>
          <p:cNvSpPr>
            <a:spLocks noGrp="1"/>
          </p:cNvSpPr>
          <p:nvPr>
            <p:ph type="title" hasCustomPrompt="1"/>
          </p:nvPr>
        </p:nvSpPr>
        <p:spPr>
          <a:xfrm>
            <a:off x="583200" y="2769057"/>
            <a:ext cx="612000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Subtitle">
            <a:extLst>
              <a:ext uri="{FF2B5EF4-FFF2-40B4-BE49-F238E27FC236}">
                <a16:creationId xmlns:a16="http://schemas.microsoft.com/office/drawing/2014/main" id="{3EA99291-2073-4349-CA54-B94F8C8682E3}"/>
              </a:ext>
            </a:extLst>
          </p:cNvPr>
          <p:cNvSpPr>
            <a:spLocks noGrp="1"/>
          </p:cNvSpPr>
          <p:nvPr>
            <p:ph type="body" sz="quarter" idx="12" hasCustomPrompt="1"/>
          </p:nvPr>
        </p:nvSpPr>
        <p:spPr>
          <a:xfrm>
            <a:off x="582042" y="4215827"/>
            <a:ext cx="6120000"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TextBox 6">
            <a:extLst>
              <a:ext uri="{FF2B5EF4-FFF2-40B4-BE49-F238E27FC236}">
                <a16:creationId xmlns:a16="http://schemas.microsoft.com/office/drawing/2014/main" id="{8FCB662B-9A91-E0B4-F361-A19792715BF4}"/>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8" name="Text Placeholder 4">
            <a:extLst>
              <a:ext uri="{FF2B5EF4-FFF2-40B4-BE49-F238E27FC236}">
                <a16:creationId xmlns:a16="http://schemas.microsoft.com/office/drawing/2014/main" id="{D1CC8E8B-CB17-DB02-13E6-A0A66DDE9B41}"/>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2839909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2_Title_Photo_FP_Light overlay_no logo">
    <p:spTree>
      <p:nvGrpSpPr>
        <p:cNvPr id="1" name=""/>
        <p:cNvGrpSpPr/>
        <p:nvPr/>
      </p:nvGrpSpPr>
      <p:grpSpPr>
        <a:xfrm>
          <a:off x="0" y="0"/>
          <a:ext cx="0" cy="0"/>
          <a:chOff x="0" y="0"/>
          <a:chExt cx="0" cy="0"/>
        </a:xfrm>
      </p:grpSpPr>
      <p:pic>
        <p:nvPicPr>
          <p:cNvPr id="14" name="Picture 13" descr="A person and person standing in front of a wall with a mural&#10;&#10;Description automatically generated">
            <a:extLst>
              <a:ext uri="{FF2B5EF4-FFF2-40B4-BE49-F238E27FC236}">
                <a16:creationId xmlns:a16="http://schemas.microsoft.com/office/drawing/2014/main" id="{1ECFB7E5-C9CC-B86D-06AD-8705D3DFE486}"/>
              </a:ext>
            </a:extLst>
          </p:cNvPr>
          <p:cNvPicPr>
            <a:picLocks noChangeAspect="1"/>
          </p:cNvPicPr>
          <p:nvPr userDrawn="1"/>
        </p:nvPicPr>
        <p:blipFill rotWithShape="1">
          <a:blip r:embed="rId2"/>
          <a:srcRect l="27388" t="6910" r="15771" b="17157"/>
          <a:stretch/>
        </p:blipFill>
        <p:spPr>
          <a:xfrm>
            <a:off x="4495800" y="0"/>
            <a:ext cx="7696200" cy="6858000"/>
          </a:xfrm>
          <a:prstGeom prst="rect">
            <a:avLst/>
          </a:prstGeom>
        </p:spPr>
      </p:pic>
      <p:sp>
        <p:nvSpPr>
          <p:cNvPr id="15" name="Gradient overlay">
            <a:extLst>
              <a:ext uri="{FF2B5EF4-FFF2-40B4-BE49-F238E27FC236}">
                <a16:creationId xmlns:a16="http://schemas.microsoft.com/office/drawing/2014/main" id="{475F5D98-FCAD-51AE-AAE9-A49DBC7BCEE3}"/>
              </a:ext>
            </a:extLst>
          </p:cNvPr>
          <p:cNvSpPr>
            <a:spLocks/>
          </p:cNvSpPr>
          <p:nvPr userDrawn="1"/>
        </p:nvSpPr>
        <p:spPr bwMode="auto">
          <a:xfrm>
            <a:off x="4495800" y="1"/>
            <a:ext cx="4660901" cy="6857999"/>
          </a:xfrm>
          <a:prstGeom prst="rect">
            <a:avLst/>
          </a:prstGeom>
          <a:gradFill flip="none" rotWithShape="1">
            <a:gsLst>
              <a:gs pos="0">
                <a:schemeClr val="bg1"/>
              </a:gs>
              <a:gs pos="100000">
                <a:schemeClr val="bg1">
                  <a:alpha val="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E5DFC480-C175-1912-7C1B-1A1986E0EA76}"/>
              </a:ext>
            </a:extLst>
          </p:cNvPr>
          <p:cNvSpPr>
            <a:spLocks noGrp="1"/>
          </p:cNvSpPr>
          <p:nvPr>
            <p:ph type="title" hasCustomPrompt="1"/>
          </p:nvPr>
        </p:nvSpPr>
        <p:spPr>
          <a:xfrm>
            <a:off x="583200" y="2769057"/>
            <a:ext cx="612000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Subtitle">
            <a:extLst>
              <a:ext uri="{FF2B5EF4-FFF2-40B4-BE49-F238E27FC236}">
                <a16:creationId xmlns:a16="http://schemas.microsoft.com/office/drawing/2014/main" id="{3EA99291-2073-4349-CA54-B94F8C8682E3}"/>
              </a:ext>
            </a:extLst>
          </p:cNvPr>
          <p:cNvSpPr>
            <a:spLocks noGrp="1"/>
          </p:cNvSpPr>
          <p:nvPr>
            <p:ph type="body" sz="quarter" idx="12" hasCustomPrompt="1"/>
          </p:nvPr>
        </p:nvSpPr>
        <p:spPr>
          <a:xfrm>
            <a:off x="582042" y="4215827"/>
            <a:ext cx="6120000"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TextBox 6">
            <a:extLst>
              <a:ext uri="{FF2B5EF4-FFF2-40B4-BE49-F238E27FC236}">
                <a16:creationId xmlns:a16="http://schemas.microsoft.com/office/drawing/2014/main" id="{8FCB662B-9A91-E0B4-F361-A19792715BF4}"/>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8" name="Text Placeholder 4">
            <a:extLst>
              <a:ext uri="{FF2B5EF4-FFF2-40B4-BE49-F238E27FC236}">
                <a16:creationId xmlns:a16="http://schemas.microsoft.com/office/drawing/2014/main" id="{D1CC8E8B-CB17-DB02-13E6-A0A66DDE9B41}"/>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2705661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3_Title_Photo_FP_Light overlay_logo">
    <p:spTree>
      <p:nvGrpSpPr>
        <p:cNvPr id="1" name=""/>
        <p:cNvGrpSpPr/>
        <p:nvPr/>
      </p:nvGrpSpPr>
      <p:grpSpPr>
        <a:xfrm>
          <a:off x="0" y="0"/>
          <a:ext cx="0" cy="0"/>
          <a:chOff x="0" y="0"/>
          <a:chExt cx="0" cy="0"/>
        </a:xfrm>
      </p:grpSpPr>
      <p:pic>
        <p:nvPicPr>
          <p:cNvPr id="12" name="Image" descr="A white sky with many small dots&#10;&#10;Description automatically generated">
            <a:extLst>
              <a:ext uri="{FF2B5EF4-FFF2-40B4-BE49-F238E27FC236}">
                <a16:creationId xmlns:a16="http://schemas.microsoft.com/office/drawing/2014/main" id="{2C6B32D5-17AC-AA6C-338B-D2EE41C1DEC3}"/>
              </a:ext>
            </a:extLst>
          </p:cNvPr>
          <p:cNvPicPr>
            <a:picLocks noChangeAspect="1"/>
          </p:cNvPicPr>
          <p:nvPr userDrawn="1"/>
        </p:nvPicPr>
        <p:blipFill rotWithShape="1">
          <a:blip r:embed="rId2"/>
          <a:srcRect l="40256" r="8904"/>
          <a:stretch/>
        </p:blipFill>
        <p:spPr>
          <a:xfrm>
            <a:off x="0" y="0"/>
            <a:ext cx="12192000" cy="6857995"/>
          </a:xfrm>
          <a:prstGeom prst="rect">
            <a:avLst/>
          </a:prstGeom>
        </p:spPr>
      </p:pic>
      <p:sp>
        <p:nvSpPr>
          <p:cNvPr id="17" name="Gradient overlay">
            <a:extLst>
              <a:ext uri="{FF2B5EF4-FFF2-40B4-BE49-F238E27FC236}">
                <a16:creationId xmlns:a16="http://schemas.microsoft.com/office/drawing/2014/main" id="{354B9F41-BA0E-A6EB-3391-9F52A09B2F8B}"/>
              </a:ext>
            </a:extLst>
          </p:cNvPr>
          <p:cNvSpPr>
            <a:spLocks/>
          </p:cNvSpPr>
          <p:nvPr userDrawn="1"/>
        </p:nvSpPr>
        <p:spPr bwMode="auto">
          <a:xfrm>
            <a:off x="0" y="0"/>
            <a:ext cx="6743700" cy="6857999"/>
          </a:xfrm>
          <a:prstGeom prst="rect">
            <a:avLst/>
          </a:prstGeom>
          <a:gradFill flip="none" rotWithShape="1">
            <a:gsLst>
              <a:gs pos="0">
                <a:schemeClr val="bg1">
                  <a:alpha val="95000"/>
                </a:schemeClr>
              </a:gs>
              <a:gs pos="100000">
                <a:schemeClr val="bg1">
                  <a:alpha val="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pic>
        <p:nvPicPr>
          <p:cNvPr id="16" name="Picture 15" descr="A logo on a black background">
            <a:extLst>
              <a:ext uri="{FF2B5EF4-FFF2-40B4-BE49-F238E27FC236}">
                <a16:creationId xmlns:a16="http://schemas.microsoft.com/office/drawing/2014/main" id="{5C040044-888F-FF49-45EA-668AA2969C50}"/>
              </a:ext>
            </a:extLst>
          </p:cNvPr>
          <p:cNvPicPr>
            <a:picLocks noChangeAspect="1"/>
          </p:cNvPicPr>
          <p:nvPr userDrawn="1"/>
        </p:nvPicPr>
        <p:blipFill>
          <a:blip r:embed="rId3"/>
          <a:stretch>
            <a:fillRect/>
          </a:stretch>
        </p:blipFill>
        <p:spPr>
          <a:xfrm>
            <a:off x="360000" y="360000"/>
            <a:ext cx="1606399" cy="720000"/>
          </a:xfrm>
          <a:prstGeom prst="rect">
            <a:avLst/>
          </a:prstGeom>
        </p:spPr>
      </p:pic>
      <p:sp>
        <p:nvSpPr>
          <p:cNvPr id="5" name="Title 1">
            <a:extLst>
              <a:ext uri="{FF2B5EF4-FFF2-40B4-BE49-F238E27FC236}">
                <a16:creationId xmlns:a16="http://schemas.microsoft.com/office/drawing/2014/main" id="{BC9B03C4-C378-5D5A-4B30-84BF06F4D6B5}"/>
              </a:ext>
            </a:extLst>
          </p:cNvPr>
          <p:cNvSpPr>
            <a:spLocks noGrp="1"/>
          </p:cNvSpPr>
          <p:nvPr>
            <p:ph type="title" hasCustomPrompt="1"/>
          </p:nvPr>
        </p:nvSpPr>
        <p:spPr>
          <a:xfrm>
            <a:off x="583200" y="2769057"/>
            <a:ext cx="612000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Subtitle">
            <a:extLst>
              <a:ext uri="{FF2B5EF4-FFF2-40B4-BE49-F238E27FC236}">
                <a16:creationId xmlns:a16="http://schemas.microsoft.com/office/drawing/2014/main" id="{1DFBCB38-F450-3E46-CF98-D60DE2B5BCE0}"/>
              </a:ext>
            </a:extLst>
          </p:cNvPr>
          <p:cNvSpPr>
            <a:spLocks noGrp="1"/>
          </p:cNvSpPr>
          <p:nvPr>
            <p:ph type="body" sz="quarter" idx="12" hasCustomPrompt="1"/>
          </p:nvPr>
        </p:nvSpPr>
        <p:spPr>
          <a:xfrm>
            <a:off x="582042" y="4215827"/>
            <a:ext cx="6120000"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TextBox 6">
            <a:extLst>
              <a:ext uri="{FF2B5EF4-FFF2-40B4-BE49-F238E27FC236}">
                <a16:creationId xmlns:a16="http://schemas.microsoft.com/office/drawing/2014/main" id="{6D97BCB3-AF4F-DB6A-57FC-B6888056CCC6}"/>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8" name="Text Placeholder 4">
            <a:extLst>
              <a:ext uri="{FF2B5EF4-FFF2-40B4-BE49-F238E27FC236}">
                <a16:creationId xmlns:a16="http://schemas.microsoft.com/office/drawing/2014/main" id="{6D2AD8AF-B3AB-1BD7-1093-A622B8B64BF3}"/>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40805334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3_Title_Photo_FP_Light overlay_no logo">
    <p:spTree>
      <p:nvGrpSpPr>
        <p:cNvPr id="1" name=""/>
        <p:cNvGrpSpPr/>
        <p:nvPr/>
      </p:nvGrpSpPr>
      <p:grpSpPr>
        <a:xfrm>
          <a:off x="0" y="0"/>
          <a:ext cx="0" cy="0"/>
          <a:chOff x="0" y="0"/>
          <a:chExt cx="0" cy="0"/>
        </a:xfrm>
      </p:grpSpPr>
      <p:pic>
        <p:nvPicPr>
          <p:cNvPr id="12" name="Image" descr="A white sky with many small dots&#10;&#10;Description automatically generated">
            <a:extLst>
              <a:ext uri="{FF2B5EF4-FFF2-40B4-BE49-F238E27FC236}">
                <a16:creationId xmlns:a16="http://schemas.microsoft.com/office/drawing/2014/main" id="{2C6B32D5-17AC-AA6C-338B-D2EE41C1DEC3}"/>
              </a:ext>
            </a:extLst>
          </p:cNvPr>
          <p:cNvPicPr>
            <a:picLocks noChangeAspect="1"/>
          </p:cNvPicPr>
          <p:nvPr userDrawn="1"/>
        </p:nvPicPr>
        <p:blipFill rotWithShape="1">
          <a:blip r:embed="rId2"/>
          <a:srcRect l="40256" r="8904"/>
          <a:stretch/>
        </p:blipFill>
        <p:spPr>
          <a:xfrm>
            <a:off x="0" y="0"/>
            <a:ext cx="12192000" cy="6857995"/>
          </a:xfrm>
          <a:prstGeom prst="rect">
            <a:avLst/>
          </a:prstGeom>
        </p:spPr>
      </p:pic>
      <p:sp>
        <p:nvSpPr>
          <p:cNvPr id="17" name="Gradient overlay">
            <a:extLst>
              <a:ext uri="{FF2B5EF4-FFF2-40B4-BE49-F238E27FC236}">
                <a16:creationId xmlns:a16="http://schemas.microsoft.com/office/drawing/2014/main" id="{354B9F41-BA0E-A6EB-3391-9F52A09B2F8B}"/>
              </a:ext>
            </a:extLst>
          </p:cNvPr>
          <p:cNvSpPr>
            <a:spLocks/>
          </p:cNvSpPr>
          <p:nvPr userDrawn="1"/>
        </p:nvSpPr>
        <p:spPr bwMode="auto">
          <a:xfrm>
            <a:off x="0" y="0"/>
            <a:ext cx="6743700" cy="6857999"/>
          </a:xfrm>
          <a:prstGeom prst="rect">
            <a:avLst/>
          </a:prstGeom>
          <a:gradFill flip="none" rotWithShape="1">
            <a:gsLst>
              <a:gs pos="0">
                <a:schemeClr val="bg1">
                  <a:alpha val="95000"/>
                </a:schemeClr>
              </a:gs>
              <a:gs pos="100000">
                <a:schemeClr val="bg1">
                  <a:alpha val="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5232A328-7E3A-D25D-82EA-2A59F496EC6E}"/>
              </a:ext>
            </a:extLst>
          </p:cNvPr>
          <p:cNvSpPr>
            <a:spLocks noGrp="1"/>
          </p:cNvSpPr>
          <p:nvPr>
            <p:ph type="title" hasCustomPrompt="1"/>
          </p:nvPr>
        </p:nvSpPr>
        <p:spPr>
          <a:xfrm>
            <a:off x="583200" y="2769057"/>
            <a:ext cx="6120000"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Subtitle">
            <a:extLst>
              <a:ext uri="{FF2B5EF4-FFF2-40B4-BE49-F238E27FC236}">
                <a16:creationId xmlns:a16="http://schemas.microsoft.com/office/drawing/2014/main" id="{342AD9D9-032E-2D29-00D5-2E8CE2B75719}"/>
              </a:ext>
            </a:extLst>
          </p:cNvPr>
          <p:cNvSpPr>
            <a:spLocks noGrp="1"/>
          </p:cNvSpPr>
          <p:nvPr>
            <p:ph type="body" sz="quarter" idx="12" hasCustomPrompt="1"/>
          </p:nvPr>
        </p:nvSpPr>
        <p:spPr>
          <a:xfrm>
            <a:off x="582042" y="4215827"/>
            <a:ext cx="6120000"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TextBox 6">
            <a:extLst>
              <a:ext uri="{FF2B5EF4-FFF2-40B4-BE49-F238E27FC236}">
                <a16:creationId xmlns:a16="http://schemas.microsoft.com/office/drawing/2014/main" id="{FB239C1D-8D8C-6A29-D8E2-AA01245EA371}"/>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8" name="Text Placeholder 4">
            <a:extLst>
              <a:ext uri="{FF2B5EF4-FFF2-40B4-BE49-F238E27FC236}">
                <a16:creationId xmlns:a16="http://schemas.microsoft.com/office/drawing/2014/main" id="{21BAD639-43D6-764F-DA0E-79AAE4AFB294}"/>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 </a:t>
            </a:r>
            <a:endParaRPr lang="en-GB"/>
          </a:p>
        </p:txBody>
      </p:sp>
    </p:spTree>
    <p:extLst>
      <p:ext uri="{BB962C8B-B14F-4D97-AF65-F5344CB8AC3E}">
        <p14:creationId xmlns:p14="http://schemas.microsoft.com/office/powerpoint/2010/main" val="1078297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Title_Photo_FP_Dark overlay_logo">
    <p:spTree>
      <p:nvGrpSpPr>
        <p:cNvPr id="1" name=""/>
        <p:cNvGrpSpPr/>
        <p:nvPr/>
      </p:nvGrpSpPr>
      <p:grpSpPr>
        <a:xfrm>
          <a:off x="0" y="0"/>
          <a:ext cx="0" cy="0"/>
          <a:chOff x="0" y="0"/>
          <a:chExt cx="0" cy="0"/>
        </a:xfrm>
      </p:grpSpPr>
      <p:pic>
        <p:nvPicPr>
          <p:cNvPr id="8" name="Picture 7" descr="A person standing on a wet surface with a tripod and a green aurora borealis in the sky&#10;&#10;Description automatically generated">
            <a:extLst>
              <a:ext uri="{FF2B5EF4-FFF2-40B4-BE49-F238E27FC236}">
                <a16:creationId xmlns:a16="http://schemas.microsoft.com/office/drawing/2014/main" id="{0E94E2B7-E8DD-DE57-D4D5-ACD1C4147941}"/>
              </a:ext>
            </a:extLst>
          </p:cNvPr>
          <p:cNvPicPr>
            <a:picLocks noChangeAspect="1"/>
          </p:cNvPicPr>
          <p:nvPr userDrawn="1"/>
        </p:nvPicPr>
        <p:blipFill rotWithShape="1">
          <a:blip r:embed="rId2"/>
          <a:srcRect t="22371" r="7995"/>
          <a:stretch/>
        </p:blipFill>
        <p:spPr>
          <a:xfrm>
            <a:off x="0" y="0"/>
            <a:ext cx="12192000" cy="6858000"/>
          </a:xfrm>
          <a:prstGeom prst="rect">
            <a:avLst/>
          </a:prstGeom>
        </p:spPr>
      </p:pic>
      <p:sp>
        <p:nvSpPr>
          <p:cNvPr id="10" name="Gradient overlay">
            <a:extLst>
              <a:ext uri="{FF2B5EF4-FFF2-40B4-BE49-F238E27FC236}">
                <a16:creationId xmlns:a16="http://schemas.microsoft.com/office/drawing/2014/main" id="{B0F071DE-5751-5557-AD59-3DBBE706E978}"/>
              </a:ext>
            </a:extLst>
          </p:cNvPr>
          <p:cNvSpPr>
            <a:spLocks/>
          </p:cNvSpPr>
          <p:nvPr userDrawn="1"/>
        </p:nvSpPr>
        <p:spPr bwMode="auto">
          <a:xfrm>
            <a:off x="0" y="1"/>
            <a:ext cx="6096000" cy="6857999"/>
          </a:xfrm>
          <a:prstGeom prst="rect">
            <a:avLst/>
          </a:prstGeom>
          <a:gradFill flip="none" rotWithShape="1">
            <a:gsLst>
              <a:gs pos="0">
                <a:schemeClr val="bg1"/>
              </a:gs>
              <a:gs pos="100000">
                <a:schemeClr val="bg1">
                  <a:alpha val="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4322400-132C-1763-D737-9076576DA885}"/>
              </a:ext>
            </a:extLst>
          </p:cNvPr>
          <p:cNvPicPr>
            <a:picLocks noChangeAspect="1"/>
          </p:cNvPicPr>
          <p:nvPr userDrawn="1"/>
        </p:nvPicPr>
        <p:blipFill>
          <a:blip r:embed="rId3"/>
          <a:srcRect/>
          <a:stretch/>
        </p:blipFill>
        <p:spPr>
          <a:xfrm>
            <a:off x="360001" y="360000"/>
            <a:ext cx="1606397" cy="719998"/>
          </a:xfrm>
          <a:prstGeom prst="rect">
            <a:avLst/>
          </a:prstGeom>
        </p:spPr>
      </p:pic>
      <p:sp>
        <p:nvSpPr>
          <p:cNvPr id="6" name="Title 1">
            <a:extLst>
              <a:ext uri="{FF2B5EF4-FFF2-40B4-BE49-F238E27FC236}">
                <a16:creationId xmlns:a16="http://schemas.microsoft.com/office/drawing/2014/main" id="{74C35807-E24B-7553-E097-3C32D939BBC7}"/>
              </a:ext>
            </a:extLst>
          </p:cNvPr>
          <p:cNvSpPr>
            <a:spLocks noGrp="1"/>
          </p:cNvSpPr>
          <p:nvPr>
            <p:ph type="title" hasCustomPrompt="1"/>
          </p:nvPr>
        </p:nvSpPr>
        <p:spPr>
          <a:xfrm>
            <a:off x="583200"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7" name="Subtitle">
            <a:extLst>
              <a:ext uri="{FF2B5EF4-FFF2-40B4-BE49-F238E27FC236}">
                <a16:creationId xmlns:a16="http://schemas.microsoft.com/office/drawing/2014/main" id="{47CF89F7-4AD8-FE92-2A89-3134BDF7A013}"/>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11" name="TextBox 10">
            <a:extLst>
              <a:ext uri="{FF2B5EF4-FFF2-40B4-BE49-F238E27FC236}">
                <a16:creationId xmlns:a16="http://schemas.microsoft.com/office/drawing/2014/main" id="{EA9A0B01-D3F8-1EB2-9216-67342174FA19}"/>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12" name="Text Placeholder 4">
            <a:extLst>
              <a:ext uri="{FF2B5EF4-FFF2-40B4-BE49-F238E27FC236}">
                <a16:creationId xmlns:a16="http://schemas.microsoft.com/office/drawing/2014/main" id="{EF42374E-D81A-9633-17B0-E6974967E8A2}"/>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a:t>
            </a:r>
            <a:endParaRPr lang="en-GB"/>
          </a:p>
        </p:txBody>
      </p:sp>
    </p:spTree>
    <p:extLst>
      <p:ext uri="{BB962C8B-B14F-4D97-AF65-F5344CB8AC3E}">
        <p14:creationId xmlns:p14="http://schemas.microsoft.com/office/powerpoint/2010/main" val="14310751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Title_Photo_FP_Dark overlay_no logo">
    <p:spTree>
      <p:nvGrpSpPr>
        <p:cNvPr id="1" name=""/>
        <p:cNvGrpSpPr/>
        <p:nvPr/>
      </p:nvGrpSpPr>
      <p:grpSpPr>
        <a:xfrm>
          <a:off x="0" y="0"/>
          <a:ext cx="0" cy="0"/>
          <a:chOff x="0" y="0"/>
          <a:chExt cx="0" cy="0"/>
        </a:xfrm>
      </p:grpSpPr>
      <p:pic>
        <p:nvPicPr>
          <p:cNvPr id="8" name="Picture 7" descr="A person standing on a wet surface with a tripod and a green aurora borealis in the sky&#10;&#10;Description automatically generated">
            <a:extLst>
              <a:ext uri="{FF2B5EF4-FFF2-40B4-BE49-F238E27FC236}">
                <a16:creationId xmlns:a16="http://schemas.microsoft.com/office/drawing/2014/main" id="{0E94E2B7-E8DD-DE57-D4D5-ACD1C4147941}"/>
              </a:ext>
            </a:extLst>
          </p:cNvPr>
          <p:cNvPicPr>
            <a:picLocks noChangeAspect="1"/>
          </p:cNvPicPr>
          <p:nvPr userDrawn="1"/>
        </p:nvPicPr>
        <p:blipFill rotWithShape="1">
          <a:blip r:embed="rId2"/>
          <a:srcRect t="22371" r="7995"/>
          <a:stretch/>
        </p:blipFill>
        <p:spPr>
          <a:xfrm>
            <a:off x="0" y="0"/>
            <a:ext cx="12192000" cy="6858000"/>
          </a:xfrm>
          <a:prstGeom prst="rect">
            <a:avLst/>
          </a:prstGeom>
        </p:spPr>
      </p:pic>
      <p:sp>
        <p:nvSpPr>
          <p:cNvPr id="10" name="Gradient overlay">
            <a:extLst>
              <a:ext uri="{FF2B5EF4-FFF2-40B4-BE49-F238E27FC236}">
                <a16:creationId xmlns:a16="http://schemas.microsoft.com/office/drawing/2014/main" id="{B0F071DE-5751-5557-AD59-3DBBE706E978}"/>
              </a:ext>
            </a:extLst>
          </p:cNvPr>
          <p:cNvSpPr>
            <a:spLocks/>
          </p:cNvSpPr>
          <p:nvPr userDrawn="1"/>
        </p:nvSpPr>
        <p:spPr bwMode="auto">
          <a:xfrm>
            <a:off x="0" y="1"/>
            <a:ext cx="6096000" cy="6857999"/>
          </a:xfrm>
          <a:prstGeom prst="rect">
            <a:avLst/>
          </a:prstGeom>
          <a:gradFill flip="none" rotWithShape="1">
            <a:gsLst>
              <a:gs pos="0">
                <a:schemeClr val="bg1"/>
              </a:gs>
              <a:gs pos="100000">
                <a:schemeClr val="bg1">
                  <a:alpha val="0"/>
                </a:scheme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chemeClr val="tx1"/>
                  </a:gs>
                  <a:gs pos="100000">
                    <a:schemeClr val="tx1"/>
                  </a:gs>
                </a:gsLst>
                <a:lin ang="5400000" scaled="0"/>
              </a:gradFill>
              <a:ea typeface="Segoe UI" pitchFamily="34" charset="0"/>
              <a:cs typeface="Segoe UI" pitchFamily="34" charset="0"/>
            </a:endParaRPr>
          </a:p>
        </p:txBody>
      </p:sp>
      <p:sp>
        <p:nvSpPr>
          <p:cNvPr id="5" name="Title 1">
            <a:extLst>
              <a:ext uri="{FF2B5EF4-FFF2-40B4-BE49-F238E27FC236}">
                <a16:creationId xmlns:a16="http://schemas.microsoft.com/office/drawing/2014/main" id="{16FBA553-82B0-1B1C-DC19-A21975E0313D}"/>
              </a:ext>
            </a:extLst>
          </p:cNvPr>
          <p:cNvSpPr>
            <a:spLocks noGrp="1"/>
          </p:cNvSpPr>
          <p:nvPr>
            <p:ph type="title" hasCustomPrompt="1"/>
          </p:nvPr>
        </p:nvSpPr>
        <p:spPr>
          <a:xfrm>
            <a:off x="583200" y="2769057"/>
            <a:ext cx="8193024" cy="1231106"/>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Event name or </a:t>
            </a:r>
            <a:br>
              <a:rPr lang="en-US"/>
            </a:br>
            <a:r>
              <a:rPr lang="en-US"/>
              <a:t>presentation title </a:t>
            </a:r>
          </a:p>
        </p:txBody>
      </p:sp>
      <p:sp>
        <p:nvSpPr>
          <p:cNvPr id="6" name="Subtitle">
            <a:extLst>
              <a:ext uri="{FF2B5EF4-FFF2-40B4-BE49-F238E27FC236}">
                <a16:creationId xmlns:a16="http://schemas.microsoft.com/office/drawing/2014/main" id="{77A81AAF-E83A-9FAF-847C-DDA66E33E9DA}"/>
              </a:ext>
            </a:extLst>
          </p:cNvPr>
          <p:cNvSpPr>
            <a:spLocks noGrp="1"/>
          </p:cNvSpPr>
          <p:nvPr>
            <p:ph type="body" sz="quarter" idx="12" hasCustomPrompt="1"/>
          </p:nvPr>
        </p:nvSpPr>
        <p:spPr>
          <a:xfrm>
            <a:off x="582042" y="4215827"/>
            <a:ext cx="8193024" cy="246888"/>
          </a:xfrm>
          <a:prstGeom prst="rect">
            <a:avLst/>
          </a:prstGeo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TextBox 6">
            <a:extLst>
              <a:ext uri="{FF2B5EF4-FFF2-40B4-BE49-F238E27FC236}">
                <a16:creationId xmlns:a16="http://schemas.microsoft.com/office/drawing/2014/main" id="{497943C5-679A-E4CC-66F8-71DC699AC2CF}"/>
              </a:ext>
            </a:extLst>
          </p:cNvPr>
          <p:cNvSpPr txBox="1"/>
          <p:nvPr userDrawn="1"/>
        </p:nvSpPr>
        <p:spPr>
          <a:xfrm>
            <a:off x="5832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sp>
        <p:nvSpPr>
          <p:cNvPr id="11" name="Text Placeholder 4">
            <a:extLst>
              <a:ext uri="{FF2B5EF4-FFF2-40B4-BE49-F238E27FC236}">
                <a16:creationId xmlns:a16="http://schemas.microsoft.com/office/drawing/2014/main" id="{002414F4-01DE-4279-D769-AED55C729CFA}"/>
              </a:ext>
            </a:extLst>
          </p:cNvPr>
          <p:cNvSpPr>
            <a:spLocks noGrp="1"/>
          </p:cNvSpPr>
          <p:nvPr>
            <p:ph type="body" sz="quarter" idx="13" hasCustomPrompt="1"/>
          </p:nvPr>
        </p:nvSpPr>
        <p:spPr>
          <a:xfrm>
            <a:off x="2448000" y="6192000"/>
            <a:ext cx="7515150" cy="153888"/>
          </a:xfrm>
        </p:spPr>
        <p:txBody>
          <a:bodyPr wrap="square"/>
          <a:lstStyle>
            <a:lvl1pPr marL="0" indent="0">
              <a:buNone/>
              <a:defRPr sz="1000"/>
            </a:lvl1pPr>
          </a:lstStyle>
          <a:p>
            <a:pPr lvl="0"/>
            <a:r>
              <a:rPr lang="en-US"/>
              <a:t>Edit this text to add Microsoft Confidential label</a:t>
            </a:r>
            <a:endParaRPr lang="en-GB"/>
          </a:p>
        </p:txBody>
      </p:sp>
    </p:spTree>
    <p:extLst>
      <p:ext uri="{BB962C8B-B14F-4D97-AF65-F5344CB8AC3E}">
        <p14:creationId xmlns:p14="http://schemas.microsoft.com/office/powerpoint/2010/main" val="719439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Section_BPO">
    <p:spTree>
      <p:nvGrpSpPr>
        <p:cNvPr id="1" name=""/>
        <p:cNvGrpSpPr/>
        <p:nvPr/>
      </p:nvGrpSpPr>
      <p:grpSpPr>
        <a:xfrm>
          <a:off x="0" y="0"/>
          <a:ext cx="0" cy="0"/>
          <a:chOff x="0" y="0"/>
          <a:chExt cx="0" cy="0"/>
        </a:xfrm>
      </p:grpSpPr>
      <p:pic>
        <p:nvPicPr>
          <p:cNvPr id="8" name="Picture 7" descr="A close up of a colorful object&#10;&#10;Description automatically generated with medium confidence">
            <a:extLst>
              <a:ext uri="{FF2B5EF4-FFF2-40B4-BE49-F238E27FC236}">
                <a16:creationId xmlns:a16="http://schemas.microsoft.com/office/drawing/2014/main" id="{988F7379-4DC0-284A-32CD-40663B83F465}"/>
              </a:ext>
            </a:extLst>
          </p:cNvPr>
          <p:cNvPicPr>
            <a:picLocks noChangeAspect="1"/>
          </p:cNvPicPr>
          <p:nvPr userDrawn="1"/>
        </p:nvPicPr>
        <p:blipFill rotWithShape="1">
          <a:blip r:embed="rId2"/>
          <a:srcRect l="429" r="-1"/>
          <a:stretch/>
        </p:blipFill>
        <p:spPr>
          <a:xfrm>
            <a:off x="0" y="-29517"/>
            <a:ext cx="12192000" cy="6887517"/>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949975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Section_BTG">
    <p:spTree>
      <p:nvGrpSpPr>
        <p:cNvPr id="1" name=""/>
        <p:cNvGrpSpPr/>
        <p:nvPr/>
      </p:nvGrpSpPr>
      <p:grpSpPr>
        <a:xfrm>
          <a:off x="0" y="0"/>
          <a:ext cx="0" cy="0"/>
          <a:chOff x="0" y="0"/>
          <a:chExt cx="0" cy="0"/>
        </a:xfrm>
      </p:grpSpPr>
      <p:pic>
        <p:nvPicPr>
          <p:cNvPr id="8" name="Picture 7" descr="A close-up of a square&#10;&#10;Description automatically generated">
            <a:extLst>
              <a:ext uri="{FF2B5EF4-FFF2-40B4-BE49-F238E27FC236}">
                <a16:creationId xmlns:a16="http://schemas.microsoft.com/office/drawing/2014/main" id="{1A936386-ACC6-D7C8-42BD-3A307BBAB01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itle 1">
            <a:extLst>
              <a:ext uri="{FF2B5EF4-FFF2-40B4-BE49-F238E27FC236}">
                <a16:creationId xmlns:a16="http://schemas.microsoft.com/office/drawing/2014/main" id="{12D19AFB-6939-2FBA-48C9-66A2961406A7}"/>
              </a:ext>
            </a:extLst>
          </p:cNvPr>
          <p:cNvSpPr>
            <a:spLocks noGrp="1"/>
          </p:cNvSpPr>
          <p:nvPr>
            <p:ph type="title" hasCustomPrompt="1"/>
          </p:nvPr>
        </p:nvSpPr>
        <p:spPr>
          <a:xfrm>
            <a:off x="569911" y="3384610"/>
            <a:ext cx="8193024" cy="615553"/>
          </a:xfrm>
          <a:noFill/>
        </p:spPr>
        <p:txBody>
          <a:bodyPr wrap="square" lIns="0" tIns="0" rIns="0" bIns="0" anchor="b" anchorCtr="0">
            <a:spAutoFit/>
          </a:bodyPr>
          <a:lstStyle>
            <a:lvl1pPr>
              <a:defRPr sz="4000" b="0" i="0" spc="-50" baseline="0">
                <a:solidFill>
                  <a:schemeClr val="bg1"/>
                </a:solidFill>
                <a:latin typeface="+mn-lt"/>
                <a:cs typeface="Segoe UI" panose="020B0502040204020203" pitchFamily="34" charset="0"/>
              </a:defRPr>
            </a:lvl1pPr>
          </a:lstStyle>
          <a:p>
            <a:r>
              <a:rPr lang="en-US"/>
              <a:t>Section divider title</a:t>
            </a:r>
          </a:p>
        </p:txBody>
      </p:sp>
      <p:sp>
        <p:nvSpPr>
          <p:cNvPr id="2" name="Text Placeholder 4">
            <a:extLst>
              <a:ext uri="{FF2B5EF4-FFF2-40B4-BE49-F238E27FC236}">
                <a16:creationId xmlns:a16="http://schemas.microsoft.com/office/drawing/2014/main" id="{F9CC4CD7-01CD-2983-6312-47D1240CC951}"/>
              </a:ext>
            </a:extLst>
          </p:cNvPr>
          <p:cNvSpPr>
            <a:spLocks noGrp="1"/>
          </p:cNvSpPr>
          <p:nvPr>
            <p:ph type="body" sz="quarter" idx="12" hasCustomPrompt="1"/>
          </p:nvPr>
        </p:nvSpPr>
        <p:spPr>
          <a:xfrm>
            <a:off x="582042" y="4215828"/>
            <a:ext cx="8193024" cy="246221"/>
          </a:xfrm>
          <a:prstGeom prst="rect">
            <a:avLst/>
          </a:prstGeo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239994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Agenda_1-column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hidden="1">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lvl1pPr>
              <a:defRPr>
                <a:solidFill>
                  <a:schemeClr val="tx1"/>
                </a:solidFill>
              </a:defRPr>
            </a:lvl1pPr>
          </a:lstStyle>
          <a:p>
            <a:fld id="{EDC3539E-14C1-E64F-837C-70200C23A1A4}" type="slidenum">
              <a:rPr lang="en-US" smtClean="0"/>
              <a:pPr/>
              <a:t>‹#›</a:t>
            </a:fld>
            <a:endParaRPr lang="en-US"/>
          </a:p>
        </p:txBody>
      </p:sp>
    </p:spTree>
    <p:extLst>
      <p:ext uri="{BB962C8B-B14F-4D97-AF65-F5344CB8AC3E}">
        <p14:creationId xmlns:p14="http://schemas.microsoft.com/office/powerpoint/2010/main" val="1761313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58">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Agenda_1-column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3" name="Text Placeholder 3">
            <a:extLst>
              <a:ext uri="{FF2B5EF4-FFF2-40B4-BE49-F238E27FC236}">
                <a16:creationId xmlns:a16="http://schemas.microsoft.com/office/drawing/2014/main" id="{6407BFDD-926C-A843-EBF8-302E0C66AD35}"/>
              </a:ext>
            </a:extLst>
          </p:cNvPr>
          <p:cNvSpPr>
            <a:spLocks noGrp="1"/>
          </p:cNvSpPr>
          <p:nvPr>
            <p:ph type="body" sz="quarter" idx="12" hasCustomPrompt="1"/>
          </p:nvPr>
        </p:nvSpPr>
        <p:spPr>
          <a:xfrm>
            <a:off x="584199" y="1589670"/>
            <a:ext cx="8193024" cy="646908"/>
          </a:xfrm>
          <a:prstGeom prst="rect">
            <a:avLst/>
          </a:prstGeom>
        </p:spPr>
        <p:txBody>
          <a:bodyPr/>
          <a:lstStyle>
            <a:lvl1pPr marL="514350" indent="-514350">
              <a:lnSpc>
                <a:spcPct val="150000"/>
              </a:lnSpc>
              <a:spcBef>
                <a:spcPts val="0"/>
              </a:spcBef>
              <a:buSzPct val="100000"/>
              <a:buFont typeface="+mj-lt"/>
              <a:buAutoNum type="arabicPeriod"/>
              <a:defRPr sz="3200" spc="-20" baseline="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agenda items</a:t>
            </a:r>
          </a:p>
        </p:txBody>
      </p:sp>
      <p:sp>
        <p:nvSpPr>
          <p:cNvPr id="8" name="Slide Number Placeholder 7" hidden="1">
            <a:extLst>
              <a:ext uri="{FF2B5EF4-FFF2-40B4-BE49-F238E27FC236}">
                <a16:creationId xmlns:a16="http://schemas.microsoft.com/office/drawing/2014/main" id="{2A74B9B3-B225-C832-487C-1A47707E3F2A}"/>
              </a:ext>
            </a:extLst>
          </p:cNvPr>
          <p:cNvSpPr>
            <a:spLocks noGrp="1"/>
          </p:cNvSpPr>
          <p:nvPr>
            <p:ph type="sldNum" sz="quarter" idx="13"/>
          </p:nvPr>
        </p:nvSpPr>
        <p:spPr>
          <a:xfrm>
            <a:off x="8610600" y="6356350"/>
            <a:ext cx="2743200" cy="365125"/>
          </a:xfrm>
          <a:prstGeom prst="rect">
            <a:avLst/>
          </a:prstGeom>
        </p:spPr>
        <p:txBody>
          <a:bodyPr/>
          <a:lstStyle>
            <a:lvl1pPr>
              <a:defRPr>
                <a:solidFill>
                  <a:schemeClr val="tx1"/>
                </a:solidFill>
              </a:defRPr>
            </a:lvl1pPr>
          </a:lstStyle>
          <a:p>
            <a:fld id="{EDC3539E-14C1-E64F-837C-70200C23A1A4}" type="slidenum">
              <a:rPr lang="en-US" smtClean="0"/>
              <a:pPr/>
              <a:t>‹#›</a:t>
            </a:fld>
            <a:endParaRPr lang="en-US"/>
          </a:p>
        </p:txBody>
      </p:sp>
      <p:sp>
        <p:nvSpPr>
          <p:cNvPr id="4" name="Rectangle 3">
            <a:extLst>
              <a:ext uri="{FF2B5EF4-FFF2-40B4-BE49-F238E27FC236}">
                <a16:creationId xmlns:a16="http://schemas.microsoft.com/office/drawing/2014/main" id="{F85CD9BA-0BB1-C94C-BFD3-3B82402B6C39}"/>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8AE2B5B-1981-127B-60C8-3C4BBA92C883}"/>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7" name="Text Placeholder 4">
            <a:extLst>
              <a:ext uri="{FF2B5EF4-FFF2-40B4-BE49-F238E27FC236}">
                <a16:creationId xmlns:a16="http://schemas.microsoft.com/office/drawing/2014/main" id="{0A9F99B3-A68B-86F0-8825-EE3AD58866D1}"/>
              </a:ext>
            </a:extLst>
          </p:cNvPr>
          <p:cNvSpPr>
            <a:spLocks noGrp="1"/>
          </p:cNvSpPr>
          <p:nvPr>
            <p:ph type="body" sz="quarter" idx="14"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466249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58">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E8D6B-B985-E85F-7079-E2D4E5967F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EB9F42C-141E-8527-A26A-1B6CDB0BB7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A309C-F4CB-9CFE-A883-1CDA1413B3C5}"/>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5" name="Footer Placeholder 4">
            <a:extLst>
              <a:ext uri="{FF2B5EF4-FFF2-40B4-BE49-F238E27FC236}">
                <a16:creationId xmlns:a16="http://schemas.microsoft.com/office/drawing/2014/main" id="{A740651B-FDA8-FB7C-C01B-D233D4A6E5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FE352C2-2C88-094E-9901-961723979B4C}"/>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35513895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558387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_Agenda_2-column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Tree>
    <p:extLst>
      <p:ext uri="{BB962C8B-B14F-4D97-AF65-F5344CB8AC3E}">
        <p14:creationId xmlns:p14="http://schemas.microsoft.com/office/powerpoint/2010/main" val="22539048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Agenda_2-column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hasCustomPrompt="1"/>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Agenda</a:t>
            </a:r>
          </a:p>
        </p:txBody>
      </p:sp>
      <p:sp>
        <p:nvSpPr>
          <p:cNvPr id="7" name="Text Placeholder 4">
            <a:extLst>
              <a:ext uri="{FF2B5EF4-FFF2-40B4-BE49-F238E27FC236}">
                <a16:creationId xmlns:a16="http://schemas.microsoft.com/office/drawing/2014/main" id="{8D3AFA1B-C429-B83D-8D02-B5D2749675F4}"/>
              </a:ext>
            </a:extLst>
          </p:cNvPr>
          <p:cNvSpPr>
            <a:spLocks noGrp="1"/>
          </p:cNvSpPr>
          <p:nvPr>
            <p:ph type="body" sz="quarter" idx="12" hasCustomPrompt="1"/>
          </p:nvPr>
        </p:nvSpPr>
        <p:spPr>
          <a:xfrm>
            <a:off x="592137" y="2588260"/>
            <a:ext cx="3471863" cy="277320"/>
          </a:xfrm>
          <a:prstGeom prst="rect">
            <a:avLst/>
          </a:prstGeom>
        </p:spPr>
        <p:txBody>
          <a:bodyPr/>
          <a:lstStyle>
            <a:lvl1pPr marL="342900" indent="-342900">
              <a:lnSpc>
                <a:spcPct val="200000"/>
              </a:lnSpc>
              <a:spcBef>
                <a:spcPts val="0"/>
              </a:spcBef>
              <a:buSzPct val="100000"/>
              <a:buFont typeface="+mj-lt"/>
              <a:buAutoNum type="arabicPeriod"/>
              <a:tabLst>
                <a:tab pos="457200" algn="l"/>
              </a:tabLst>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8" name="Text Placeholder 4">
            <a:extLst>
              <a:ext uri="{FF2B5EF4-FFF2-40B4-BE49-F238E27FC236}">
                <a16:creationId xmlns:a16="http://schemas.microsoft.com/office/drawing/2014/main" id="{55C1871A-6E6A-2788-D8A8-24520DF009E2}"/>
              </a:ext>
            </a:extLst>
          </p:cNvPr>
          <p:cNvSpPr>
            <a:spLocks noGrp="1"/>
          </p:cNvSpPr>
          <p:nvPr>
            <p:ph type="body" sz="quarter" idx="14" hasCustomPrompt="1"/>
          </p:nvPr>
        </p:nvSpPr>
        <p:spPr>
          <a:xfrm>
            <a:off x="4356100" y="2588259"/>
            <a:ext cx="3478213" cy="277320"/>
          </a:xfrm>
          <a:prstGeom prst="rect">
            <a:avLst/>
          </a:prstGeom>
        </p:spPr>
        <p:txBody>
          <a:bodyPr/>
          <a:lstStyle>
            <a:lvl1pPr marL="342900" indent="-342900">
              <a:lnSpc>
                <a:spcPct val="200000"/>
              </a:lnSpc>
              <a:spcBef>
                <a:spcPts val="0"/>
              </a:spcBef>
              <a:buSzPct val="100000"/>
              <a:buFont typeface="+mj-lt"/>
              <a:buAutoNum type="arabicPeriod"/>
              <a:defRPr>
                <a:solidFill>
                  <a:schemeClr val="tx1"/>
                </a:solidFill>
              </a:defRPr>
            </a:lvl1pPr>
          </a:lstStyle>
          <a:p>
            <a:pPr marL="342900" marR="0" lvl="0" indent="-342900" algn="l" defTabSz="932742" rtl="0" eaLnBrk="1" fontAlgn="auto" latinLnBrk="0" hangingPunct="1">
              <a:lnSpc>
                <a:spcPct val="125000"/>
              </a:lnSpc>
              <a:spcBef>
                <a:spcPct val="20000"/>
              </a:spcBef>
              <a:spcAft>
                <a:spcPts val="0"/>
              </a:spcAft>
              <a:buClrTx/>
              <a:buSzPct val="90000"/>
              <a:tabLst/>
              <a:defRPr/>
            </a:pPr>
            <a:r>
              <a:rPr lang="en-US"/>
              <a:t>Click to add agenda items</a:t>
            </a:r>
          </a:p>
        </p:txBody>
      </p:sp>
      <p:sp>
        <p:nvSpPr>
          <p:cNvPr id="3" name="Rectangle 2">
            <a:extLst>
              <a:ext uri="{FF2B5EF4-FFF2-40B4-BE49-F238E27FC236}">
                <a16:creationId xmlns:a16="http://schemas.microsoft.com/office/drawing/2014/main" id="{90B8C941-C52A-9D23-A1FA-190AD283C0C4}"/>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183BDC32-3323-3C58-986E-CD8F4436E2FF}"/>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5" name="Text Placeholder 4">
            <a:extLst>
              <a:ext uri="{FF2B5EF4-FFF2-40B4-BE49-F238E27FC236}">
                <a16:creationId xmlns:a16="http://schemas.microsoft.com/office/drawing/2014/main" id="{FCA78C84-F55F-FA10-C3C5-7F91C1E04283}"/>
              </a:ext>
            </a:extLst>
          </p:cNvPr>
          <p:cNvSpPr>
            <a:spLocks noGrp="1"/>
          </p:cNvSpPr>
          <p:nvPr>
            <p:ph type="body" sz="quarter" idx="15"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285604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12">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2">
          <p15:clr>
            <a:srgbClr val="954F72"/>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Quote_no bar">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Tree>
    <p:extLst>
      <p:ext uri="{BB962C8B-B14F-4D97-AF65-F5344CB8AC3E}">
        <p14:creationId xmlns:p14="http://schemas.microsoft.com/office/powerpoint/2010/main" val="427898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1_Quote_with bar">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E7E5487E-046B-12F4-5F50-B9A9DED92006}"/>
              </a:ext>
            </a:extLst>
          </p:cNvPr>
          <p:cNvSpPr>
            <a:spLocks noGrp="1"/>
          </p:cNvSpPr>
          <p:nvPr>
            <p:ph type="body" sz="quarter" idx="15"/>
          </p:nvPr>
        </p:nvSpPr>
        <p:spPr>
          <a:xfrm>
            <a:off x="1534883" y="2624554"/>
            <a:ext cx="9144000" cy="615553"/>
          </a:xfrm>
          <a:prstGeom prst="rect">
            <a:avLst/>
          </a:prstGeom>
        </p:spPr>
        <p:txBody>
          <a:bodyPr anchor="ctr"/>
          <a:lstStyle>
            <a:lvl1pPr marL="0" indent="0" algn="ctr">
              <a:spcBef>
                <a:spcPts val="0"/>
              </a:spcBef>
              <a:buNone/>
              <a:defRPr sz="4000" b="0" i="0" spc="-50" baseline="0">
                <a:solidFill>
                  <a:schemeClr val="tx1"/>
                </a:solidFill>
                <a:latin typeface="+mn-lt"/>
                <a:cs typeface="Segoe UI" panose="020B0502040204020203" pitchFamily="34" charset="0"/>
              </a:defRPr>
            </a:lvl1pPr>
            <a:lvl2pPr>
              <a:defRPr sz="4200">
                <a:solidFill>
                  <a:srgbClr val="F4F4F7"/>
                </a:solidFill>
              </a:defRPr>
            </a:lvl2pPr>
            <a:lvl3pPr>
              <a:defRPr sz="4200">
                <a:solidFill>
                  <a:srgbClr val="F4F4F7"/>
                </a:solidFill>
              </a:defRPr>
            </a:lvl3pPr>
            <a:lvl4pPr>
              <a:defRPr sz="4200">
                <a:solidFill>
                  <a:srgbClr val="F4F4F7"/>
                </a:solidFill>
              </a:defRPr>
            </a:lvl4pPr>
            <a:lvl5pPr>
              <a:defRPr sz="4200">
                <a:solidFill>
                  <a:srgbClr val="F4F4F7"/>
                </a:solidFill>
              </a:defRPr>
            </a:lvl5pPr>
          </a:lstStyle>
          <a:p>
            <a:pPr lvl="0"/>
            <a:r>
              <a:rPr lang="en-US"/>
              <a:t>Click to edit Master text styles</a:t>
            </a:r>
          </a:p>
        </p:txBody>
      </p:sp>
      <p:sp>
        <p:nvSpPr>
          <p:cNvPr id="5" name="Text Placeholder 14">
            <a:extLst>
              <a:ext uri="{FF2B5EF4-FFF2-40B4-BE49-F238E27FC236}">
                <a16:creationId xmlns:a16="http://schemas.microsoft.com/office/drawing/2014/main" id="{6A38A572-BE21-AD6C-05B0-796EB24BADA2}"/>
              </a:ext>
            </a:extLst>
          </p:cNvPr>
          <p:cNvSpPr>
            <a:spLocks noGrp="1"/>
          </p:cNvSpPr>
          <p:nvPr>
            <p:ph type="body" sz="quarter" idx="14"/>
          </p:nvPr>
        </p:nvSpPr>
        <p:spPr>
          <a:xfrm>
            <a:off x="1534883" y="4711980"/>
            <a:ext cx="9144000" cy="246221"/>
          </a:xfrm>
          <a:prstGeom prst="rect">
            <a:avLst/>
          </a:prstGeom>
        </p:spPr>
        <p:txBody>
          <a:bodyPr/>
          <a:lstStyle>
            <a:lvl1pPr marL="0" indent="0" algn="ctr">
              <a:buNone/>
              <a:defRPr sz="1600" b="0" i="0">
                <a:solidFill>
                  <a:schemeClr val="tx1"/>
                </a:solidFill>
                <a:latin typeface="+mj-lt"/>
                <a:cs typeface="Segoe UI Semibold" panose="020B0502040204020203" pitchFamily="34" charset="0"/>
              </a:defRPr>
            </a:lvl1pPr>
          </a:lstStyle>
          <a:p>
            <a:pPr lvl="0"/>
            <a:endParaRPr lang="en-US"/>
          </a:p>
        </p:txBody>
      </p:sp>
      <p:sp>
        <p:nvSpPr>
          <p:cNvPr id="8" name="Text Placeholder 14">
            <a:extLst>
              <a:ext uri="{FF2B5EF4-FFF2-40B4-BE49-F238E27FC236}">
                <a16:creationId xmlns:a16="http://schemas.microsoft.com/office/drawing/2014/main" id="{F35B74AA-BE69-DAC7-7B0A-BE5264EC2C3C}"/>
              </a:ext>
            </a:extLst>
          </p:cNvPr>
          <p:cNvSpPr>
            <a:spLocks noGrp="1"/>
          </p:cNvSpPr>
          <p:nvPr>
            <p:ph type="body" sz="quarter" idx="13"/>
          </p:nvPr>
        </p:nvSpPr>
        <p:spPr>
          <a:xfrm>
            <a:off x="1534883" y="5012194"/>
            <a:ext cx="9144000" cy="184666"/>
          </a:xfrm>
          <a:prstGeom prst="rect">
            <a:avLst/>
          </a:prstGeom>
        </p:spPr>
        <p:txBody>
          <a:bodyPr/>
          <a:lstStyle>
            <a:lvl1pPr marL="0" indent="0" algn="ctr">
              <a:buNone/>
              <a:defRPr sz="1200">
                <a:solidFill>
                  <a:schemeClr val="tx1"/>
                </a:solidFill>
              </a:defRPr>
            </a:lvl1pPr>
          </a:lstStyle>
          <a:p>
            <a:pPr lvl="0"/>
            <a:endParaRPr lang="en-US"/>
          </a:p>
        </p:txBody>
      </p:sp>
      <p:sp>
        <p:nvSpPr>
          <p:cNvPr id="2" name="Rectangle 1">
            <a:extLst>
              <a:ext uri="{FF2B5EF4-FFF2-40B4-BE49-F238E27FC236}">
                <a16:creationId xmlns:a16="http://schemas.microsoft.com/office/drawing/2014/main" id="{77408CCF-3011-4CAB-3D3E-84D251188C35}"/>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5583BE09-EE93-5EAB-59AE-93732947EC23}"/>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4" name="Text Placeholder 4">
            <a:extLst>
              <a:ext uri="{FF2B5EF4-FFF2-40B4-BE49-F238E27FC236}">
                <a16:creationId xmlns:a16="http://schemas.microsoft.com/office/drawing/2014/main" id="{98C5B263-3CC7-AF21-6230-4CDD6C67647F}"/>
              </a:ext>
            </a:extLst>
          </p:cNvPr>
          <p:cNvSpPr>
            <a:spLocks noGrp="1"/>
          </p:cNvSpPr>
          <p:nvPr>
            <p:ph type="body" sz="quarter" idx="16"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1888016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68">
          <p15:clr>
            <a:srgbClr val="954F72"/>
          </p15:clr>
        </p15:guide>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1_Big headline_no ba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1676931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1_Big headline_with bar">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E59AFC-909D-1098-D672-A384B97467B1}"/>
              </a:ext>
            </a:extLst>
          </p:cNvPr>
          <p:cNvSpPr>
            <a:spLocks noGrp="1"/>
          </p:cNvSpPr>
          <p:nvPr>
            <p:ph type="title" hasCustomPrompt="1"/>
          </p:nvPr>
        </p:nvSpPr>
        <p:spPr>
          <a:xfrm>
            <a:off x="525081" y="2448062"/>
            <a:ext cx="10430257" cy="1015663"/>
          </a:xfrm>
        </p:spPr>
        <p:txBody>
          <a:bodyPr anchor="b" anchorCtr="0"/>
          <a:lstStyle>
            <a:lvl1pPr>
              <a:defRPr sz="6600" spc="-100" baseline="0">
                <a:solidFill>
                  <a:schemeClr val="tx1"/>
                </a:solidFill>
                <a:latin typeface="+mn-lt"/>
              </a:defRPr>
            </a:lvl1pPr>
          </a:lstStyle>
          <a:p>
            <a:r>
              <a:rPr lang="en-US"/>
              <a:t>Big headline</a:t>
            </a:r>
          </a:p>
        </p:txBody>
      </p:sp>
      <p:sp>
        <p:nvSpPr>
          <p:cNvPr id="9" name="Text Placeholder 3">
            <a:extLst>
              <a:ext uri="{FF2B5EF4-FFF2-40B4-BE49-F238E27FC236}">
                <a16:creationId xmlns:a16="http://schemas.microsoft.com/office/drawing/2014/main" id="{EAE3F76B-93DD-2A11-C7C5-3051EECE9777}"/>
              </a:ext>
            </a:extLst>
          </p:cNvPr>
          <p:cNvSpPr>
            <a:spLocks noGrp="1"/>
          </p:cNvSpPr>
          <p:nvPr>
            <p:ph type="body" sz="quarter" idx="15"/>
          </p:nvPr>
        </p:nvSpPr>
        <p:spPr>
          <a:xfrm>
            <a:off x="58638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0" name="Text Placeholder 3">
            <a:extLst>
              <a:ext uri="{FF2B5EF4-FFF2-40B4-BE49-F238E27FC236}">
                <a16:creationId xmlns:a16="http://schemas.microsoft.com/office/drawing/2014/main" id="{7477A8E4-EDF0-DDB3-8098-28D44E2342D6}"/>
              </a:ext>
            </a:extLst>
          </p:cNvPr>
          <p:cNvSpPr>
            <a:spLocks noGrp="1"/>
          </p:cNvSpPr>
          <p:nvPr>
            <p:ph type="body" sz="quarter" idx="16"/>
          </p:nvPr>
        </p:nvSpPr>
        <p:spPr>
          <a:xfrm>
            <a:off x="6246409" y="4278313"/>
            <a:ext cx="5055459"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2" name="Rectangle 1">
            <a:extLst>
              <a:ext uri="{FF2B5EF4-FFF2-40B4-BE49-F238E27FC236}">
                <a16:creationId xmlns:a16="http://schemas.microsoft.com/office/drawing/2014/main" id="{4CE7FEF8-C2F3-C01D-C707-277414853160}"/>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1E2C1F8E-E0DA-F5E5-87DB-8B5F86A1FA9D}"/>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4" name="Text Placeholder 4">
            <a:extLst>
              <a:ext uri="{FF2B5EF4-FFF2-40B4-BE49-F238E27FC236}">
                <a16:creationId xmlns:a16="http://schemas.microsoft.com/office/drawing/2014/main" id="{F7A5C0D0-C597-D99D-17B3-6FC4D4547956}"/>
              </a:ext>
            </a:extLst>
          </p:cNvPr>
          <p:cNvSpPr>
            <a:spLocks noGrp="1"/>
          </p:cNvSpPr>
          <p:nvPr>
            <p:ph type="body" sz="quarter" idx="17"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2019176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68">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36">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1-column_List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2934243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1_1-column_List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4" name="Rectangle 3">
            <a:extLst>
              <a:ext uri="{FF2B5EF4-FFF2-40B4-BE49-F238E27FC236}">
                <a16:creationId xmlns:a16="http://schemas.microsoft.com/office/drawing/2014/main" id="{CDBFC6CE-163B-E698-B980-AE643CA3303E}"/>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37B5044-7955-4523-F53D-24C316F51478}"/>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6" name="Text Placeholder 4">
            <a:extLst>
              <a:ext uri="{FF2B5EF4-FFF2-40B4-BE49-F238E27FC236}">
                <a16:creationId xmlns:a16="http://schemas.microsoft.com/office/drawing/2014/main" id="{0C7C05FC-C179-20F3-D4CE-5707D2783689}"/>
              </a:ext>
            </a:extLst>
          </p:cNvPr>
          <p:cNvSpPr>
            <a:spLocks noGrp="1"/>
          </p:cNvSpPr>
          <p:nvPr>
            <p:ph type="body" sz="quarter" idx="16"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38773679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1-column_Title List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6303657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1_1-column_Title List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5" name="Text Placeholder 11">
            <a:extLst>
              <a:ext uri="{FF2B5EF4-FFF2-40B4-BE49-F238E27FC236}">
                <a16:creationId xmlns:a16="http://schemas.microsoft.com/office/drawing/2014/main" id="{A790AA64-2857-089A-38D7-2F214254E968}"/>
              </a:ext>
            </a:extLst>
          </p:cNvPr>
          <p:cNvSpPr>
            <a:spLocks noGrp="1"/>
          </p:cNvSpPr>
          <p:nvPr>
            <p:ph type="body" sz="quarter" idx="17"/>
          </p:nvPr>
        </p:nvSpPr>
        <p:spPr>
          <a:xfrm>
            <a:off x="584199" y="1594155"/>
            <a:ext cx="81964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6" name="Text Placeholder 3">
            <a:extLst>
              <a:ext uri="{FF2B5EF4-FFF2-40B4-BE49-F238E27FC236}">
                <a16:creationId xmlns:a16="http://schemas.microsoft.com/office/drawing/2014/main" id="{55AAAF14-6312-27D6-344A-FC49DD3F1116}"/>
              </a:ext>
            </a:extLst>
          </p:cNvPr>
          <p:cNvSpPr>
            <a:spLocks noGrp="1"/>
          </p:cNvSpPr>
          <p:nvPr>
            <p:ph type="body" sz="quarter" idx="15"/>
          </p:nvPr>
        </p:nvSpPr>
        <p:spPr>
          <a:xfrm>
            <a:off x="586390" y="2085764"/>
            <a:ext cx="8193024"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3" name="Rectangle 2">
            <a:extLst>
              <a:ext uri="{FF2B5EF4-FFF2-40B4-BE49-F238E27FC236}">
                <a16:creationId xmlns:a16="http://schemas.microsoft.com/office/drawing/2014/main" id="{2CE3DE66-924A-5B9B-C25B-B0D248F1DD59}"/>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AB3D181E-EC71-AB73-6CA1-B22BE0579AF8}"/>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7" name="Text Placeholder 4">
            <a:extLst>
              <a:ext uri="{FF2B5EF4-FFF2-40B4-BE49-F238E27FC236}">
                <a16:creationId xmlns:a16="http://schemas.microsoft.com/office/drawing/2014/main" id="{90EE13BB-703C-76AB-95C3-E307B3CF5041}"/>
              </a:ext>
            </a:extLst>
          </p:cNvPr>
          <p:cNvSpPr>
            <a:spLocks noGrp="1"/>
          </p:cNvSpPr>
          <p:nvPr>
            <p:ph type="body" sz="quarter" idx="18" hasCustomPrompt="1"/>
          </p:nvPr>
        </p:nvSpPr>
        <p:spPr>
          <a:xfrm>
            <a:off x="2448000" y="6480000"/>
            <a:ext cx="7515150" cy="153888"/>
          </a:xfrm>
        </p:spPr>
        <p:txBody>
          <a:bodyPr wrap="square"/>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9390859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691833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1_2-column_List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504864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1_2-column_List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53CBC165-170D-08C9-3B02-A3330AE9A5C6}"/>
              </a:ext>
            </a:extLst>
          </p:cNvPr>
          <p:cNvSpPr>
            <a:spLocks noGrp="1"/>
          </p:cNvSpPr>
          <p:nvPr>
            <p:ph type="body" sz="quarter" idx="15"/>
          </p:nvPr>
        </p:nvSpPr>
        <p:spPr>
          <a:xfrm>
            <a:off x="586390" y="1591056"/>
            <a:ext cx="5217510"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3" name="Text Placeholder 3">
            <a:extLst>
              <a:ext uri="{FF2B5EF4-FFF2-40B4-BE49-F238E27FC236}">
                <a16:creationId xmlns:a16="http://schemas.microsoft.com/office/drawing/2014/main" id="{7382E19E-C6C9-5DF7-1994-AFE741475188}"/>
              </a:ext>
            </a:extLst>
          </p:cNvPr>
          <p:cNvSpPr>
            <a:spLocks noGrp="1"/>
          </p:cNvSpPr>
          <p:nvPr>
            <p:ph type="body" sz="quarter" idx="20"/>
          </p:nvPr>
        </p:nvSpPr>
        <p:spPr>
          <a:xfrm>
            <a:off x="6253664" y="1591056"/>
            <a:ext cx="5187106"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74320" indent="-137160">
              <a:spcAft>
                <a:spcPts val="0"/>
              </a:spcAft>
              <a:buFont typeface="Arial" panose="020B0604020202020204" pitchFamily="34" charset="0"/>
              <a:buChar char="•"/>
              <a:defRPr>
                <a:solidFill>
                  <a:schemeClr val="tx1"/>
                </a:solidFill>
              </a:defRPr>
            </a:lvl2pPr>
            <a:lvl3pPr marL="411480" indent="-137160">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3" name="Rectangle 2">
            <a:extLst>
              <a:ext uri="{FF2B5EF4-FFF2-40B4-BE49-F238E27FC236}">
                <a16:creationId xmlns:a16="http://schemas.microsoft.com/office/drawing/2014/main" id="{62CC64D4-BF04-CBAD-1F9B-BC91B51438DC}"/>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11710D1-8227-3A6D-BB99-683A6CC1EC09}"/>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5" name="Text Placeholder 4">
            <a:extLst>
              <a:ext uri="{FF2B5EF4-FFF2-40B4-BE49-F238E27FC236}">
                <a16:creationId xmlns:a16="http://schemas.microsoft.com/office/drawing/2014/main" id="{FBD6E6F2-FC8D-4F81-A341-F358076CC7FB}"/>
              </a:ext>
            </a:extLst>
          </p:cNvPr>
          <p:cNvSpPr>
            <a:spLocks noGrp="1"/>
          </p:cNvSpPr>
          <p:nvPr>
            <p:ph type="body" sz="quarter" idx="21"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81217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88">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_2-column_Title List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887224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1_2-column_Title List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7" name="Text Placeholder 11">
            <a:extLst>
              <a:ext uri="{FF2B5EF4-FFF2-40B4-BE49-F238E27FC236}">
                <a16:creationId xmlns:a16="http://schemas.microsoft.com/office/drawing/2014/main" id="{B99DE518-C598-A940-A59E-AD0A05432BA4}"/>
              </a:ext>
            </a:extLst>
          </p:cNvPr>
          <p:cNvSpPr>
            <a:spLocks noGrp="1"/>
          </p:cNvSpPr>
          <p:nvPr>
            <p:ph type="body" sz="quarter" idx="16"/>
          </p:nvPr>
        </p:nvSpPr>
        <p:spPr>
          <a:xfrm>
            <a:off x="58420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2" name="Text Placeholder 3">
            <a:extLst>
              <a:ext uri="{FF2B5EF4-FFF2-40B4-BE49-F238E27FC236}">
                <a16:creationId xmlns:a16="http://schemas.microsoft.com/office/drawing/2014/main" id="{24E25ABE-71E1-BA48-6C8C-383755934901}"/>
              </a:ext>
            </a:extLst>
          </p:cNvPr>
          <p:cNvSpPr>
            <a:spLocks noGrp="1"/>
          </p:cNvSpPr>
          <p:nvPr>
            <p:ph type="body" sz="quarter" idx="15"/>
          </p:nvPr>
        </p:nvSpPr>
        <p:spPr>
          <a:xfrm>
            <a:off x="586390" y="2085764"/>
            <a:ext cx="5217510"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8" name="Text Placeholder 11">
            <a:extLst>
              <a:ext uri="{FF2B5EF4-FFF2-40B4-BE49-F238E27FC236}">
                <a16:creationId xmlns:a16="http://schemas.microsoft.com/office/drawing/2014/main" id="{1B7E7F6E-4D9D-5F8C-A5F0-526CA973BE99}"/>
              </a:ext>
            </a:extLst>
          </p:cNvPr>
          <p:cNvSpPr>
            <a:spLocks noGrp="1"/>
          </p:cNvSpPr>
          <p:nvPr>
            <p:ph type="body" sz="quarter" idx="19"/>
          </p:nvPr>
        </p:nvSpPr>
        <p:spPr>
          <a:xfrm>
            <a:off x="6244220" y="1594155"/>
            <a:ext cx="5219700"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3" name="Text Placeholder 3">
            <a:extLst>
              <a:ext uri="{FF2B5EF4-FFF2-40B4-BE49-F238E27FC236}">
                <a16:creationId xmlns:a16="http://schemas.microsoft.com/office/drawing/2014/main" id="{37DAE155-2008-5357-51E8-E6B1FA7558C2}"/>
              </a:ext>
            </a:extLst>
          </p:cNvPr>
          <p:cNvSpPr>
            <a:spLocks noGrp="1"/>
          </p:cNvSpPr>
          <p:nvPr>
            <p:ph type="body" sz="quarter" idx="20"/>
          </p:nvPr>
        </p:nvSpPr>
        <p:spPr>
          <a:xfrm>
            <a:off x="6253664" y="2085764"/>
            <a:ext cx="5187106"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3" name="Rectangle 2">
            <a:extLst>
              <a:ext uri="{FF2B5EF4-FFF2-40B4-BE49-F238E27FC236}">
                <a16:creationId xmlns:a16="http://schemas.microsoft.com/office/drawing/2014/main" id="{EE3416C8-403E-FA64-6B37-02FC49BDDFFB}"/>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D529312-F164-99C3-A984-C725584209B2}"/>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5" name="Text Placeholder 4">
            <a:extLst>
              <a:ext uri="{FF2B5EF4-FFF2-40B4-BE49-F238E27FC236}">
                <a16:creationId xmlns:a16="http://schemas.microsoft.com/office/drawing/2014/main" id="{854FFE3D-55B7-F88D-DF49-6BCDB0BC3028}"/>
              </a:ext>
            </a:extLst>
          </p:cNvPr>
          <p:cNvSpPr>
            <a:spLocks noGrp="1"/>
          </p:cNvSpPr>
          <p:nvPr>
            <p:ph type="body" sz="quarter" idx="21"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39213765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8">
          <p15:clr>
            <a:srgbClr val="954F72"/>
          </p15:clr>
        </p15:guide>
        <p15:guide id="9" pos="2150">
          <p15:clr>
            <a:srgbClr val="954F72"/>
          </p15:clr>
        </p15:guide>
        <p15:guide id="10" pos="2544">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3-column_List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1288598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3-column_List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F940B0D9-7832-B819-D230-4F210761A29F}"/>
              </a:ext>
            </a:extLst>
          </p:cNvPr>
          <p:cNvSpPr>
            <a:spLocks noGrp="1"/>
          </p:cNvSpPr>
          <p:nvPr>
            <p:ph type="body" sz="quarter" idx="15"/>
          </p:nvPr>
        </p:nvSpPr>
        <p:spPr>
          <a:xfrm>
            <a:off x="5863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9" name="Text Placeholder 3">
            <a:extLst>
              <a:ext uri="{FF2B5EF4-FFF2-40B4-BE49-F238E27FC236}">
                <a16:creationId xmlns:a16="http://schemas.microsoft.com/office/drawing/2014/main" id="{C0D492BA-29A5-F31A-7F93-39ADE3E5EDA1}"/>
              </a:ext>
            </a:extLst>
          </p:cNvPr>
          <p:cNvSpPr>
            <a:spLocks noGrp="1"/>
          </p:cNvSpPr>
          <p:nvPr>
            <p:ph type="body" sz="quarter" idx="16"/>
          </p:nvPr>
        </p:nvSpPr>
        <p:spPr>
          <a:xfrm>
            <a:off x="4362862"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0" name="Text Placeholder 3">
            <a:extLst>
              <a:ext uri="{FF2B5EF4-FFF2-40B4-BE49-F238E27FC236}">
                <a16:creationId xmlns:a16="http://schemas.microsoft.com/office/drawing/2014/main" id="{36EDCFC9-DB25-88C3-92DA-E2554C14A27E}"/>
              </a:ext>
            </a:extLst>
          </p:cNvPr>
          <p:cNvSpPr>
            <a:spLocks noGrp="1"/>
          </p:cNvSpPr>
          <p:nvPr>
            <p:ph type="body" sz="quarter" idx="17"/>
          </p:nvPr>
        </p:nvSpPr>
        <p:spPr>
          <a:xfrm>
            <a:off x="8130190" y="1591310"/>
            <a:ext cx="3479198"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4" name="Rectangle 3">
            <a:extLst>
              <a:ext uri="{FF2B5EF4-FFF2-40B4-BE49-F238E27FC236}">
                <a16:creationId xmlns:a16="http://schemas.microsoft.com/office/drawing/2014/main" id="{06FC18DE-CAA5-5839-B2FF-B0B7D37ED2DA}"/>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F055B4B-B1D9-4CEF-F269-DD732F324B07}"/>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6" name="Text Placeholder 4">
            <a:extLst>
              <a:ext uri="{FF2B5EF4-FFF2-40B4-BE49-F238E27FC236}">
                <a16:creationId xmlns:a16="http://schemas.microsoft.com/office/drawing/2014/main" id="{4441E44A-F193-30F5-4351-C89D8B36E599}"/>
              </a:ext>
            </a:extLst>
          </p:cNvPr>
          <p:cNvSpPr>
            <a:spLocks noGrp="1"/>
          </p:cNvSpPr>
          <p:nvPr>
            <p:ph type="body" sz="quarter" idx="1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3746183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3-column_Title List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41837640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3-column_Title List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8130894"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8133084" y="2286000"/>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5" name="Rectangle 4">
            <a:extLst>
              <a:ext uri="{FF2B5EF4-FFF2-40B4-BE49-F238E27FC236}">
                <a16:creationId xmlns:a16="http://schemas.microsoft.com/office/drawing/2014/main" id="{F0360FFF-950B-2A0A-B641-F9276714624B}"/>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311C767B-5D6A-0D8B-AC42-2EA1B98C04F8}"/>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7" name="Text Placeholder 4">
            <a:extLst>
              <a:ext uri="{FF2B5EF4-FFF2-40B4-BE49-F238E27FC236}">
                <a16:creationId xmlns:a16="http://schemas.microsoft.com/office/drawing/2014/main" id="{69378924-4CFF-567F-A87D-50D52F4A3336}"/>
              </a:ext>
            </a:extLst>
          </p:cNvPr>
          <p:cNvSpPr>
            <a:spLocks noGrp="1"/>
          </p:cNvSpPr>
          <p:nvPr>
            <p:ph type="body" sz="quarter" idx="26"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24760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4-column_List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3420194" y="1591200"/>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6253998" y="1591200"/>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6" name="Text Placeholder 3">
            <a:extLst>
              <a:ext uri="{FF2B5EF4-FFF2-40B4-BE49-F238E27FC236}">
                <a16:creationId xmlns:a16="http://schemas.microsoft.com/office/drawing/2014/main" id="{B18536CC-9202-7B1F-41D5-4FBEB1EA38E5}"/>
              </a:ext>
            </a:extLst>
          </p:cNvPr>
          <p:cNvSpPr>
            <a:spLocks noGrp="1"/>
          </p:cNvSpPr>
          <p:nvPr>
            <p:ph type="body" sz="quarter" idx="27"/>
          </p:nvPr>
        </p:nvSpPr>
        <p:spPr>
          <a:xfrm>
            <a:off x="9087802" y="1591200"/>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6" name="Text Placeholder 3">
            <a:extLst>
              <a:ext uri="{FF2B5EF4-FFF2-40B4-BE49-F238E27FC236}">
                <a16:creationId xmlns:a16="http://schemas.microsoft.com/office/drawing/2014/main" id="{88961F77-035F-F271-C949-76738F30F22D}"/>
              </a:ext>
            </a:extLst>
          </p:cNvPr>
          <p:cNvSpPr>
            <a:spLocks noGrp="1"/>
          </p:cNvSpPr>
          <p:nvPr>
            <p:ph type="body" sz="quarter" idx="15"/>
          </p:nvPr>
        </p:nvSpPr>
        <p:spPr>
          <a:xfrm>
            <a:off x="586390" y="1591200"/>
            <a:ext cx="2520000" cy="972574"/>
          </a:xfrm>
          <a:prstGeom prst="rect">
            <a:avLst/>
          </a:prstGeom>
        </p:spPr>
        <p:txBody>
          <a:bodyPr wrap="square">
            <a:spAutoFit/>
          </a:bodyPr>
          <a:lstStyle>
            <a:lvl1pPr marL="137160" indent="-137160">
              <a:buFont typeface="Arial" panose="020B0604020202020204" pitchFamily="34" charset="0"/>
              <a:buChar char="•"/>
              <a:defRPr lang="en-GB" dirty="0"/>
            </a:lvl1pPr>
            <a:lvl2pPr marL="265176" indent="-128016">
              <a:buFont typeface="Arial" panose="020B0604020202020204" pitchFamily="34" charset="0"/>
              <a:buChar char="•"/>
              <a:defRPr lang="en-GB" dirty="0"/>
            </a:lvl2pPr>
            <a:lvl3pPr marL="384048" indent="-118872">
              <a:buFont typeface="Arial" panose="020B0604020202020204" pitchFamily="34" charset="0"/>
              <a:buChar char="•"/>
              <a:defRPr lang="en-GB" dirty="0"/>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99446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4-column_List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3420194" y="1591200"/>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6253998" y="1591200"/>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6" name="Text Placeholder 3">
            <a:extLst>
              <a:ext uri="{FF2B5EF4-FFF2-40B4-BE49-F238E27FC236}">
                <a16:creationId xmlns:a16="http://schemas.microsoft.com/office/drawing/2014/main" id="{B18536CC-9202-7B1F-41D5-4FBEB1EA38E5}"/>
              </a:ext>
            </a:extLst>
          </p:cNvPr>
          <p:cNvSpPr>
            <a:spLocks noGrp="1"/>
          </p:cNvSpPr>
          <p:nvPr>
            <p:ph type="body" sz="quarter" idx="27"/>
          </p:nvPr>
        </p:nvSpPr>
        <p:spPr>
          <a:xfrm>
            <a:off x="9087802" y="1591200"/>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6" name="Text Placeholder 3">
            <a:extLst>
              <a:ext uri="{FF2B5EF4-FFF2-40B4-BE49-F238E27FC236}">
                <a16:creationId xmlns:a16="http://schemas.microsoft.com/office/drawing/2014/main" id="{88961F77-035F-F271-C949-76738F30F22D}"/>
              </a:ext>
            </a:extLst>
          </p:cNvPr>
          <p:cNvSpPr>
            <a:spLocks noGrp="1"/>
          </p:cNvSpPr>
          <p:nvPr>
            <p:ph type="body" sz="quarter" idx="15"/>
          </p:nvPr>
        </p:nvSpPr>
        <p:spPr>
          <a:xfrm>
            <a:off x="586390" y="1591200"/>
            <a:ext cx="2520000" cy="972574"/>
          </a:xfrm>
          <a:prstGeom prst="rect">
            <a:avLst/>
          </a:prstGeom>
        </p:spPr>
        <p:txBody>
          <a:bodyPr wrap="square">
            <a:spAutoFit/>
          </a:bodyPr>
          <a:lstStyle>
            <a:lvl1pPr marL="137160" indent="-137160">
              <a:buFont typeface="Arial" panose="020B0604020202020204" pitchFamily="34" charset="0"/>
              <a:buChar char="•"/>
              <a:defRPr lang="en-GB" dirty="0"/>
            </a:lvl1pPr>
            <a:lvl2pPr marL="265176" indent="-128016">
              <a:buFont typeface="Arial" panose="020B0604020202020204" pitchFamily="34" charset="0"/>
              <a:buChar char="•"/>
              <a:defRPr lang="en-GB" dirty="0"/>
            </a:lvl2pPr>
            <a:lvl3pPr marL="384048" indent="-118872">
              <a:buFont typeface="Arial" panose="020B0604020202020204" pitchFamily="34" charset="0"/>
              <a:buChar char="•"/>
              <a:defRPr lang="en-GB" dirty="0"/>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3" name="Rectangle 2">
            <a:extLst>
              <a:ext uri="{FF2B5EF4-FFF2-40B4-BE49-F238E27FC236}">
                <a16:creationId xmlns:a16="http://schemas.microsoft.com/office/drawing/2014/main" id="{B60CF85C-5FE1-AA38-B2D6-E08D350AFA50}"/>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C1D5F7B2-B1D0-6946-66E5-24841C563503}"/>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7" name="Text Placeholder 4">
            <a:extLst>
              <a:ext uri="{FF2B5EF4-FFF2-40B4-BE49-F238E27FC236}">
                <a16:creationId xmlns:a16="http://schemas.microsoft.com/office/drawing/2014/main" id="{6849A04A-C446-499A-C01F-49B8DB62655E}"/>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2078723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751725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4-column_Title List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3420195" y="1594155"/>
            <a:ext cx="2520000" cy="492443"/>
          </a:xfrm>
          <a:prstGeom prst="rect">
            <a:avLst/>
          </a:prstGeom>
        </p:spPr>
        <p:txBody>
          <a:bodyPr wrap="square" anchor="t">
            <a:spAutoFit/>
          </a:bodyPr>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3420194" y="2374598"/>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6249618" y="1594155"/>
            <a:ext cx="2520000" cy="492443"/>
          </a:xfrm>
          <a:prstGeom prst="rect">
            <a:avLst/>
          </a:prstGeom>
        </p:spPr>
        <p:txBody>
          <a:bodyPr wrap="square" anchor="t">
            <a:spAutoFit/>
          </a:bodyPr>
          <a:lstStyle>
            <a:lvl1pPr marL="0" indent="0">
              <a:spcBef>
                <a:spcPts val="0"/>
              </a:spcBef>
              <a:buNone/>
              <a:defRPr sz="1600">
                <a:solidFill>
                  <a:schemeClr val="tx1"/>
                </a:solidFill>
                <a:latin typeface="+mj-lt"/>
              </a:defRPr>
            </a:lvl1pPr>
          </a:lstStyle>
          <a:p>
            <a:pPr lvl="0"/>
            <a:r>
              <a:rPr lang="en-GB"/>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6253998" y="2374598"/>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5" name="Text Placeholder 11">
            <a:extLst>
              <a:ext uri="{FF2B5EF4-FFF2-40B4-BE49-F238E27FC236}">
                <a16:creationId xmlns:a16="http://schemas.microsoft.com/office/drawing/2014/main" id="{9046F483-A109-69A6-4FD9-FDF3BE6106C2}"/>
              </a:ext>
            </a:extLst>
          </p:cNvPr>
          <p:cNvSpPr>
            <a:spLocks noGrp="1"/>
          </p:cNvSpPr>
          <p:nvPr>
            <p:ph type="body" sz="quarter" idx="26"/>
          </p:nvPr>
        </p:nvSpPr>
        <p:spPr>
          <a:xfrm>
            <a:off x="9085612" y="1594155"/>
            <a:ext cx="2520000" cy="492443"/>
          </a:xfrm>
          <a:prstGeom prst="rect">
            <a:avLst/>
          </a:prstGeom>
        </p:spPr>
        <p:txBody>
          <a:bodyPr wrap="square" anchor="t">
            <a:spAutoFit/>
          </a:bodyPr>
          <a:lstStyle>
            <a:lvl1pPr marL="0" indent="0">
              <a:spcBef>
                <a:spcPts val="0"/>
              </a:spcBef>
              <a:buNone/>
              <a:defRPr sz="1600">
                <a:solidFill>
                  <a:schemeClr val="tx1"/>
                </a:solidFill>
                <a:latin typeface="+mj-lt"/>
              </a:defRPr>
            </a:lvl1pPr>
          </a:lstStyle>
          <a:p>
            <a:pPr lvl="0"/>
            <a:r>
              <a:rPr lang="en-GB"/>
              <a:t>Click to edit Master text styles</a:t>
            </a:r>
          </a:p>
        </p:txBody>
      </p:sp>
      <p:sp>
        <p:nvSpPr>
          <p:cNvPr id="6" name="Text Placeholder 3">
            <a:extLst>
              <a:ext uri="{FF2B5EF4-FFF2-40B4-BE49-F238E27FC236}">
                <a16:creationId xmlns:a16="http://schemas.microsoft.com/office/drawing/2014/main" id="{B18536CC-9202-7B1F-41D5-4FBEB1EA38E5}"/>
              </a:ext>
            </a:extLst>
          </p:cNvPr>
          <p:cNvSpPr>
            <a:spLocks noGrp="1"/>
          </p:cNvSpPr>
          <p:nvPr>
            <p:ph type="body" sz="quarter" idx="27"/>
          </p:nvPr>
        </p:nvSpPr>
        <p:spPr>
          <a:xfrm>
            <a:off x="9087802" y="2374598"/>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5" name="Text Placeholder 11">
            <a:extLst>
              <a:ext uri="{FF2B5EF4-FFF2-40B4-BE49-F238E27FC236}">
                <a16:creationId xmlns:a16="http://schemas.microsoft.com/office/drawing/2014/main" id="{0E58D810-77AE-04F8-CE17-7672230B15CA}"/>
              </a:ext>
            </a:extLst>
          </p:cNvPr>
          <p:cNvSpPr>
            <a:spLocks noGrp="1"/>
          </p:cNvSpPr>
          <p:nvPr>
            <p:ph type="body" sz="quarter" idx="16"/>
          </p:nvPr>
        </p:nvSpPr>
        <p:spPr>
          <a:xfrm>
            <a:off x="584201" y="1594155"/>
            <a:ext cx="2520000" cy="492443"/>
          </a:xfrm>
          <a:prstGeom prst="rect">
            <a:avLst/>
          </a:prstGeom>
        </p:spPr>
        <p:txBody>
          <a:bodyPr wrap="square" anchor="t">
            <a:spAutoFit/>
          </a:bodyPr>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6" name="Text Placeholder 3">
            <a:extLst>
              <a:ext uri="{FF2B5EF4-FFF2-40B4-BE49-F238E27FC236}">
                <a16:creationId xmlns:a16="http://schemas.microsoft.com/office/drawing/2014/main" id="{88961F77-035F-F271-C949-76738F30F22D}"/>
              </a:ext>
            </a:extLst>
          </p:cNvPr>
          <p:cNvSpPr>
            <a:spLocks noGrp="1"/>
          </p:cNvSpPr>
          <p:nvPr>
            <p:ph type="body" sz="quarter" idx="15"/>
          </p:nvPr>
        </p:nvSpPr>
        <p:spPr>
          <a:xfrm>
            <a:off x="586390" y="2374598"/>
            <a:ext cx="2520000" cy="972574"/>
          </a:xfrm>
          <a:prstGeom prst="rect">
            <a:avLst/>
          </a:prstGeom>
        </p:spPr>
        <p:txBody>
          <a:bodyPr wrap="square">
            <a:spAutoFit/>
          </a:bodyPr>
          <a:lstStyle>
            <a:lvl1pPr marL="137160" indent="-137160">
              <a:buFont typeface="Arial" panose="020B0604020202020204" pitchFamily="34" charset="0"/>
              <a:buChar char="•"/>
              <a:defRPr lang="en-GB" dirty="0"/>
            </a:lvl1pPr>
            <a:lvl2pPr marL="265176" indent="-128016">
              <a:buFont typeface="Arial" panose="020B0604020202020204" pitchFamily="34" charset="0"/>
              <a:buChar char="•"/>
              <a:defRPr lang="en-GB" dirty="0"/>
            </a:lvl2pPr>
            <a:lvl3pPr marL="384048" indent="-118872">
              <a:buFont typeface="Arial" panose="020B0604020202020204" pitchFamily="34" charset="0"/>
              <a:buChar char="•"/>
              <a:defRPr lang="en-GB" dirty="0"/>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Tree>
    <p:extLst>
      <p:ext uri="{BB962C8B-B14F-4D97-AF65-F5344CB8AC3E}">
        <p14:creationId xmlns:p14="http://schemas.microsoft.com/office/powerpoint/2010/main" val="3483320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4-column_Title List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3420195" y="1594155"/>
            <a:ext cx="2520000" cy="492443"/>
          </a:xfrm>
          <a:prstGeom prst="rect">
            <a:avLst/>
          </a:prstGeom>
        </p:spPr>
        <p:txBody>
          <a:bodyPr wrap="square" anchor="t">
            <a:spAutoFit/>
          </a:bodyPr>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3420194" y="2374598"/>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3" name="Text Placeholder 11">
            <a:extLst>
              <a:ext uri="{FF2B5EF4-FFF2-40B4-BE49-F238E27FC236}">
                <a16:creationId xmlns:a16="http://schemas.microsoft.com/office/drawing/2014/main" id="{4759A57E-BDDC-1596-6959-BA7696DE9B08}"/>
              </a:ext>
            </a:extLst>
          </p:cNvPr>
          <p:cNvSpPr>
            <a:spLocks noGrp="1"/>
          </p:cNvSpPr>
          <p:nvPr>
            <p:ph type="body" sz="quarter" idx="24"/>
          </p:nvPr>
        </p:nvSpPr>
        <p:spPr>
          <a:xfrm>
            <a:off x="6249618" y="1594155"/>
            <a:ext cx="2520000" cy="492443"/>
          </a:xfrm>
          <a:prstGeom prst="rect">
            <a:avLst/>
          </a:prstGeom>
        </p:spPr>
        <p:txBody>
          <a:bodyPr wrap="square" anchor="t">
            <a:spAutoFit/>
          </a:bodyPr>
          <a:lstStyle>
            <a:lvl1pPr marL="0" indent="0">
              <a:spcBef>
                <a:spcPts val="0"/>
              </a:spcBef>
              <a:buNone/>
              <a:defRPr sz="1600">
                <a:solidFill>
                  <a:schemeClr val="tx1"/>
                </a:solidFill>
                <a:latin typeface="+mj-lt"/>
              </a:defRPr>
            </a:lvl1pPr>
          </a:lstStyle>
          <a:p>
            <a:pPr lvl="0"/>
            <a:r>
              <a:rPr lang="en-GB"/>
              <a:t>Click to edit Master text styles</a:t>
            </a:r>
          </a:p>
        </p:txBody>
      </p:sp>
      <p:sp>
        <p:nvSpPr>
          <p:cNvPr id="4" name="Text Placeholder 3">
            <a:extLst>
              <a:ext uri="{FF2B5EF4-FFF2-40B4-BE49-F238E27FC236}">
                <a16:creationId xmlns:a16="http://schemas.microsoft.com/office/drawing/2014/main" id="{CDA52B45-289B-E4AF-9D79-083305995111}"/>
              </a:ext>
            </a:extLst>
          </p:cNvPr>
          <p:cNvSpPr>
            <a:spLocks noGrp="1"/>
          </p:cNvSpPr>
          <p:nvPr>
            <p:ph type="body" sz="quarter" idx="25"/>
          </p:nvPr>
        </p:nvSpPr>
        <p:spPr>
          <a:xfrm>
            <a:off x="6253998" y="2374598"/>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5" name="Text Placeholder 11">
            <a:extLst>
              <a:ext uri="{FF2B5EF4-FFF2-40B4-BE49-F238E27FC236}">
                <a16:creationId xmlns:a16="http://schemas.microsoft.com/office/drawing/2014/main" id="{9046F483-A109-69A6-4FD9-FDF3BE6106C2}"/>
              </a:ext>
            </a:extLst>
          </p:cNvPr>
          <p:cNvSpPr>
            <a:spLocks noGrp="1"/>
          </p:cNvSpPr>
          <p:nvPr>
            <p:ph type="body" sz="quarter" idx="26"/>
          </p:nvPr>
        </p:nvSpPr>
        <p:spPr>
          <a:xfrm>
            <a:off x="9085612" y="1594155"/>
            <a:ext cx="2520000" cy="492443"/>
          </a:xfrm>
          <a:prstGeom prst="rect">
            <a:avLst/>
          </a:prstGeom>
        </p:spPr>
        <p:txBody>
          <a:bodyPr wrap="square" anchor="t">
            <a:spAutoFit/>
          </a:bodyPr>
          <a:lstStyle>
            <a:lvl1pPr marL="0" indent="0">
              <a:spcBef>
                <a:spcPts val="0"/>
              </a:spcBef>
              <a:buNone/>
              <a:defRPr sz="1600">
                <a:solidFill>
                  <a:schemeClr val="tx1"/>
                </a:solidFill>
                <a:latin typeface="+mj-lt"/>
              </a:defRPr>
            </a:lvl1pPr>
          </a:lstStyle>
          <a:p>
            <a:pPr lvl="0"/>
            <a:r>
              <a:rPr lang="en-GB"/>
              <a:t>Click to edit Master text styles</a:t>
            </a:r>
          </a:p>
        </p:txBody>
      </p:sp>
      <p:sp>
        <p:nvSpPr>
          <p:cNvPr id="6" name="Text Placeholder 3">
            <a:extLst>
              <a:ext uri="{FF2B5EF4-FFF2-40B4-BE49-F238E27FC236}">
                <a16:creationId xmlns:a16="http://schemas.microsoft.com/office/drawing/2014/main" id="{B18536CC-9202-7B1F-41D5-4FBEB1EA38E5}"/>
              </a:ext>
            </a:extLst>
          </p:cNvPr>
          <p:cNvSpPr>
            <a:spLocks noGrp="1"/>
          </p:cNvSpPr>
          <p:nvPr>
            <p:ph type="body" sz="quarter" idx="27"/>
          </p:nvPr>
        </p:nvSpPr>
        <p:spPr>
          <a:xfrm>
            <a:off x="9087802" y="2374598"/>
            <a:ext cx="2520000" cy="972574"/>
          </a:xfrm>
          <a:prstGeom prst="rect">
            <a:avLst/>
          </a:prstGeom>
        </p:spPr>
        <p:txBody>
          <a:bodyPr wrap="square">
            <a:spAutoFit/>
          </a:bodyPr>
          <a:lstStyle>
            <a:lvl1pPr marL="137160" indent="-137160">
              <a:buFont typeface="Arial" panose="020B0604020202020204" pitchFamily="34" charset="0"/>
              <a:buChar char="•"/>
              <a:defRPr lang="en-GB"/>
            </a:lvl1pPr>
            <a:lvl2pPr marL="265176" indent="-128016">
              <a:buFont typeface="Arial" panose="020B0604020202020204" pitchFamily="34" charset="0"/>
              <a:buChar char="•"/>
              <a:defRPr lang="en-GB"/>
            </a:lvl2pPr>
            <a:lvl3pPr marL="384048" indent="-118872">
              <a:buFont typeface="Arial" panose="020B0604020202020204" pitchFamily="34" charset="0"/>
              <a:buChar char="•"/>
              <a:defRPr lang="en-GB"/>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5" name="Text Placeholder 11">
            <a:extLst>
              <a:ext uri="{FF2B5EF4-FFF2-40B4-BE49-F238E27FC236}">
                <a16:creationId xmlns:a16="http://schemas.microsoft.com/office/drawing/2014/main" id="{0E58D810-77AE-04F8-CE17-7672230B15CA}"/>
              </a:ext>
            </a:extLst>
          </p:cNvPr>
          <p:cNvSpPr>
            <a:spLocks noGrp="1"/>
          </p:cNvSpPr>
          <p:nvPr>
            <p:ph type="body" sz="quarter" idx="16"/>
          </p:nvPr>
        </p:nvSpPr>
        <p:spPr>
          <a:xfrm>
            <a:off x="584201" y="1594155"/>
            <a:ext cx="2520000" cy="492443"/>
          </a:xfrm>
          <a:prstGeom prst="rect">
            <a:avLst/>
          </a:prstGeom>
        </p:spPr>
        <p:txBody>
          <a:bodyPr wrap="square" anchor="t">
            <a:spAutoFit/>
          </a:bodyPr>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6" name="Text Placeholder 3">
            <a:extLst>
              <a:ext uri="{FF2B5EF4-FFF2-40B4-BE49-F238E27FC236}">
                <a16:creationId xmlns:a16="http://schemas.microsoft.com/office/drawing/2014/main" id="{88961F77-035F-F271-C949-76738F30F22D}"/>
              </a:ext>
            </a:extLst>
          </p:cNvPr>
          <p:cNvSpPr>
            <a:spLocks noGrp="1"/>
          </p:cNvSpPr>
          <p:nvPr>
            <p:ph type="body" sz="quarter" idx="15"/>
          </p:nvPr>
        </p:nvSpPr>
        <p:spPr>
          <a:xfrm>
            <a:off x="586390" y="2374598"/>
            <a:ext cx="2520000" cy="972574"/>
          </a:xfrm>
          <a:prstGeom prst="rect">
            <a:avLst/>
          </a:prstGeom>
        </p:spPr>
        <p:txBody>
          <a:bodyPr wrap="square">
            <a:spAutoFit/>
          </a:bodyPr>
          <a:lstStyle>
            <a:lvl1pPr marL="137160" indent="-137160">
              <a:buFont typeface="Arial" panose="020B0604020202020204" pitchFamily="34" charset="0"/>
              <a:buChar char="•"/>
              <a:defRPr lang="en-GB" dirty="0"/>
            </a:lvl1pPr>
            <a:lvl2pPr marL="265176" indent="-128016">
              <a:buFont typeface="Arial" panose="020B0604020202020204" pitchFamily="34" charset="0"/>
              <a:buChar char="•"/>
              <a:defRPr lang="en-GB" dirty="0"/>
            </a:lvl2pPr>
            <a:lvl3pPr marL="384048" indent="-118872">
              <a:buFont typeface="Arial" panose="020B0604020202020204" pitchFamily="34" charset="0"/>
              <a:buChar char="•"/>
              <a:defRPr lang="en-GB" dirty="0"/>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7" name="Rectangle 6">
            <a:extLst>
              <a:ext uri="{FF2B5EF4-FFF2-40B4-BE49-F238E27FC236}">
                <a16:creationId xmlns:a16="http://schemas.microsoft.com/office/drawing/2014/main" id="{71B632B2-5F8D-8C0D-3953-40A73D316967}"/>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6FCFA5F9-07C9-AEC9-9ED3-746ABD002302}"/>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9" name="Text Placeholder 4">
            <a:extLst>
              <a:ext uri="{FF2B5EF4-FFF2-40B4-BE49-F238E27FC236}">
                <a16:creationId xmlns:a16="http://schemas.microsoft.com/office/drawing/2014/main" id="{B18A67F8-2400-B667-450E-E6696D92A41D}"/>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3730051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4">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4-column_Table_no bar">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343675E-0D73-BA61-9852-AA6C51A4D633}"/>
              </a:ext>
            </a:extLst>
          </p:cNvPr>
          <p:cNvGraphicFramePr>
            <a:graphicFrameLocks noGrp="1"/>
          </p:cNvGraphicFramePr>
          <p:nvPr userDrawn="1">
            <p:extLst>
              <p:ext uri="{D42A27DB-BD31-4B8C-83A1-F6EECF244321}">
                <p14:modId xmlns:p14="http://schemas.microsoft.com/office/powerpoint/2010/main" val="4077333721"/>
              </p:ext>
            </p:extLst>
          </p:nvPr>
        </p:nvGraphicFramePr>
        <p:xfrm>
          <a:off x="586800" y="1548000"/>
          <a:ext cx="11016000" cy="4694400"/>
        </p:xfrm>
        <a:graphic>
          <a:graphicData uri="http://schemas.openxmlformats.org/drawingml/2006/table">
            <a:tbl>
              <a:tblPr firstRow="1" bandRow="1">
                <a:tableStyleId>{073A0DAA-6AF3-43AB-8588-CEC1D06C72B9}</a:tableStyleId>
              </a:tblPr>
              <a:tblGrid>
                <a:gridCol w="2754000">
                  <a:extLst>
                    <a:ext uri="{9D8B030D-6E8A-4147-A177-3AD203B41FA5}">
                      <a16:colId xmlns:a16="http://schemas.microsoft.com/office/drawing/2014/main" val="434385431"/>
                    </a:ext>
                  </a:extLst>
                </a:gridCol>
                <a:gridCol w="2754000">
                  <a:extLst>
                    <a:ext uri="{9D8B030D-6E8A-4147-A177-3AD203B41FA5}">
                      <a16:colId xmlns:a16="http://schemas.microsoft.com/office/drawing/2014/main" val="2594738762"/>
                    </a:ext>
                  </a:extLst>
                </a:gridCol>
                <a:gridCol w="2754000">
                  <a:extLst>
                    <a:ext uri="{9D8B030D-6E8A-4147-A177-3AD203B41FA5}">
                      <a16:colId xmlns:a16="http://schemas.microsoft.com/office/drawing/2014/main" val="2952882154"/>
                    </a:ext>
                  </a:extLst>
                </a:gridCol>
                <a:gridCol w="2754000">
                  <a:extLst>
                    <a:ext uri="{9D8B030D-6E8A-4147-A177-3AD203B41FA5}">
                      <a16:colId xmlns:a16="http://schemas.microsoft.com/office/drawing/2014/main" val="3741528533"/>
                    </a:ext>
                  </a:extLst>
                </a:gridCol>
              </a:tblGrid>
              <a:tr h="662400">
                <a:tc>
                  <a:txBody>
                    <a:bodyPr/>
                    <a:lstStyle/>
                    <a:p>
                      <a:pPr algn="ctr"/>
                      <a:r>
                        <a:rPr lang="en-US"/>
                        <a:t>Title</a:t>
                      </a:r>
                      <a:endParaRPr lang="en-GB">
                        <a:solidFill>
                          <a:schemeClr val="bg1"/>
                        </a:solidFill>
                        <a:latin typeface="+mj-lt"/>
                      </a:endParaRPr>
                    </a:p>
                  </a:txBody>
                  <a:tcPr marL="137160" marR="137160" marT="137160" marB="13716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kern="1200"/>
                        <a:t>Title</a:t>
                      </a:r>
                      <a:endParaRPr lang="en-GB" sz="1800" b="1" kern="1200">
                        <a:solidFill>
                          <a:schemeClr val="bg1"/>
                        </a:solidFill>
                        <a:latin typeface="+mj-lt"/>
                        <a:ea typeface="+mn-ea"/>
                        <a:cs typeface="+mn-cs"/>
                      </a:endParaRPr>
                    </a:p>
                  </a:txBody>
                  <a:tcPr marL="137160" marR="137160" marT="137160" marB="13716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kern="1200"/>
                        <a:t>Title</a:t>
                      </a:r>
                      <a:endParaRPr lang="en-GB" sz="1800" b="1" kern="1200">
                        <a:solidFill>
                          <a:schemeClr val="bg1"/>
                        </a:solidFill>
                        <a:latin typeface="+mj-lt"/>
                        <a:ea typeface="+mn-ea"/>
                        <a:cs typeface="+mn-cs"/>
                      </a:endParaRPr>
                    </a:p>
                  </a:txBody>
                  <a:tcPr marL="137160" marR="137160" marT="137160" marB="13716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kern="1200"/>
                        <a:t>Title</a:t>
                      </a:r>
                      <a:endParaRPr lang="en-GB" sz="1800" b="1" kern="1200">
                        <a:solidFill>
                          <a:schemeClr val="bg1"/>
                        </a:solidFill>
                        <a:latin typeface="+mj-lt"/>
                        <a:ea typeface="+mn-ea"/>
                        <a:cs typeface="+mn-cs"/>
                      </a:endParaRPr>
                    </a:p>
                  </a:txBody>
                  <a:tcPr marL="137160" marR="137160" marT="137160" marB="13716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5798369"/>
                  </a:ext>
                </a:extLst>
              </a:tr>
              <a:tr h="4032000">
                <a:tc>
                  <a:txBody>
                    <a:bodyPr/>
                    <a:lstStyle/>
                    <a:p>
                      <a:r>
                        <a:rPr lang="en-GB" sz="1600"/>
                        <a:t>Lorem ipsum </a:t>
                      </a:r>
                      <a:r>
                        <a:rPr lang="en-GB" sz="1600" err="1"/>
                        <a:t>dolor</a:t>
                      </a:r>
                      <a:r>
                        <a:rPr lang="en-GB" sz="1600"/>
                        <a:t> sit </a:t>
                      </a:r>
                      <a:r>
                        <a:rPr lang="en-GB" sz="1600" err="1"/>
                        <a:t>amet</a:t>
                      </a:r>
                      <a:r>
                        <a:rPr lang="en-GB" sz="1600"/>
                        <a:t>, </a:t>
                      </a:r>
                      <a:r>
                        <a:rPr lang="en-GB" sz="1600" err="1"/>
                        <a:t>consectetur</a:t>
                      </a:r>
                      <a:r>
                        <a:rPr lang="en-GB" sz="1600"/>
                        <a:t> </a:t>
                      </a:r>
                      <a:r>
                        <a:rPr lang="en-GB" sz="1600" err="1"/>
                        <a:t>adipiscing</a:t>
                      </a:r>
                      <a:r>
                        <a:rPr lang="en-GB" sz="1600"/>
                        <a:t> </a:t>
                      </a:r>
                      <a:r>
                        <a:rPr lang="en-GB" sz="1600" err="1"/>
                        <a:t>elit</a:t>
                      </a:r>
                      <a:r>
                        <a:rPr lang="en-GB" sz="1600"/>
                        <a:t>, </a:t>
                      </a:r>
                      <a:r>
                        <a:rPr lang="en-GB" sz="1600" err="1"/>
                        <a:t>sed</a:t>
                      </a:r>
                      <a:r>
                        <a:rPr lang="en-GB" sz="1600"/>
                        <a:t> do </a:t>
                      </a:r>
                      <a:r>
                        <a:rPr lang="en-GB" sz="1600" err="1"/>
                        <a:t>eiusmod</a:t>
                      </a:r>
                      <a:r>
                        <a:rPr lang="en-GB" sz="1600"/>
                        <a:t> </a:t>
                      </a:r>
                      <a:r>
                        <a:rPr lang="en-GB" sz="1600" err="1"/>
                        <a:t>tempor</a:t>
                      </a:r>
                      <a:r>
                        <a:rPr lang="en-GB" sz="1600"/>
                        <a:t> </a:t>
                      </a:r>
                      <a:r>
                        <a:rPr lang="en-GB" sz="1600" err="1"/>
                        <a:t>incididunt</a:t>
                      </a:r>
                      <a:r>
                        <a:rPr lang="en-GB" sz="1600"/>
                        <a:t> </a:t>
                      </a:r>
                      <a:r>
                        <a:rPr lang="en-GB" sz="1600" err="1"/>
                        <a:t>ut</a:t>
                      </a:r>
                      <a:r>
                        <a:rPr lang="en-GB" sz="1600"/>
                        <a:t> labore et dolore magna </a:t>
                      </a:r>
                      <a:r>
                        <a:rPr lang="en-GB" sz="1600" err="1"/>
                        <a:t>aliqua</a:t>
                      </a:r>
                      <a:r>
                        <a:rPr lang="en-GB" sz="1600"/>
                        <a:t>.</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2">
                        <a:lumMod val="85000"/>
                      </a:schemeClr>
                    </a:solidFill>
                  </a:tcPr>
                </a:tc>
                <a:tc>
                  <a:txBody>
                    <a:bodyPr/>
                    <a:lstStyle/>
                    <a:p>
                      <a:r>
                        <a:rPr lang="en-GB" sz="1600"/>
                        <a:t>Lorem ipsum </a:t>
                      </a:r>
                      <a:r>
                        <a:rPr lang="en-GB" sz="1600" err="1"/>
                        <a:t>dolor</a:t>
                      </a:r>
                      <a:r>
                        <a:rPr lang="en-GB" sz="1600"/>
                        <a:t> sit </a:t>
                      </a:r>
                      <a:r>
                        <a:rPr lang="en-GB" sz="1600" err="1"/>
                        <a:t>amet</a:t>
                      </a:r>
                      <a:r>
                        <a:rPr lang="en-GB" sz="1600"/>
                        <a:t>, </a:t>
                      </a:r>
                      <a:r>
                        <a:rPr lang="en-GB" sz="1600" err="1"/>
                        <a:t>consectetur</a:t>
                      </a:r>
                      <a:r>
                        <a:rPr lang="en-GB" sz="1600"/>
                        <a:t> </a:t>
                      </a:r>
                      <a:r>
                        <a:rPr lang="en-GB" sz="1600" err="1"/>
                        <a:t>adipiscing</a:t>
                      </a:r>
                      <a:r>
                        <a:rPr lang="en-GB" sz="1600"/>
                        <a:t> </a:t>
                      </a:r>
                      <a:r>
                        <a:rPr lang="en-GB" sz="1600" err="1"/>
                        <a:t>elit</a:t>
                      </a:r>
                      <a:r>
                        <a:rPr lang="en-GB" sz="1600"/>
                        <a:t>, </a:t>
                      </a:r>
                      <a:r>
                        <a:rPr lang="en-GB" sz="1600" err="1"/>
                        <a:t>sed</a:t>
                      </a:r>
                      <a:r>
                        <a:rPr lang="en-GB" sz="1600"/>
                        <a:t> do </a:t>
                      </a:r>
                      <a:r>
                        <a:rPr lang="en-GB" sz="1600" err="1"/>
                        <a:t>eiusmod</a:t>
                      </a:r>
                      <a:r>
                        <a:rPr lang="en-GB" sz="1600"/>
                        <a:t> </a:t>
                      </a:r>
                      <a:r>
                        <a:rPr lang="en-GB" sz="1600" err="1"/>
                        <a:t>tempor</a:t>
                      </a:r>
                      <a:r>
                        <a:rPr lang="en-GB" sz="1600"/>
                        <a:t> </a:t>
                      </a:r>
                      <a:r>
                        <a:rPr lang="en-GB" sz="1600" err="1"/>
                        <a:t>incididunt</a:t>
                      </a:r>
                      <a:r>
                        <a:rPr lang="en-GB" sz="1600"/>
                        <a:t> </a:t>
                      </a:r>
                      <a:r>
                        <a:rPr lang="en-GB" sz="1600" err="1"/>
                        <a:t>ut</a:t>
                      </a:r>
                      <a:r>
                        <a:rPr lang="en-GB" sz="1600"/>
                        <a:t> labore et dolore magna </a:t>
                      </a:r>
                      <a:r>
                        <a:rPr lang="en-GB" sz="1600" err="1"/>
                        <a:t>aliqua</a:t>
                      </a:r>
                      <a:r>
                        <a:rPr lang="en-GB" sz="1600"/>
                        <a:t>.</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2">
                        <a:lumMod val="85000"/>
                      </a:schemeClr>
                    </a:solidFill>
                  </a:tcPr>
                </a:tc>
                <a:tc>
                  <a:txBody>
                    <a:bodyPr/>
                    <a:lstStyle/>
                    <a:p>
                      <a:r>
                        <a:rPr lang="en-GB" sz="1600"/>
                        <a:t>Lorem ipsum </a:t>
                      </a:r>
                      <a:r>
                        <a:rPr lang="en-GB" sz="1600" err="1"/>
                        <a:t>dolor</a:t>
                      </a:r>
                      <a:r>
                        <a:rPr lang="en-GB" sz="1600"/>
                        <a:t> sit </a:t>
                      </a:r>
                      <a:r>
                        <a:rPr lang="en-GB" sz="1600" err="1"/>
                        <a:t>amet</a:t>
                      </a:r>
                      <a:r>
                        <a:rPr lang="en-GB" sz="1600"/>
                        <a:t>, </a:t>
                      </a:r>
                      <a:r>
                        <a:rPr lang="en-GB" sz="1600" err="1"/>
                        <a:t>consectetur</a:t>
                      </a:r>
                      <a:r>
                        <a:rPr lang="en-GB" sz="1600"/>
                        <a:t> </a:t>
                      </a:r>
                      <a:r>
                        <a:rPr lang="en-GB" sz="1600" err="1"/>
                        <a:t>adipiscing</a:t>
                      </a:r>
                      <a:r>
                        <a:rPr lang="en-GB" sz="1600"/>
                        <a:t> </a:t>
                      </a:r>
                      <a:r>
                        <a:rPr lang="en-GB" sz="1600" err="1"/>
                        <a:t>elit</a:t>
                      </a:r>
                      <a:r>
                        <a:rPr lang="en-GB" sz="1600"/>
                        <a:t>, </a:t>
                      </a:r>
                      <a:r>
                        <a:rPr lang="en-GB" sz="1600" err="1"/>
                        <a:t>sed</a:t>
                      </a:r>
                      <a:r>
                        <a:rPr lang="en-GB" sz="1600"/>
                        <a:t> do </a:t>
                      </a:r>
                      <a:r>
                        <a:rPr lang="en-GB" sz="1600" err="1"/>
                        <a:t>eiusmod</a:t>
                      </a:r>
                      <a:r>
                        <a:rPr lang="en-GB" sz="1600"/>
                        <a:t> </a:t>
                      </a:r>
                      <a:r>
                        <a:rPr lang="en-GB" sz="1600" err="1"/>
                        <a:t>tempor</a:t>
                      </a:r>
                      <a:r>
                        <a:rPr lang="en-GB" sz="1600"/>
                        <a:t> </a:t>
                      </a:r>
                      <a:r>
                        <a:rPr lang="en-GB" sz="1600" err="1"/>
                        <a:t>incididunt</a:t>
                      </a:r>
                      <a:r>
                        <a:rPr lang="en-GB" sz="1600"/>
                        <a:t> </a:t>
                      </a:r>
                      <a:r>
                        <a:rPr lang="en-GB" sz="1600" err="1"/>
                        <a:t>ut</a:t>
                      </a:r>
                      <a:r>
                        <a:rPr lang="en-GB" sz="1600"/>
                        <a:t> labore et dolore magna </a:t>
                      </a:r>
                      <a:r>
                        <a:rPr lang="en-GB" sz="1600" err="1"/>
                        <a:t>aliqua</a:t>
                      </a:r>
                      <a:r>
                        <a:rPr lang="en-GB" sz="1600"/>
                        <a:t>.</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2">
                        <a:lumMod val="85000"/>
                      </a:schemeClr>
                    </a:solidFill>
                  </a:tcPr>
                </a:tc>
                <a:tc>
                  <a:txBody>
                    <a:bodyPr/>
                    <a:lstStyle/>
                    <a:p>
                      <a:r>
                        <a:rPr lang="en-GB" sz="1600"/>
                        <a:t>Lorem ipsum </a:t>
                      </a:r>
                      <a:r>
                        <a:rPr lang="en-GB" sz="1600" err="1"/>
                        <a:t>dolor</a:t>
                      </a:r>
                      <a:r>
                        <a:rPr lang="en-GB" sz="1600"/>
                        <a:t> sit </a:t>
                      </a:r>
                      <a:r>
                        <a:rPr lang="en-GB" sz="1600" err="1"/>
                        <a:t>amet</a:t>
                      </a:r>
                      <a:r>
                        <a:rPr lang="en-GB" sz="1600"/>
                        <a:t>, </a:t>
                      </a:r>
                      <a:r>
                        <a:rPr lang="en-GB" sz="1600" err="1"/>
                        <a:t>consectetur</a:t>
                      </a:r>
                      <a:r>
                        <a:rPr lang="en-GB" sz="1600"/>
                        <a:t> </a:t>
                      </a:r>
                      <a:r>
                        <a:rPr lang="en-GB" sz="1600" err="1"/>
                        <a:t>adipiscing</a:t>
                      </a:r>
                      <a:r>
                        <a:rPr lang="en-GB" sz="1600"/>
                        <a:t> </a:t>
                      </a:r>
                      <a:r>
                        <a:rPr lang="en-GB" sz="1600" err="1"/>
                        <a:t>elit</a:t>
                      </a:r>
                      <a:r>
                        <a:rPr lang="en-GB" sz="1600"/>
                        <a:t>, </a:t>
                      </a:r>
                      <a:r>
                        <a:rPr lang="en-GB" sz="1600" err="1"/>
                        <a:t>sed</a:t>
                      </a:r>
                      <a:r>
                        <a:rPr lang="en-GB" sz="1600"/>
                        <a:t> do </a:t>
                      </a:r>
                      <a:r>
                        <a:rPr lang="en-GB" sz="1600" err="1"/>
                        <a:t>eiusmod</a:t>
                      </a:r>
                      <a:r>
                        <a:rPr lang="en-GB" sz="1600"/>
                        <a:t> </a:t>
                      </a:r>
                      <a:r>
                        <a:rPr lang="en-GB" sz="1600" err="1"/>
                        <a:t>tempor</a:t>
                      </a:r>
                      <a:r>
                        <a:rPr lang="en-GB" sz="1600"/>
                        <a:t> </a:t>
                      </a:r>
                      <a:r>
                        <a:rPr lang="en-GB" sz="1600" err="1"/>
                        <a:t>incididunt</a:t>
                      </a:r>
                      <a:r>
                        <a:rPr lang="en-GB" sz="1600"/>
                        <a:t> </a:t>
                      </a:r>
                      <a:r>
                        <a:rPr lang="en-GB" sz="1600" err="1"/>
                        <a:t>ut</a:t>
                      </a:r>
                      <a:r>
                        <a:rPr lang="en-GB" sz="1600"/>
                        <a:t> labore et dolore magna </a:t>
                      </a:r>
                      <a:r>
                        <a:rPr lang="en-GB" sz="1600" err="1"/>
                        <a:t>aliqua</a:t>
                      </a:r>
                      <a:r>
                        <a:rPr lang="en-GB" sz="1600"/>
                        <a:t>.</a:t>
                      </a: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2">
                        <a:lumMod val="85000"/>
                      </a:schemeClr>
                    </a:solidFill>
                  </a:tcPr>
                </a:tc>
                <a:extLst>
                  <a:ext uri="{0D108BD9-81ED-4DB2-BD59-A6C34878D82A}">
                    <a16:rowId xmlns:a16="http://schemas.microsoft.com/office/drawing/2014/main" val="1725229797"/>
                  </a:ext>
                </a:extLst>
              </a:tr>
            </a:tbl>
          </a:graphicData>
        </a:graphic>
      </p:graphicFrame>
      <p:sp>
        <p:nvSpPr>
          <p:cNvPr id="4" name="Title 1">
            <a:extLst>
              <a:ext uri="{FF2B5EF4-FFF2-40B4-BE49-F238E27FC236}">
                <a16:creationId xmlns:a16="http://schemas.microsoft.com/office/drawing/2014/main" id="{7CD44E57-9D2F-6F05-E8A2-59F3FFA4D1E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268460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4-column_Table_with bar">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343675E-0D73-BA61-9852-AA6C51A4D633}"/>
              </a:ext>
            </a:extLst>
          </p:cNvPr>
          <p:cNvGraphicFramePr>
            <a:graphicFrameLocks noGrp="1"/>
          </p:cNvGraphicFramePr>
          <p:nvPr userDrawn="1">
            <p:extLst>
              <p:ext uri="{D42A27DB-BD31-4B8C-83A1-F6EECF244321}">
                <p14:modId xmlns:p14="http://schemas.microsoft.com/office/powerpoint/2010/main" val="2161127531"/>
              </p:ext>
            </p:extLst>
          </p:nvPr>
        </p:nvGraphicFramePr>
        <p:xfrm>
          <a:off x="586800" y="1548000"/>
          <a:ext cx="11016000" cy="4248000"/>
        </p:xfrm>
        <a:graphic>
          <a:graphicData uri="http://schemas.openxmlformats.org/drawingml/2006/table">
            <a:tbl>
              <a:tblPr firstRow="1" bandRow="1">
                <a:tableStyleId>{073A0DAA-6AF3-43AB-8588-CEC1D06C72B9}</a:tableStyleId>
              </a:tblPr>
              <a:tblGrid>
                <a:gridCol w="2754000">
                  <a:extLst>
                    <a:ext uri="{9D8B030D-6E8A-4147-A177-3AD203B41FA5}">
                      <a16:colId xmlns:a16="http://schemas.microsoft.com/office/drawing/2014/main" val="434385431"/>
                    </a:ext>
                  </a:extLst>
                </a:gridCol>
                <a:gridCol w="2754000">
                  <a:extLst>
                    <a:ext uri="{9D8B030D-6E8A-4147-A177-3AD203B41FA5}">
                      <a16:colId xmlns:a16="http://schemas.microsoft.com/office/drawing/2014/main" val="2594738762"/>
                    </a:ext>
                  </a:extLst>
                </a:gridCol>
                <a:gridCol w="2754000">
                  <a:extLst>
                    <a:ext uri="{9D8B030D-6E8A-4147-A177-3AD203B41FA5}">
                      <a16:colId xmlns:a16="http://schemas.microsoft.com/office/drawing/2014/main" val="2952882154"/>
                    </a:ext>
                  </a:extLst>
                </a:gridCol>
                <a:gridCol w="2754000">
                  <a:extLst>
                    <a:ext uri="{9D8B030D-6E8A-4147-A177-3AD203B41FA5}">
                      <a16:colId xmlns:a16="http://schemas.microsoft.com/office/drawing/2014/main" val="3741528533"/>
                    </a:ext>
                  </a:extLst>
                </a:gridCol>
              </a:tblGrid>
              <a:tr h="663750">
                <a:tc>
                  <a:txBody>
                    <a:bodyPr/>
                    <a:lstStyle/>
                    <a:p>
                      <a:pPr algn="ctr"/>
                      <a:r>
                        <a:rPr lang="en-US"/>
                        <a:t>Title</a:t>
                      </a:r>
                      <a:endParaRPr lang="en-GB">
                        <a:solidFill>
                          <a:schemeClr val="bg1"/>
                        </a:solidFill>
                        <a:latin typeface="+mj-lt"/>
                      </a:endParaRPr>
                    </a:p>
                  </a:txBody>
                  <a:tcPr marL="137160" marR="137160" marT="137160" marB="137160" anchor="ctr">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kern="1200"/>
                        <a:t>Title</a:t>
                      </a:r>
                      <a:endParaRPr lang="en-GB" sz="1800" b="1" kern="1200">
                        <a:solidFill>
                          <a:schemeClr val="bg1"/>
                        </a:solidFill>
                        <a:latin typeface="+mj-lt"/>
                        <a:ea typeface="+mn-ea"/>
                        <a:cs typeface="+mn-cs"/>
                      </a:endParaRPr>
                    </a:p>
                  </a:txBody>
                  <a:tcPr marL="137160" marR="137160" marT="137160" marB="13716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kern="1200"/>
                        <a:t>Title</a:t>
                      </a:r>
                      <a:endParaRPr lang="en-GB" sz="1800" b="1" kern="1200">
                        <a:solidFill>
                          <a:schemeClr val="bg1"/>
                        </a:solidFill>
                        <a:latin typeface="+mj-lt"/>
                        <a:ea typeface="+mn-ea"/>
                        <a:cs typeface="+mn-cs"/>
                      </a:endParaRPr>
                    </a:p>
                  </a:txBody>
                  <a:tcPr marL="137160" marR="137160" marT="137160" marB="137160"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B w="38100" cap="flat" cmpd="sng" algn="ctr">
                      <a:solidFill>
                        <a:schemeClr val="bg1"/>
                      </a:solidFill>
                      <a:prstDash val="solid"/>
                      <a:round/>
                      <a:headEnd type="none" w="med" len="med"/>
                      <a:tailEnd type="none" w="med" len="med"/>
                    </a:lnB>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kern="1200"/>
                        <a:t>Title</a:t>
                      </a:r>
                      <a:endParaRPr lang="en-GB" sz="1800" b="1" kern="1200">
                        <a:solidFill>
                          <a:schemeClr val="bg1"/>
                        </a:solidFill>
                        <a:latin typeface="+mj-lt"/>
                        <a:ea typeface="+mn-ea"/>
                        <a:cs typeface="+mn-cs"/>
                      </a:endParaRPr>
                    </a:p>
                  </a:txBody>
                  <a:tcPr marL="137160" marR="137160" marT="137160" marB="137160" anchor="ctr">
                    <a:lnL w="38100" cap="flat" cmpd="sng" algn="ctr">
                      <a:solidFill>
                        <a:schemeClr val="bg1"/>
                      </a:solidFill>
                      <a:prstDash val="solid"/>
                      <a:round/>
                      <a:headEnd type="none" w="med" len="med"/>
                      <a:tailEnd type="none" w="med" len="med"/>
                    </a:lnL>
                    <a:lnB w="381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35798369"/>
                  </a:ext>
                </a:extLst>
              </a:tr>
              <a:tr h="3584250">
                <a:tc>
                  <a:txBody>
                    <a:bodyPr/>
                    <a:lstStyle/>
                    <a:p>
                      <a:r>
                        <a:rPr lang="en-GB" sz="1600"/>
                        <a:t>Lorem ipsum </a:t>
                      </a:r>
                      <a:r>
                        <a:rPr lang="en-GB" sz="1600" err="1"/>
                        <a:t>dolor</a:t>
                      </a:r>
                      <a:r>
                        <a:rPr lang="en-GB" sz="1600"/>
                        <a:t> sit </a:t>
                      </a:r>
                      <a:r>
                        <a:rPr lang="en-GB" sz="1600" err="1"/>
                        <a:t>amet</a:t>
                      </a:r>
                      <a:r>
                        <a:rPr lang="en-GB" sz="1600"/>
                        <a:t>, </a:t>
                      </a:r>
                      <a:r>
                        <a:rPr lang="en-GB" sz="1600" err="1"/>
                        <a:t>consectetur</a:t>
                      </a:r>
                      <a:r>
                        <a:rPr lang="en-GB" sz="1600"/>
                        <a:t> </a:t>
                      </a:r>
                      <a:r>
                        <a:rPr lang="en-GB" sz="1600" err="1"/>
                        <a:t>adipiscing</a:t>
                      </a:r>
                      <a:r>
                        <a:rPr lang="en-GB" sz="1600"/>
                        <a:t> </a:t>
                      </a:r>
                      <a:r>
                        <a:rPr lang="en-GB" sz="1600" err="1"/>
                        <a:t>elit</a:t>
                      </a:r>
                      <a:r>
                        <a:rPr lang="en-GB" sz="1600"/>
                        <a:t>, </a:t>
                      </a:r>
                      <a:r>
                        <a:rPr lang="en-GB" sz="1600" err="1"/>
                        <a:t>sed</a:t>
                      </a:r>
                      <a:r>
                        <a:rPr lang="en-GB" sz="1600"/>
                        <a:t> do </a:t>
                      </a:r>
                      <a:r>
                        <a:rPr lang="en-GB" sz="1600" err="1"/>
                        <a:t>eiusmod</a:t>
                      </a:r>
                      <a:r>
                        <a:rPr lang="en-GB" sz="1600"/>
                        <a:t> </a:t>
                      </a:r>
                      <a:r>
                        <a:rPr lang="en-GB" sz="1600" err="1"/>
                        <a:t>tempor</a:t>
                      </a:r>
                      <a:r>
                        <a:rPr lang="en-GB" sz="1600"/>
                        <a:t> </a:t>
                      </a:r>
                      <a:r>
                        <a:rPr lang="en-GB" sz="1600" err="1"/>
                        <a:t>incididunt</a:t>
                      </a:r>
                      <a:r>
                        <a:rPr lang="en-GB" sz="1600"/>
                        <a:t> </a:t>
                      </a:r>
                      <a:r>
                        <a:rPr lang="en-GB" sz="1600" err="1"/>
                        <a:t>ut</a:t>
                      </a:r>
                      <a:r>
                        <a:rPr lang="en-GB" sz="1600"/>
                        <a:t> labore et dolore magna </a:t>
                      </a:r>
                      <a:r>
                        <a:rPr lang="en-GB" sz="1600" err="1"/>
                        <a:t>aliqua</a:t>
                      </a:r>
                      <a:r>
                        <a:rPr lang="en-GB" sz="1600"/>
                        <a:t>.</a:t>
                      </a:r>
                    </a:p>
                  </a:txBody>
                  <a:tcPr marL="137160" marR="137160" marT="137160" marB="137160">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2">
                        <a:lumMod val="85000"/>
                      </a:schemeClr>
                    </a:solidFill>
                  </a:tcPr>
                </a:tc>
                <a:tc>
                  <a:txBody>
                    <a:bodyPr/>
                    <a:lstStyle/>
                    <a:p>
                      <a:r>
                        <a:rPr lang="en-GB" sz="1600"/>
                        <a:t>Lorem ipsum </a:t>
                      </a:r>
                      <a:r>
                        <a:rPr lang="en-GB" sz="1600" err="1"/>
                        <a:t>dolor</a:t>
                      </a:r>
                      <a:r>
                        <a:rPr lang="en-GB" sz="1600"/>
                        <a:t> sit </a:t>
                      </a:r>
                      <a:r>
                        <a:rPr lang="en-GB" sz="1600" err="1"/>
                        <a:t>amet</a:t>
                      </a:r>
                      <a:r>
                        <a:rPr lang="en-GB" sz="1600"/>
                        <a:t>, </a:t>
                      </a:r>
                      <a:r>
                        <a:rPr lang="en-GB" sz="1600" err="1"/>
                        <a:t>consectetur</a:t>
                      </a:r>
                      <a:r>
                        <a:rPr lang="en-GB" sz="1600"/>
                        <a:t> </a:t>
                      </a:r>
                      <a:r>
                        <a:rPr lang="en-GB" sz="1600" err="1"/>
                        <a:t>adipiscing</a:t>
                      </a:r>
                      <a:r>
                        <a:rPr lang="en-GB" sz="1600"/>
                        <a:t> </a:t>
                      </a:r>
                      <a:r>
                        <a:rPr lang="en-GB" sz="1600" err="1"/>
                        <a:t>elit</a:t>
                      </a:r>
                      <a:r>
                        <a:rPr lang="en-GB" sz="1600"/>
                        <a:t>, </a:t>
                      </a:r>
                      <a:r>
                        <a:rPr lang="en-GB" sz="1600" err="1"/>
                        <a:t>sed</a:t>
                      </a:r>
                      <a:r>
                        <a:rPr lang="en-GB" sz="1600"/>
                        <a:t> do </a:t>
                      </a:r>
                      <a:r>
                        <a:rPr lang="en-GB" sz="1600" err="1"/>
                        <a:t>eiusmod</a:t>
                      </a:r>
                      <a:r>
                        <a:rPr lang="en-GB" sz="1600"/>
                        <a:t> </a:t>
                      </a:r>
                      <a:r>
                        <a:rPr lang="en-GB" sz="1600" err="1"/>
                        <a:t>tempor</a:t>
                      </a:r>
                      <a:r>
                        <a:rPr lang="en-GB" sz="1600"/>
                        <a:t> </a:t>
                      </a:r>
                      <a:r>
                        <a:rPr lang="en-GB" sz="1600" err="1"/>
                        <a:t>incididunt</a:t>
                      </a:r>
                      <a:r>
                        <a:rPr lang="en-GB" sz="1600"/>
                        <a:t> </a:t>
                      </a:r>
                      <a:r>
                        <a:rPr lang="en-GB" sz="1600" err="1"/>
                        <a:t>ut</a:t>
                      </a:r>
                      <a:r>
                        <a:rPr lang="en-GB" sz="1600"/>
                        <a:t> labore et dolore magna </a:t>
                      </a:r>
                      <a:r>
                        <a:rPr lang="en-GB" sz="1600" err="1"/>
                        <a:t>aliqua</a:t>
                      </a:r>
                      <a:r>
                        <a:rPr lang="en-GB" sz="1600"/>
                        <a:t>.</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2">
                        <a:lumMod val="85000"/>
                      </a:schemeClr>
                    </a:solidFill>
                  </a:tcPr>
                </a:tc>
                <a:tc>
                  <a:txBody>
                    <a:bodyPr/>
                    <a:lstStyle/>
                    <a:p>
                      <a:r>
                        <a:rPr lang="en-GB" sz="1600"/>
                        <a:t>Lorem ipsum </a:t>
                      </a:r>
                      <a:r>
                        <a:rPr lang="en-GB" sz="1600" err="1"/>
                        <a:t>dolor</a:t>
                      </a:r>
                      <a:r>
                        <a:rPr lang="en-GB" sz="1600"/>
                        <a:t> sit </a:t>
                      </a:r>
                      <a:r>
                        <a:rPr lang="en-GB" sz="1600" err="1"/>
                        <a:t>amet</a:t>
                      </a:r>
                      <a:r>
                        <a:rPr lang="en-GB" sz="1600"/>
                        <a:t>, </a:t>
                      </a:r>
                      <a:r>
                        <a:rPr lang="en-GB" sz="1600" err="1"/>
                        <a:t>consectetur</a:t>
                      </a:r>
                      <a:r>
                        <a:rPr lang="en-GB" sz="1600"/>
                        <a:t> </a:t>
                      </a:r>
                      <a:r>
                        <a:rPr lang="en-GB" sz="1600" err="1"/>
                        <a:t>adipiscing</a:t>
                      </a:r>
                      <a:r>
                        <a:rPr lang="en-GB" sz="1600"/>
                        <a:t> </a:t>
                      </a:r>
                      <a:r>
                        <a:rPr lang="en-GB" sz="1600" err="1"/>
                        <a:t>elit</a:t>
                      </a:r>
                      <a:r>
                        <a:rPr lang="en-GB" sz="1600"/>
                        <a:t>, </a:t>
                      </a:r>
                      <a:r>
                        <a:rPr lang="en-GB" sz="1600" err="1"/>
                        <a:t>sed</a:t>
                      </a:r>
                      <a:r>
                        <a:rPr lang="en-GB" sz="1600"/>
                        <a:t> do </a:t>
                      </a:r>
                      <a:r>
                        <a:rPr lang="en-GB" sz="1600" err="1"/>
                        <a:t>eiusmod</a:t>
                      </a:r>
                      <a:r>
                        <a:rPr lang="en-GB" sz="1600"/>
                        <a:t> </a:t>
                      </a:r>
                      <a:r>
                        <a:rPr lang="en-GB" sz="1600" err="1"/>
                        <a:t>tempor</a:t>
                      </a:r>
                      <a:r>
                        <a:rPr lang="en-GB" sz="1600"/>
                        <a:t> </a:t>
                      </a:r>
                      <a:r>
                        <a:rPr lang="en-GB" sz="1600" err="1"/>
                        <a:t>incididunt</a:t>
                      </a:r>
                      <a:r>
                        <a:rPr lang="en-GB" sz="1600"/>
                        <a:t> </a:t>
                      </a:r>
                      <a:r>
                        <a:rPr lang="en-GB" sz="1600" err="1"/>
                        <a:t>ut</a:t>
                      </a:r>
                      <a:r>
                        <a:rPr lang="en-GB" sz="1600"/>
                        <a:t> labore et dolore magna </a:t>
                      </a:r>
                      <a:r>
                        <a:rPr lang="en-GB" sz="1600" err="1"/>
                        <a:t>aliqua</a:t>
                      </a:r>
                      <a:r>
                        <a:rPr lang="en-GB" sz="1600"/>
                        <a:t>.</a:t>
                      </a:r>
                    </a:p>
                  </a:txBody>
                  <a:tcPr marL="137160" marR="137160" marT="137160" marB="137160">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solidFill>
                      <a:schemeClr val="bg2">
                        <a:lumMod val="85000"/>
                      </a:schemeClr>
                    </a:solidFill>
                  </a:tcPr>
                </a:tc>
                <a:tc>
                  <a:txBody>
                    <a:bodyPr/>
                    <a:lstStyle/>
                    <a:p>
                      <a:r>
                        <a:rPr lang="en-GB" sz="1600"/>
                        <a:t>Lorem ipsum </a:t>
                      </a:r>
                      <a:r>
                        <a:rPr lang="en-GB" sz="1600" err="1"/>
                        <a:t>dolor</a:t>
                      </a:r>
                      <a:r>
                        <a:rPr lang="en-GB" sz="1600"/>
                        <a:t> sit </a:t>
                      </a:r>
                      <a:r>
                        <a:rPr lang="en-GB" sz="1600" err="1"/>
                        <a:t>amet</a:t>
                      </a:r>
                      <a:r>
                        <a:rPr lang="en-GB" sz="1600"/>
                        <a:t>, </a:t>
                      </a:r>
                      <a:r>
                        <a:rPr lang="en-GB" sz="1600" err="1"/>
                        <a:t>consectetur</a:t>
                      </a:r>
                      <a:r>
                        <a:rPr lang="en-GB" sz="1600"/>
                        <a:t> </a:t>
                      </a:r>
                      <a:r>
                        <a:rPr lang="en-GB" sz="1600" err="1"/>
                        <a:t>adipiscing</a:t>
                      </a:r>
                      <a:r>
                        <a:rPr lang="en-GB" sz="1600"/>
                        <a:t> </a:t>
                      </a:r>
                      <a:r>
                        <a:rPr lang="en-GB" sz="1600" err="1"/>
                        <a:t>elit</a:t>
                      </a:r>
                      <a:r>
                        <a:rPr lang="en-GB" sz="1600"/>
                        <a:t>, </a:t>
                      </a:r>
                      <a:r>
                        <a:rPr lang="en-GB" sz="1600" err="1"/>
                        <a:t>sed</a:t>
                      </a:r>
                      <a:r>
                        <a:rPr lang="en-GB" sz="1600"/>
                        <a:t> do </a:t>
                      </a:r>
                      <a:r>
                        <a:rPr lang="en-GB" sz="1600" err="1"/>
                        <a:t>eiusmod</a:t>
                      </a:r>
                      <a:r>
                        <a:rPr lang="en-GB" sz="1600"/>
                        <a:t> </a:t>
                      </a:r>
                      <a:r>
                        <a:rPr lang="en-GB" sz="1600" err="1"/>
                        <a:t>tempor</a:t>
                      </a:r>
                      <a:r>
                        <a:rPr lang="en-GB" sz="1600"/>
                        <a:t> </a:t>
                      </a:r>
                      <a:r>
                        <a:rPr lang="en-GB" sz="1600" err="1"/>
                        <a:t>incididunt</a:t>
                      </a:r>
                      <a:r>
                        <a:rPr lang="en-GB" sz="1600"/>
                        <a:t> </a:t>
                      </a:r>
                      <a:r>
                        <a:rPr lang="en-GB" sz="1600" err="1"/>
                        <a:t>ut</a:t>
                      </a:r>
                      <a:r>
                        <a:rPr lang="en-GB" sz="1600"/>
                        <a:t> labore et dolore magna </a:t>
                      </a:r>
                      <a:r>
                        <a:rPr lang="en-GB" sz="1600" err="1"/>
                        <a:t>aliqua</a:t>
                      </a:r>
                      <a:r>
                        <a:rPr lang="en-GB" sz="1600"/>
                        <a:t>.</a:t>
                      </a:r>
                    </a:p>
                  </a:txBody>
                  <a:tcPr marL="137160" marR="137160" marT="137160" marB="137160">
                    <a:lnL w="38100" cap="flat" cmpd="sng" algn="ctr">
                      <a:solidFill>
                        <a:schemeClr val="bg1"/>
                      </a:solidFill>
                      <a:prstDash val="solid"/>
                      <a:round/>
                      <a:headEnd type="none" w="med" len="med"/>
                      <a:tailEnd type="none" w="med" len="med"/>
                    </a:lnL>
                    <a:lnT w="38100" cap="flat" cmpd="sng" algn="ctr">
                      <a:solidFill>
                        <a:schemeClr val="bg1"/>
                      </a:solidFill>
                      <a:prstDash val="solid"/>
                      <a:round/>
                      <a:headEnd type="none" w="med" len="med"/>
                      <a:tailEnd type="none" w="med" len="med"/>
                    </a:lnT>
                    <a:solidFill>
                      <a:schemeClr val="bg2">
                        <a:lumMod val="85000"/>
                      </a:schemeClr>
                    </a:solidFill>
                  </a:tcPr>
                </a:tc>
                <a:extLst>
                  <a:ext uri="{0D108BD9-81ED-4DB2-BD59-A6C34878D82A}">
                    <a16:rowId xmlns:a16="http://schemas.microsoft.com/office/drawing/2014/main" val="1725229797"/>
                  </a:ext>
                </a:extLst>
              </a:tr>
            </a:tbl>
          </a:graphicData>
        </a:graphic>
      </p:graphicFrame>
      <p:sp>
        <p:nvSpPr>
          <p:cNvPr id="4" name="Title 1">
            <a:extLst>
              <a:ext uri="{FF2B5EF4-FFF2-40B4-BE49-F238E27FC236}">
                <a16:creationId xmlns:a16="http://schemas.microsoft.com/office/drawing/2014/main" id="{7CD44E57-9D2F-6F05-E8A2-59F3FFA4D1E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2" name="Rectangle 1">
            <a:extLst>
              <a:ext uri="{FF2B5EF4-FFF2-40B4-BE49-F238E27FC236}">
                <a16:creationId xmlns:a16="http://schemas.microsoft.com/office/drawing/2014/main" id="{9B1C2E8F-389D-C1F3-8031-C2FAF2A7ABD9}"/>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9EC6A72D-AA6F-B43C-5660-91FAB8197007}"/>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6" name="Text Placeholder 4">
            <a:extLst>
              <a:ext uri="{FF2B5EF4-FFF2-40B4-BE49-F238E27FC236}">
                <a16:creationId xmlns:a16="http://schemas.microsoft.com/office/drawing/2014/main" id="{A19E91BF-E613-D574-9A02-0340B1524412}"/>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3317770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column_Text_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1" y="585216"/>
            <a:ext cx="4710689"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8" name="Text Placeholder 11">
            <a:extLst>
              <a:ext uri="{FF2B5EF4-FFF2-40B4-BE49-F238E27FC236}">
                <a16:creationId xmlns:a16="http://schemas.microsoft.com/office/drawing/2014/main" id="{4ACB92EB-B163-EB38-0156-C028F872F1C8}"/>
              </a:ext>
            </a:extLst>
          </p:cNvPr>
          <p:cNvSpPr>
            <a:spLocks noGrp="1"/>
          </p:cNvSpPr>
          <p:nvPr>
            <p:ph type="body" sz="quarter" idx="16"/>
          </p:nvPr>
        </p:nvSpPr>
        <p:spPr>
          <a:xfrm>
            <a:off x="584200" y="1594155"/>
            <a:ext cx="4714663"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9" name="Text Placeholder 3">
            <a:extLst>
              <a:ext uri="{FF2B5EF4-FFF2-40B4-BE49-F238E27FC236}">
                <a16:creationId xmlns:a16="http://schemas.microsoft.com/office/drawing/2014/main" id="{20190326-CB8A-9A65-714A-07CD312C349A}"/>
              </a:ext>
            </a:extLst>
          </p:cNvPr>
          <p:cNvSpPr>
            <a:spLocks noGrp="1"/>
          </p:cNvSpPr>
          <p:nvPr>
            <p:ph type="body" sz="quarter" idx="15"/>
          </p:nvPr>
        </p:nvSpPr>
        <p:spPr>
          <a:xfrm>
            <a:off x="586389" y="2085764"/>
            <a:ext cx="4712685" cy="726353"/>
          </a:xfrm>
          <a:prstGeom prst="rect">
            <a:avLst/>
          </a:prstGeom>
        </p:spPr>
        <p:txBody>
          <a:bodyPr wrap="square">
            <a:spAutoFit/>
          </a:bodyPr>
          <a:lstStyle>
            <a:lvl1pPr marL="137160" indent="-137160">
              <a:spcAft>
                <a:spcPts val="0"/>
              </a:spcAft>
              <a:buFont typeface="Arial" panose="020B0604020202020204" pitchFamily="34" charset="0"/>
              <a:buChar char="•"/>
              <a:defRPr>
                <a:solidFill>
                  <a:schemeClr val="tx1"/>
                </a:solidFill>
              </a:defRPr>
            </a:lvl1pPr>
            <a:lvl2pPr marL="265176" indent="-128016">
              <a:spcAft>
                <a:spcPts val="0"/>
              </a:spcAft>
              <a:buFont typeface="Arial" panose="020B0604020202020204" pitchFamily="34" charset="0"/>
              <a:buChar char="•"/>
              <a:defRPr>
                <a:solidFill>
                  <a:schemeClr val="tx1"/>
                </a:solidFill>
              </a:defRPr>
            </a:lvl2pPr>
            <a:lvl3pPr marL="384048" indent="-118872">
              <a:spcAft>
                <a:spcPts val="0"/>
              </a:spcAft>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7E90DBB6-E167-EFBB-7028-79615839561D}"/>
              </a:ext>
            </a:extLst>
          </p:cNvPr>
          <p:cNvSpPr>
            <a:spLocks noGrp="1"/>
          </p:cNvSpPr>
          <p:nvPr>
            <p:ph type="pic" sz="quarter" idx="19" hasCustomPrompt="1"/>
          </p:nvPr>
        </p:nvSpPr>
        <p:spPr bwMode="ltGray">
          <a:xfrm>
            <a:off x="6096000" y="0"/>
            <a:ext cx="6096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124506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6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2-column_Text_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rgbClr val="001F2D"/>
                </a:solidFill>
                <a:latin typeface="+mj-lt"/>
                <a:cs typeface="Segoe UI Semibold" panose="020B0502040204020203" pitchFamily="34" charset="0"/>
              </a:defRPr>
            </a:lvl1pPr>
          </a:lstStyle>
          <a:p>
            <a:r>
              <a:rPr lang="en-GB"/>
              <a:t>Click to edit Master title style</a:t>
            </a:r>
            <a:endParaRPr lang="en-US"/>
          </a:p>
        </p:txBody>
      </p:sp>
      <p:sp>
        <p:nvSpPr>
          <p:cNvPr id="11" name="Text Placeholder 11">
            <a:extLst>
              <a:ext uri="{FF2B5EF4-FFF2-40B4-BE49-F238E27FC236}">
                <a16:creationId xmlns:a16="http://schemas.microsoft.com/office/drawing/2014/main" id="{3C284B3A-DEE1-29EB-8131-8DF975DF34DC}"/>
              </a:ext>
            </a:extLst>
          </p:cNvPr>
          <p:cNvSpPr>
            <a:spLocks noGrp="1"/>
          </p:cNvSpPr>
          <p:nvPr>
            <p:ph type="body" sz="quarter" idx="16"/>
          </p:nvPr>
        </p:nvSpPr>
        <p:spPr>
          <a:xfrm>
            <a:off x="584200"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2" name="Text Placeholder 3">
            <a:extLst>
              <a:ext uri="{FF2B5EF4-FFF2-40B4-BE49-F238E27FC236}">
                <a16:creationId xmlns:a16="http://schemas.microsoft.com/office/drawing/2014/main" id="{CF3D4312-BF2B-32E8-5504-BD03D020A7F6}"/>
              </a:ext>
            </a:extLst>
          </p:cNvPr>
          <p:cNvSpPr>
            <a:spLocks noGrp="1"/>
          </p:cNvSpPr>
          <p:nvPr>
            <p:ph type="body" sz="quarter" idx="15"/>
          </p:nvPr>
        </p:nvSpPr>
        <p:spPr>
          <a:xfrm>
            <a:off x="586390"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13" name="Text Placeholder 11">
            <a:extLst>
              <a:ext uri="{FF2B5EF4-FFF2-40B4-BE49-F238E27FC236}">
                <a16:creationId xmlns:a16="http://schemas.microsoft.com/office/drawing/2014/main" id="{17AB9DF2-C697-A678-389D-BE5F6AF6F25B}"/>
              </a:ext>
            </a:extLst>
          </p:cNvPr>
          <p:cNvSpPr>
            <a:spLocks noGrp="1"/>
          </p:cNvSpPr>
          <p:nvPr>
            <p:ph type="body" sz="quarter" idx="22"/>
          </p:nvPr>
        </p:nvSpPr>
        <p:spPr>
          <a:xfrm>
            <a:off x="4357547" y="1594155"/>
            <a:ext cx="3479071" cy="246221"/>
          </a:xfrm>
          <a:prstGeom prst="rect">
            <a:avLst/>
          </a:prstGeom>
        </p:spPr>
        <p:txBody>
          <a:bodyPr anchor="t"/>
          <a:lstStyle>
            <a:lvl1pPr marL="0" indent="0">
              <a:spcBef>
                <a:spcPts val="0"/>
              </a:spcBef>
              <a:buNone/>
              <a:defRPr sz="1600">
                <a:solidFill>
                  <a:schemeClr val="tx1"/>
                </a:solidFill>
                <a:latin typeface="+mj-lt"/>
              </a:defRPr>
            </a:lvl1pPr>
          </a:lstStyle>
          <a:p>
            <a:pPr lvl="0"/>
            <a:r>
              <a:rPr lang="en-GB"/>
              <a:t>Click to edit Master text styles</a:t>
            </a:r>
          </a:p>
        </p:txBody>
      </p:sp>
      <p:sp>
        <p:nvSpPr>
          <p:cNvPr id="14" name="Text Placeholder 3">
            <a:extLst>
              <a:ext uri="{FF2B5EF4-FFF2-40B4-BE49-F238E27FC236}">
                <a16:creationId xmlns:a16="http://schemas.microsoft.com/office/drawing/2014/main" id="{C8ADB951-618D-18AA-AF3F-A625B8916844}"/>
              </a:ext>
            </a:extLst>
          </p:cNvPr>
          <p:cNvSpPr>
            <a:spLocks noGrp="1"/>
          </p:cNvSpPr>
          <p:nvPr>
            <p:ph type="body" sz="quarter" idx="23"/>
          </p:nvPr>
        </p:nvSpPr>
        <p:spPr>
          <a:xfrm>
            <a:off x="4359737" y="2085764"/>
            <a:ext cx="3477611" cy="726353"/>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59B1DE51-5CDE-B96B-62FD-3A69CF692881}"/>
              </a:ext>
            </a:extLst>
          </p:cNvPr>
          <p:cNvSpPr>
            <a:spLocks noGrp="1"/>
          </p:cNvSpPr>
          <p:nvPr>
            <p:ph type="pic" sz="quarter" idx="19" hasCustomPrompt="1"/>
          </p:nvPr>
        </p:nvSpPr>
        <p:spPr bwMode="ltGray">
          <a:xfrm>
            <a:off x="8128000" y="0"/>
            <a:ext cx="4064000" cy="6858000"/>
          </a:xfrm>
          <a:prstGeom prst="rect">
            <a:avLst/>
          </a:prstGeom>
          <a:solidFill>
            <a:srgbClr val="F4F4F7"/>
          </a:solidFill>
        </p:spPr>
        <p:txBody>
          <a:bodyPr lIns="0" tIns="0" rIns="0" bIns="731520" anchor="ctr" anchorCtr="0">
            <a:noAutofit/>
          </a:bodyPr>
          <a:lstStyle>
            <a:lvl1pPr marL="0" indent="0" algn="ctr">
              <a:lnSpc>
                <a:spcPct val="100000"/>
              </a:lnSpc>
              <a:buNone/>
              <a:defRPr sz="12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a:p>
            <a:endParaRPr lang="en-US"/>
          </a:p>
          <a:p>
            <a:endParaRPr lang="en-US"/>
          </a:p>
        </p:txBody>
      </p:sp>
    </p:spTree>
    <p:extLst>
      <p:ext uri="{BB962C8B-B14F-4D97-AF65-F5344CB8AC3E}">
        <p14:creationId xmlns:p14="http://schemas.microsoft.com/office/powerpoint/2010/main" val="770005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1_12 Month Milestone_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41573-C40D-CF79-7FC5-8091AF4916B4}"/>
              </a:ext>
            </a:extLst>
          </p:cNvPr>
          <p:cNvSpPr>
            <a:spLocks noGrp="1"/>
          </p:cNvSpPr>
          <p:nvPr>
            <p:ph type="title"/>
          </p:nvPr>
        </p:nvSpPr>
        <p:spPr>
          <a:xfrm>
            <a:off x="576000" y="661038"/>
            <a:ext cx="11018520" cy="307777"/>
          </a:xfrm>
        </p:spPr>
        <p:txBody>
          <a:bodyPr/>
          <a:lstStyle/>
          <a:p>
            <a:r>
              <a:rPr lang="en-GB"/>
              <a:t>Click to edit Master title style</a:t>
            </a:r>
          </a:p>
        </p:txBody>
      </p:sp>
      <p:sp>
        <p:nvSpPr>
          <p:cNvPr id="50" name="Text Placeholder 14">
            <a:extLst>
              <a:ext uri="{FF2B5EF4-FFF2-40B4-BE49-F238E27FC236}">
                <a16:creationId xmlns:a16="http://schemas.microsoft.com/office/drawing/2014/main" id="{E46D2942-ECF9-7194-FEEC-6449DCD7581F}"/>
              </a:ext>
            </a:extLst>
          </p:cNvPr>
          <p:cNvSpPr>
            <a:spLocks noGrp="1"/>
          </p:cNvSpPr>
          <p:nvPr>
            <p:ph type="body" sz="quarter" idx="22" hasCustomPrompt="1"/>
          </p:nvPr>
        </p:nvSpPr>
        <p:spPr>
          <a:xfrm>
            <a:off x="576000" y="1709936"/>
            <a:ext cx="1595439" cy="307777"/>
          </a:xfrm>
        </p:spPr>
        <p:txBody>
          <a:bodyPr anchor="b"/>
          <a:lstStyle>
            <a:lvl1pPr marL="0" indent="0">
              <a:buNone/>
              <a:defRPr sz="2000">
                <a:latin typeface="+mj-lt"/>
              </a:defRPr>
            </a:lvl1pPr>
          </a:lstStyle>
          <a:p>
            <a:r>
              <a:rPr lang="en-US"/>
              <a:t>Jan</a:t>
            </a:r>
          </a:p>
        </p:txBody>
      </p:sp>
      <p:sp>
        <p:nvSpPr>
          <p:cNvPr id="54" name="Text Placeholder 53">
            <a:extLst>
              <a:ext uri="{FF2B5EF4-FFF2-40B4-BE49-F238E27FC236}">
                <a16:creationId xmlns:a16="http://schemas.microsoft.com/office/drawing/2014/main" id="{A5EA0CF8-F410-0F70-B9FF-F93D294AD8AD}"/>
              </a:ext>
            </a:extLst>
          </p:cNvPr>
          <p:cNvSpPr>
            <a:spLocks noGrp="1"/>
          </p:cNvSpPr>
          <p:nvPr>
            <p:ph type="body" sz="quarter" idx="34" hasCustomPrompt="1"/>
          </p:nvPr>
        </p:nvSpPr>
        <p:spPr>
          <a:xfrm>
            <a:off x="576000" y="2232000"/>
            <a:ext cx="1584000" cy="215444"/>
          </a:xfrm>
        </p:spPr>
        <p:txBody>
          <a:bodyPr/>
          <a:lstStyle>
            <a:lvl1pPr marL="0" indent="0">
              <a:buNone/>
              <a:defRPr sz="1400"/>
            </a:lvl1pPr>
          </a:lstStyle>
          <a:p>
            <a:pPr lvl="0"/>
            <a:r>
              <a:rPr lang="en-US"/>
              <a:t>Kick-off project</a:t>
            </a:r>
            <a:endParaRPr lang="en-GB"/>
          </a:p>
        </p:txBody>
      </p:sp>
      <p:cxnSp>
        <p:nvCxnSpPr>
          <p:cNvPr id="56" name="Straight Connector 55">
            <a:extLst>
              <a:ext uri="{FF2B5EF4-FFF2-40B4-BE49-F238E27FC236}">
                <a16:creationId xmlns:a16="http://schemas.microsoft.com/office/drawing/2014/main" id="{0C4D5948-D04B-7A31-C13B-BA8EF055B119}"/>
              </a:ext>
            </a:extLst>
          </p:cNvPr>
          <p:cNvCxnSpPr>
            <a:cxnSpLocks/>
          </p:cNvCxnSpPr>
          <p:nvPr userDrawn="1"/>
        </p:nvCxnSpPr>
        <p:spPr>
          <a:xfrm>
            <a:off x="576000" y="21240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 Placeholder 14">
            <a:extLst>
              <a:ext uri="{FF2B5EF4-FFF2-40B4-BE49-F238E27FC236}">
                <a16:creationId xmlns:a16="http://schemas.microsoft.com/office/drawing/2014/main" id="{D1B956CB-2651-109F-C273-A7FF03C37163}"/>
              </a:ext>
            </a:extLst>
          </p:cNvPr>
          <p:cNvSpPr>
            <a:spLocks noGrp="1"/>
          </p:cNvSpPr>
          <p:nvPr>
            <p:ph type="body" sz="quarter" idx="35" hasCustomPrompt="1"/>
          </p:nvPr>
        </p:nvSpPr>
        <p:spPr>
          <a:xfrm>
            <a:off x="2462400" y="1709936"/>
            <a:ext cx="1595439" cy="307777"/>
          </a:xfrm>
        </p:spPr>
        <p:txBody>
          <a:bodyPr anchor="b"/>
          <a:lstStyle>
            <a:lvl1pPr marL="0" indent="0">
              <a:buNone/>
              <a:defRPr sz="2000">
                <a:latin typeface="+mj-lt"/>
              </a:defRPr>
            </a:lvl1pPr>
          </a:lstStyle>
          <a:p>
            <a:r>
              <a:rPr lang="en-US"/>
              <a:t>Feb</a:t>
            </a:r>
          </a:p>
        </p:txBody>
      </p:sp>
      <p:sp>
        <p:nvSpPr>
          <p:cNvPr id="61" name="Text Placeholder 53">
            <a:extLst>
              <a:ext uri="{FF2B5EF4-FFF2-40B4-BE49-F238E27FC236}">
                <a16:creationId xmlns:a16="http://schemas.microsoft.com/office/drawing/2014/main" id="{C085109B-CA13-09FB-0224-9ACA24453645}"/>
              </a:ext>
            </a:extLst>
          </p:cNvPr>
          <p:cNvSpPr>
            <a:spLocks noGrp="1"/>
          </p:cNvSpPr>
          <p:nvPr>
            <p:ph type="body" sz="quarter" idx="36" hasCustomPrompt="1"/>
          </p:nvPr>
        </p:nvSpPr>
        <p:spPr>
          <a:xfrm>
            <a:off x="2462400" y="2232000"/>
            <a:ext cx="1584000" cy="215444"/>
          </a:xfrm>
        </p:spPr>
        <p:txBody>
          <a:bodyPr/>
          <a:lstStyle>
            <a:lvl1pPr marL="0" indent="0">
              <a:buNone/>
              <a:defRPr sz="1400"/>
            </a:lvl1pPr>
          </a:lstStyle>
          <a:p>
            <a:pPr lvl="0"/>
            <a:r>
              <a:rPr lang="en-US"/>
              <a:t>Research</a:t>
            </a:r>
            <a:endParaRPr lang="en-GB"/>
          </a:p>
        </p:txBody>
      </p:sp>
      <p:sp>
        <p:nvSpPr>
          <p:cNvPr id="63" name="Text Placeholder 14">
            <a:extLst>
              <a:ext uri="{FF2B5EF4-FFF2-40B4-BE49-F238E27FC236}">
                <a16:creationId xmlns:a16="http://schemas.microsoft.com/office/drawing/2014/main" id="{8D9E3A99-5A2A-ED7D-158F-B7D22D34926C}"/>
              </a:ext>
            </a:extLst>
          </p:cNvPr>
          <p:cNvSpPr>
            <a:spLocks noGrp="1"/>
          </p:cNvSpPr>
          <p:nvPr>
            <p:ph type="body" sz="quarter" idx="37" hasCustomPrompt="1"/>
          </p:nvPr>
        </p:nvSpPr>
        <p:spPr>
          <a:xfrm>
            <a:off x="4345200" y="1709936"/>
            <a:ext cx="1595439" cy="307777"/>
          </a:xfrm>
        </p:spPr>
        <p:txBody>
          <a:bodyPr anchor="b"/>
          <a:lstStyle>
            <a:lvl1pPr marL="0" indent="0">
              <a:buNone/>
              <a:defRPr sz="2000">
                <a:latin typeface="+mj-lt"/>
              </a:defRPr>
            </a:lvl1pPr>
          </a:lstStyle>
          <a:p>
            <a:r>
              <a:rPr lang="en-US"/>
              <a:t>Mar</a:t>
            </a:r>
          </a:p>
        </p:txBody>
      </p:sp>
      <p:sp>
        <p:nvSpPr>
          <p:cNvPr id="64" name="Text Placeholder 53">
            <a:extLst>
              <a:ext uri="{FF2B5EF4-FFF2-40B4-BE49-F238E27FC236}">
                <a16:creationId xmlns:a16="http://schemas.microsoft.com/office/drawing/2014/main" id="{9534EEFB-2B3B-94B5-DB0A-00F46697CE47}"/>
              </a:ext>
            </a:extLst>
          </p:cNvPr>
          <p:cNvSpPr>
            <a:spLocks noGrp="1"/>
          </p:cNvSpPr>
          <p:nvPr>
            <p:ph type="body" sz="quarter" idx="38" hasCustomPrompt="1"/>
          </p:nvPr>
        </p:nvSpPr>
        <p:spPr>
          <a:xfrm>
            <a:off x="4345200" y="2232000"/>
            <a:ext cx="1584000" cy="215444"/>
          </a:xfrm>
        </p:spPr>
        <p:txBody>
          <a:bodyPr/>
          <a:lstStyle>
            <a:lvl1pPr marL="0" indent="0">
              <a:buNone/>
              <a:defRPr sz="1400"/>
            </a:lvl1pPr>
          </a:lstStyle>
          <a:p>
            <a:pPr lvl="0"/>
            <a:r>
              <a:rPr lang="en-US"/>
              <a:t>Build personas</a:t>
            </a:r>
            <a:endParaRPr lang="en-GB"/>
          </a:p>
        </p:txBody>
      </p:sp>
      <p:sp>
        <p:nvSpPr>
          <p:cNvPr id="66" name="Text Placeholder 14">
            <a:extLst>
              <a:ext uri="{FF2B5EF4-FFF2-40B4-BE49-F238E27FC236}">
                <a16:creationId xmlns:a16="http://schemas.microsoft.com/office/drawing/2014/main" id="{D7CD628A-0D7C-28BD-BFB9-E163B71DB650}"/>
              </a:ext>
            </a:extLst>
          </p:cNvPr>
          <p:cNvSpPr>
            <a:spLocks noGrp="1"/>
          </p:cNvSpPr>
          <p:nvPr>
            <p:ph type="body" sz="quarter" idx="39" hasCustomPrompt="1"/>
          </p:nvPr>
        </p:nvSpPr>
        <p:spPr>
          <a:xfrm>
            <a:off x="6231600" y="1709936"/>
            <a:ext cx="1595439" cy="307777"/>
          </a:xfrm>
        </p:spPr>
        <p:txBody>
          <a:bodyPr anchor="b"/>
          <a:lstStyle>
            <a:lvl1pPr marL="0" indent="0">
              <a:buNone/>
              <a:defRPr sz="2000">
                <a:latin typeface="+mj-lt"/>
              </a:defRPr>
            </a:lvl1pPr>
          </a:lstStyle>
          <a:p>
            <a:r>
              <a:rPr lang="en-US"/>
              <a:t>Apr</a:t>
            </a:r>
          </a:p>
        </p:txBody>
      </p:sp>
      <p:sp>
        <p:nvSpPr>
          <p:cNvPr id="67" name="Text Placeholder 53">
            <a:extLst>
              <a:ext uri="{FF2B5EF4-FFF2-40B4-BE49-F238E27FC236}">
                <a16:creationId xmlns:a16="http://schemas.microsoft.com/office/drawing/2014/main" id="{834D3ADD-8A4B-881A-509D-D91992421FE7}"/>
              </a:ext>
            </a:extLst>
          </p:cNvPr>
          <p:cNvSpPr>
            <a:spLocks noGrp="1"/>
          </p:cNvSpPr>
          <p:nvPr>
            <p:ph type="body" sz="quarter" idx="40" hasCustomPrompt="1"/>
          </p:nvPr>
        </p:nvSpPr>
        <p:spPr>
          <a:xfrm>
            <a:off x="6231600" y="2232000"/>
            <a:ext cx="1584000" cy="215444"/>
          </a:xfrm>
        </p:spPr>
        <p:txBody>
          <a:bodyPr/>
          <a:lstStyle>
            <a:lvl1pPr marL="0" indent="0">
              <a:buNone/>
              <a:defRPr sz="1400"/>
            </a:lvl1pPr>
          </a:lstStyle>
          <a:p>
            <a:pPr lvl="0"/>
            <a:r>
              <a:rPr lang="en-US"/>
              <a:t>Define journey</a:t>
            </a:r>
            <a:endParaRPr lang="en-GB"/>
          </a:p>
        </p:txBody>
      </p:sp>
      <p:sp>
        <p:nvSpPr>
          <p:cNvPr id="69" name="Text Placeholder 14">
            <a:extLst>
              <a:ext uri="{FF2B5EF4-FFF2-40B4-BE49-F238E27FC236}">
                <a16:creationId xmlns:a16="http://schemas.microsoft.com/office/drawing/2014/main" id="{06E114E4-D78D-E7B1-6E36-F4BAEAA1BED4}"/>
              </a:ext>
            </a:extLst>
          </p:cNvPr>
          <p:cNvSpPr>
            <a:spLocks noGrp="1"/>
          </p:cNvSpPr>
          <p:nvPr>
            <p:ph type="body" sz="quarter" idx="41" hasCustomPrompt="1"/>
          </p:nvPr>
        </p:nvSpPr>
        <p:spPr>
          <a:xfrm>
            <a:off x="8114400" y="1709936"/>
            <a:ext cx="1595439" cy="307777"/>
          </a:xfrm>
        </p:spPr>
        <p:txBody>
          <a:bodyPr anchor="b"/>
          <a:lstStyle>
            <a:lvl1pPr marL="0" indent="0">
              <a:buNone/>
              <a:defRPr sz="2000">
                <a:latin typeface="+mj-lt"/>
              </a:defRPr>
            </a:lvl1pPr>
          </a:lstStyle>
          <a:p>
            <a:r>
              <a:rPr lang="en-US"/>
              <a:t>May</a:t>
            </a:r>
          </a:p>
        </p:txBody>
      </p:sp>
      <p:sp>
        <p:nvSpPr>
          <p:cNvPr id="70" name="Text Placeholder 53">
            <a:extLst>
              <a:ext uri="{FF2B5EF4-FFF2-40B4-BE49-F238E27FC236}">
                <a16:creationId xmlns:a16="http://schemas.microsoft.com/office/drawing/2014/main" id="{9A6B8165-436B-F9F7-8B57-1B58974B43CD}"/>
              </a:ext>
            </a:extLst>
          </p:cNvPr>
          <p:cNvSpPr>
            <a:spLocks noGrp="1"/>
          </p:cNvSpPr>
          <p:nvPr>
            <p:ph type="body" sz="quarter" idx="42" hasCustomPrompt="1"/>
          </p:nvPr>
        </p:nvSpPr>
        <p:spPr>
          <a:xfrm>
            <a:off x="8114400" y="2232000"/>
            <a:ext cx="1584000" cy="215444"/>
          </a:xfrm>
        </p:spPr>
        <p:txBody>
          <a:bodyPr/>
          <a:lstStyle>
            <a:lvl1pPr marL="0" indent="0">
              <a:buNone/>
              <a:defRPr sz="1400"/>
            </a:lvl1pPr>
          </a:lstStyle>
          <a:p>
            <a:pPr lvl="0"/>
            <a:r>
              <a:rPr lang="en-US"/>
              <a:t>Design exploration</a:t>
            </a:r>
            <a:endParaRPr lang="en-GB"/>
          </a:p>
        </p:txBody>
      </p:sp>
      <p:sp>
        <p:nvSpPr>
          <p:cNvPr id="72" name="Text Placeholder 14">
            <a:extLst>
              <a:ext uri="{FF2B5EF4-FFF2-40B4-BE49-F238E27FC236}">
                <a16:creationId xmlns:a16="http://schemas.microsoft.com/office/drawing/2014/main" id="{00E35ED2-258E-E0F3-FAA5-0B386E86580E}"/>
              </a:ext>
            </a:extLst>
          </p:cNvPr>
          <p:cNvSpPr>
            <a:spLocks noGrp="1"/>
          </p:cNvSpPr>
          <p:nvPr>
            <p:ph type="body" sz="quarter" idx="43" hasCustomPrompt="1"/>
          </p:nvPr>
        </p:nvSpPr>
        <p:spPr>
          <a:xfrm>
            <a:off x="10000800" y="1709936"/>
            <a:ext cx="1595439" cy="307777"/>
          </a:xfrm>
        </p:spPr>
        <p:txBody>
          <a:bodyPr anchor="b"/>
          <a:lstStyle>
            <a:lvl1pPr marL="0" indent="0">
              <a:buNone/>
              <a:defRPr sz="2000">
                <a:latin typeface="+mj-lt"/>
              </a:defRPr>
            </a:lvl1pPr>
          </a:lstStyle>
          <a:p>
            <a:r>
              <a:rPr lang="en-US"/>
              <a:t>Jun</a:t>
            </a:r>
          </a:p>
        </p:txBody>
      </p:sp>
      <p:sp>
        <p:nvSpPr>
          <p:cNvPr id="73" name="Text Placeholder 53">
            <a:extLst>
              <a:ext uri="{FF2B5EF4-FFF2-40B4-BE49-F238E27FC236}">
                <a16:creationId xmlns:a16="http://schemas.microsoft.com/office/drawing/2014/main" id="{ACF5CD23-DB5D-77C8-A68E-F325384071F4}"/>
              </a:ext>
            </a:extLst>
          </p:cNvPr>
          <p:cNvSpPr>
            <a:spLocks noGrp="1"/>
          </p:cNvSpPr>
          <p:nvPr>
            <p:ph type="body" sz="quarter" idx="44" hasCustomPrompt="1"/>
          </p:nvPr>
        </p:nvSpPr>
        <p:spPr>
          <a:xfrm>
            <a:off x="10000800" y="2232000"/>
            <a:ext cx="1584000" cy="215444"/>
          </a:xfrm>
        </p:spPr>
        <p:txBody>
          <a:bodyPr/>
          <a:lstStyle>
            <a:lvl1pPr marL="0" indent="0">
              <a:buNone/>
              <a:defRPr sz="1400"/>
            </a:lvl1pPr>
          </a:lstStyle>
          <a:p>
            <a:pPr lvl="0"/>
            <a:r>
              <a:rPr lang="en-US"/>
              <a:t>Design revisions</a:t>
            </a:r>
            <a:endParaRPr lang="en-GB"/>
          </a:p>
        </p:txBody>
      </p:sp>
      <p:sp>
        <p:nvSpPr>
          <p:cNvPr id="81" name="Text Placeholder 14">
            <a:extLst>
              <a:ext uri="{FF2B5EF4-FFF2-40B4-BE49-F238E27FC236}">
                <a16:creationId xmlns:a16="http://schemas.microsoft.com/office/drawing/2014/main" id="{E555E223-7CC3-18EA-70EC-A63158401321}"/>
              </a:ext>
            </a:extLst>
          </p:cNvPr>
          <p:cNvSpPr>
            <a:spLocks noGrp="1"/>
          </p:cNvSpPr>
          <p:nvPr>
            <p:ph type="body" sz="quarter" idx="45" hasCustomPrompt="1"/>
          </p:nvPr>
        </p:nvSpPr>
        <p:spPr>
          <a:xfrm>
            <a:off x="576000" y="4164718"/>
            <a:ext cx="1595439" cy="307777"/>
          </a:xfrm>
        </p:spPr>
        <p:txBody>
          <a:bodyPr anchor="b"/>
          <a:lstStyle>
            <a:lvl1pPr marL="0" indent="0">
              <a:buNone/>
              <a:defRPr sz="2000">
                <a:latin typeface="+mj-lt"/>
              </a:defRPr>
            </a:lvl1pPr>
          </a:lstStyle>
          <a:p>
            <a:r>
              <a:rPr lang="en-US"/>
              <a:t>Jul</a:t>
            </a:r>
          </a:p>
        </p:txBody>
      </p:sp>
      <p:sp>
        <p:nvSpPr>
          <p:cNvPr id="82" name="Text Placeholder 53">
            <a:extLst>
              <a:ext uri="{FF2B5EF4-FFF2-40B4-BE49-F238E27FC236}">
                <a16:creationId xmlns:a16="http://schemas.microsoft.com/office/drawing/2014/main" id="{C69C4458-65C8-5B41-EABB-4992AB45FFCA}"/>
              </a:ext>
            </a:extLst>
          </p:cNvPr>
          <p:cNvSpPr>
            <a:spLocks noGrp="1"/>
          </p:cNvSpPr>
          <p:nvPr>
            <p:ph type="body" sz="quarter" idx="46" hasCustomPrompt="1"/>
          </p:nvPr>
        </p:nvSpPr>
        <p:spPr>
          <a:xfrm>
            <a:off x="576000" y="4686782"/>
            <a:ext cx="1584000" cy="215444"/>
          </a:xfrm>
        </p:spPr>
        <p:txBody>
          <a:bodyPr/>
          <a:lstStyle>
            <a:lvl1pPr marL="0" indent="0">
              <a:buNone/>
              <a:defRPr sz="1400"/>
            </a:lvl1pPr>
          </a:lstStyle>
          <a:p>
            <a:pPr lvl="0"/>
            <a:r>
              <a:rPr lang="en-US"/>
              <a:t>Build prototype</a:t>
            </a:r>
            <a:endParaRPr lang="en-GB"/>
          </a:p>
        </p:txBody>
      </p:sp>
      <p:sp>
        <p:nvSpPr>
          <p:cNvPr id="84" name="Text Placeholder 14">
            <a:extLst>
              <a:ext uri="{FF2B5EF4-FFF2-40B4-BE49-F238E27FC236}">
                <a16:creationId xmlns:a16="http://schemas.microsoft.com/office/drawing/2014/main" id="{5589AF14-D01E-5CA3-B57D-94C892E1E881}"/>
              </a:ext>
            </a:extLst>
          </p:cNvPr>
          <p:cNvSpPr>
            <a:spLocks noGrp="1"/>
          </p:cNvSpPr>
          <p:nvPr>
            <p:ph type="body" sz="quarter" idx="47" hasCustomPrompt="1"/>
          </p:nvPr>
        </p:nvSpPr>
        <p:spPr>
          <a:xfrm>
            <a:off x="2462400" y="4164718"/>
            <a:ext cx="1595439" cy="307777"/>
          </a:xfrm>
        </p:spPr>
        <p:txBody>
          <a:bodyPr anchor="b"/>
          <a:lstStyle>
            <a:lvl1pPr marL="0" indent="0">
              <a:buNone/>
              <a:defRPr sz="2000">
                <a:latin typeface="+mj-lt"/>
              </a:defRPr>
            </a:lvl1pPr>
          </a:lstStyle>
          <a:p>
            <a:r>
              <a:rPr lang="en-US"/>
              <a:t>Aug</a:t>
            </a:r>
          </a:p>
        </p:txBody>
      </p:sp>
      <p:sp>
        <p:nvSpPr>
          <p:cNvPr id="85" name="Text Placeholder 53">
            <a:extLst>
              <a:ext uri="{FF2B5EF4-FFF2-40B4-BE49-F238E27FC236}">
                <a16:creationId xmlns:a16="http://schemas.microsoft.com/office/drawing/2014/main" id="{BAA1B0BA-F795-4165-2C90-A79EA70B969F}"/>
              </a:ext>
            </a:extLst>
          </p:cNvPr>
          <p:cNvSpPr>
            <a:spLocks noGrp="1"/>
          </p:cNvSpPr>
          <p:nvPr>
            <p:ph type="body" sz="quarter" idx="48" hasCustomPrompt="1"/>
          </p:nvPr>
        </p:nvSpPr>
        <p:spPr>
          <a:xfrm>
            <a:off x="2462400" y="4686782"/>
            <a:ext cx="1584000" cy="215444"/>
          </a:xfrm>
        </p:spPr>
        <p:txBody>
          <a:bodyPr/>
          <a:lstStyle>
            <a:lvl1pPr marL="0" indent="0">
              <a:buNone/>
              <a:defRPr sz="1400"/>
            </a:lvl1pPr>
          </a:lstStyle>
          <a:p>
            <a:pPr lvl="0"/>
            <a:r>
              <a:rPr lang="en-US"/>
              <a:t>User testing</a:t>
            </a:r>
            <a:endParaRPr lang="en-GB"/>
          </a:p>
        </p:txBody>
      </p:sp>
      <p:sp>
        <p:nvSpPr>
          <p:cNvPr id="87" name="Text Placeholder 14">
            <a:extLst>
              <a:ext uri="{FF2B5EF4-FFF2-40B4-BE49-F238E27FC236}">
                <a16:creationId xmlns:a16="http://schemas.microsoft.com/office/drawing/2014/main" id="{6192C75E-FA6C-14C6-7D92-4539B1FA8CE2}"/>
              </a:ext>
            </a:extLst>
          </p:cNvPr>
          <p:cNvSpPr>
            <a:spLocks noGrp="1"/>
          </p:cNvSpPr>
          <p:nvPr>
            <p:ph type="body" sz="quarter" idx="49" hasCustomPrompt="1"/>
          </p:nvPr>
        </p:nvSpPr>
        <p:spPr>
          <a:xfrm>
            <a:off x="4345200" y="4164718"/>
            <a:ext cx="1595439" cy="307777"/>
          </a:xfrm>
        </p:spPr>
        <p:txBody>
          <a:bodyPr anchor="b"/>
          <a:lstStyle>
            <a:lvl1pPr marL="0" indent="0">
              <a:buNone/>
              <a:defRPr sz="2000">
                <a:latin typeface="+mj-lt"/>
              </a:defRPr>
            </a:lvl1pPr>
          </a:lstStyle>
          <a:p>
            <a:r>
              <a:rPr lang="en-US"/>
              <a:t>Sep</a:t>
            </a:r>
          </a:p>
        </p:txBody>
      </p:sp>
      <p:sp>
        <p:nvSpPr>
          <p:cNvPr id="88" name="Text Placeholder 53">
            <a:extLst>
              <a:ext uri="{FF2B5EF4-FFF2-40B4-BE49-F238E27FC236}">
                <a16:creationId xmlns:a16="http://schemas.microsoft.com/office/drawing/2014/main" id="{7E377087-31D3-D0C4-8F41-7404EA3AEDF7}"/>
              </a:ext>
            </a:extLst>
          </p:cNvPr>
          <p:cNvSpPr>
            <a:spLocks noGrp="1"/>
          </p:cNvSpPr>
          <p:nvPr>
            <p:ph type="body" sz="quarter" idx="50" hasCustomPrompt="1"/>
          </p:nvPr>
        </p:nvSpPr>
        <p:spPr>
          <a:xfrm>
            <a:off x="4345200" y="4686782"/>
            <a:ext cx="1584000" cy="215444"/>
          </a:xfrm>
        </p:spPr>
        <p:txBody>
          <a:bodyPr/>
          <a:lstStyle>
            <a:lvl1pPr marL="0" indent="0">
              <a:buNone/>
              <a:defRPr sz="1400"/>
            </a:lvl1pPr>
          </a:lstStyle>
          <a:p>
            <a:pPr lvl="0"/>
            <a:r>
              <a:rPr lang="en-US"/>
              <a:t>Revise</a:t>
            </a:r>
            <a:endParaRPr lang="en-GB"/>
          </a:p>
        </p:txBody>
      </p:sp>
      <p:sp>
        <p:nvSpPr>
          <p:cNvPr id="90" name="Text Placeholder 14">
            <a:extLst>
              <a:ext uri="{FF2B5EF4-FFF2-40B4-BE49-F238E27FC236}">
                <a16:creationId xmlns:a16="http://schemas.microsoft.com/office/drawing/2014/main" id="{B830FB1B-F7C1-373A-6DDB-86F5AEFC29B9}"/>
              </a:ext>
            </a:extLst>
          </p:cNvPr>
          <p:cNvSpPr>
            <a:spLocks noGrp="1"/>
          </p:cNvSpPr>
          <p:nvPr>
            <p:ph type="body" sz="quarter" idx="51" hasCustomPrompt="1"/>
          </p:nvPr>
        </p:nvSpPr>
        <p:spPr>
          <a:xfrm>
            <a:off x="6231600" y="4164718"/>
            <a:ext cx="1595439" cy="307777"/>
          </a:xfrm>
        </p:spPr>
        <p:txBody>
          <a:bodyPr anchor="b"/>
          <a:lstStyle>
            <a:lvl1pPr marL="0" indent="0">
              <a:buNone/>
              <a:defRPr sz="2000">
                <a:latin typeface="+mj-lt"/>
              </a:defRPr>
            </a:lvl1pPr>
          </a:lstStyle>
          <a:p>
            <a:r>
              <a:rPr lang="en-US"/>
              <a:t>Oct</a:t>
            </a:r>
          </a:p>
        </p:txBody>
      </p:sp>
      <p:sp>
        <p:nvSpPr>
          <p:cNvPr id="91" name="Text Placeholder 53">
            <a:extLst>
              <a:ext uri="{FF2B5EF4-FFF2-40B4-BE49-F238E27FC236}">
                <a16:creationId xmlns:a16="http://schemas.microsoft.com/office/drawing/2014/main" id="{025FE892-80B0-4568-A4DE-FE12181F1764}"/>
              </a:ext>
            </a:extLst>
          </p:cNvPr>
          <p:cNvSpPr>
            <a:spLocks noGrp="1"/>
          </p:cNvSpPr>
          <p:nvPr>
            <p:ph type="body" sz="quarter" idx="52" hasCustomPrompt="1"/>
          </p:nvPr>
        </p:nvSpPr>
        <p:spPr>
          <a:xfrm>
            <a:off x="6231600" y="4686782"/>
            <a:ext cx="1584000" cy="215444"/>
          </a:xfrm>
        </p:spPr>
        <p:txBody>
          <a:bodyPr/>
          <a:lstStyle>
            <a:lvl1pPr marL="0" indent="0">
              <a:buNone/>
              <a:defRPr sz="1400"/>
            </a:lvl1pPr>
          </a:lstStyle>
          <a:p>
            <a:pPr lvl="0"/>
            <a:r>
              <a:rPr lang="en-US"/>
              <a:t>Development</a:t>
            </a:r>
            <a:endParaRPr lang="en-GB"/>
          </a:p>
        </p:txBody>
      </p:sp>
      <p:sp>
        <p:nvSpPr>
          <p:cNvPr id="93" name="Text Placeholder 14">
            <a:extLst>
              <a:ext uri="{FF2B5EF4-FFF2-40B4-BE49-F238E27FC236}">
                <a16:creationId xmlns:a16="http://schemas.microsoft.com/office/drawing/2014/main" id="{8A1372A1-A0F4-554A-3933-30301127705A}"/>
              </a:ext>
            </a:extLst>
          </p:cNvPr>
          <p:cNvSpPr>
            <a:spLocks noGrp="1"/>
          </p:cNvSpPr>
          <p:nvPr>
            <p:ph type="body" sz="quarter" idx="53" hasCustomPrompt="1"/>
          </p:nvPr>
        </p:nvSpPr>
        <p:spPr>
          <a:xfrm>
            <a:off x="8114400" y="4164718"/>
            <a:ext cx="1595439" cy="307777"/>
          </a:xfrm>
        </p:spPr>
        <p:txBody>
          <a:bodyPr anchor="b"/>
          <a:lstStyle>
            <a:lvl1pPr marL="0" indent="0">
              <a:buNone/>
              <a:defRPr sz="2000">
                <a:latin typeface="+mj-lt"/>
              </a:defRPr>
            </a:lvl1pPr>
          </a:lstStyle>
          <a:p>
            <a:r>
              <a:rPr lang="en-US"/>
              <a:t>Nov</a:t>
            </a:r>
          </a:p>
        </p:txBody>
      </p:sp>
      <p:sp>
        <p:nvSpPr>
          <p:cNvPr id="94" name="Text Placeholder 53">
            <a:extLst>
              <a:ext uri="{FF2B5EF4-FFF2-40B4-BE49-F238E27FC236}">
                <a16:creationId xmlns:a16="http://schemas.microsoft.com/office/drawing/2014/main" id="{9CAAF284-6B43-7E44-8632-7AB1DA7D2151}"/>
              </a:ext>
            </a:extLst>
          </p:cNvPr>
          <p:cNvSpPr>
            <a:spLocks noGrp="1"/>
          </p:cNvSpPr>
          <p:nvPr>
            <p:ph type="body" sz="quarter" idx="54" hasCustomPrompt="1"/>
          </p:nvPr>
        </p:nvSpPr>
        <p:spPr>
          <a:xfrm>
            <a:off x="8114400" y="4686782"/>
            <a:ext cx="1584000" cy="215444"/>
          </a:xfrm>
        </p:spPr>
        <p:txBody>
          <a:bodyPr/>
          <a:lstStyle>
            <a:lvl1pPr marL="0" indent="0">
              <a:buNone/>
              <a:defRPr sz="1400"/>
            </a:lvl1pPr>
          </a:lstStyle>
          <a:p>
            <a:pPr lvl="0"/>
            <a:r>
              <a:rPr lang="en-US"/>
              <a:t>Debug</a:t>
            </a:r>
            <a:endParaRPr lang="en-GB"/>
          </a:p>
        </p:txBody>
      </p:sp>
      <p:sp>
        <p:nvSpPr>
          <p:cNvPr id="96" name="Text Placeholder 14">
            <a:extLst>
              <a:ext uri="{FF2B5EF4-FFF2-40B4-BE49-F238E27FC236}">
                <a16:creationId xmlns:a16="http://schemas.microsoft.com/office/drawing/2014/main" id="{813C0A61-CB6E-674D-B299-031D3D41906F}"/>
              </a:ext>
            </a:extLst>
          </p:cNvPr>
          <p:cNvSpPr>
            <a:spLocks noGrp="1"/>
          </p:cNvSpPr>
          <p:nvPr>
            <p:ph type="body" sz="quarter" idx="55" hasCustomPrompt="1"/>
          </p:nvPr>
        </p:nvSpPr>
        <p:spPr>
          <a:xfrm>
            <a:off x="10000800" y="4164718"/>
            <a:ext cx="1595439" cy="307777"/>
          </a:xfrm>
        </p:spPr>
        <p:txBody>
          <a:bodyPr anchor="b"/>
          <a:lstStyle>
            <a:lvl1pPr marL="0" indent="0">
              <a:buNone/>
              <a:defRPr sz="2000">
                <a:latin typeface="+mj-lt"/>
              </a:defRPr>
            </a:lvl1pPr>
          </a:lstStyle>
          <a:p>
            <a:r>
              <a:rPr lang="en-US"/>
              <a:t>Dec</a:t>
            </a:r>
          </a:p>
        </p:txBody>
      </p:sp>
      <p:sp>
        <p:nvSpPr>
          <p:cNvPr id="97" name="Text Placeholder 53">
            <a:extLst>
              <a:ext uri="{FF2B5EF4-FFF2-40B4-BE49-F238E27FC236}">
                <a16:creationId xmlns:a16="http://schemas.microsoft.com/office/drawing/2014/main" id="{6D3DE5B2-C0D7-3949-7063-C3C8C12FEAFE}"/>
              </a:ext>
            </a:extLst>
          </p:cNvPr>
          <p:cNvSpPr>
            <a:spLocks noGrp="1"/>
          </p:cNvSpPr>
          <p:nvPr>
            <p:ph type="body" sz="quarter" idx="56" hasCustomPrompt="1"/>
          </p:nvPr>
        </p:nvSpPr>
        <p:spPr>
          <a:xfrm>
            <a:off x="10000800" y="4686782"/>
            <a:ext cx="1584000" cy="215444"/>
          </a:xfrm>
        </p:spPr>
        <p:txBody>
          <a:bodyPr/>
          <a:lstStyle>
            <a:lvl1pPr marL="0" indent="0">
              <a:buNone/>
              <a:defRPr sz="1400"/>
            </a:lvl1pPr>
          </a:lstStyle>
          <a:p>
            <a:pPr lvl="0"/>
            <a:r>
              <a:rPr lang="en-US"/>
              <a:t>Launch</a:t>
            </a:r>
            <a:endParaRPr lang="en-GB"/>
          </a:p>
        </p:txBody>
      </p:sp>
      <p:cxnSp>
        <p:nvCxnSpPr>
          <p:cNvPr id="99" name="Straight Connector 98">
            <a:extLst>
              <a:ext uri="{FF2B5EF4-FFF2-40B4-BE49-F238E27FC236}">
                <a16:creationId xmlns:a16="http://schemas.microsoft.com/office/drawing/2014/main" id="{A1A63EFB-AD77-A3EC-F61F-694979E6925A}"/>
              </a:ext>
            </a:extLst>
          </p:cNvPr>
          <p:cNvCxnSpPr>
            <a:cxnSpLocks/>
          </p:cNvCxnSpPr>
          <p:nvPr userDrawn="1"/>
        </p:nvCxnSpPr>
        <p:spPr>
          <a:xfrm>
            <a:off x="2462400" y="21240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626CC1-1D9D-7944-7DA5-08BF5307F04D}"/>
              </a:ext>
            </a:extLst>
          </p:cNvPr>
          <p:cNvCxnSpPr>
            <a:cxnSpLocks/>
          </p:cNvCxnSpPr>
          <p:nvPr userDrawn="1"/>
        </p:nvCxnSpPr>
        <p:spPr>
          <a:xfrm>
            <a:off x="4345200" y="21240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3982EEE-9208-8220-E86B-B2957474E734}"/>
              </a:ext>
            </a:extLst>
          </p:cNvPr>
          <p:cNvCxnSpPr>
            <a:cxnSpLocks/>
          </p:cNvCxnSpPr>
          <p:nvPr userDrawn="1"/>
        </p:nvCxnSpPr>
        <p:spPr>
          <a:xfrm>
            <a:off x="6231600" y="21240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5E17C6-A47A-50D9-8B31-ECBA62C874E7}"/>
              </a:ext>
            </a:extLst>
          </p:cNvPr>
          <p:cNvCxnSpPr>
            <a:cxnSpLocks/>
          </p:cNvCxnSpPr>
          <p:nvPr userDrawn="1"/>
        </p:nvCxnSpPr>
        <p:spPr>
          <a:xfrm>
            <a:off x="8114400" y="21240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A86B3CD-F71B-FDDC-FFA5-ACFFCA3C0E58}"/>
              </a:ext>
            </a:extLst>
          </p:cNvPr>
          <p:cNvCxnSpPr>
            <a:cxnSpLocks/>
          </p:cNvCxnSpPr>
          <p:nvPr userDrawn="1"/>
        </p:nvCxnSpPr>
        <p:spPr>
          <a:xfrm>
            <a:off x="10000800" y="21240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16BD14D-80F2-83F1-01B2-DD8660221F36}"/>
              </a:ext>
            </a:extLst>
          </p:cNvPr>
          <p:cNvCxnSpPr>
            <a:cxnSpLocks/>
          </p:cNvCxnSpPr>
          <p:nvPr userDrawn="1"/>
        </p:nvCxnSpPr>
        <p:spPr>
          <a:xfrm>
            <a:off x="576000" y="45792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E5812DA-D929-50D4-40D6-DBAFC29E97AA}"/>
              </a:ext>
            </a:extLst>
          </p:cNvPr>
          <p:cNvCxnSpPr>
            <a:cxnSpLocks/>
          </p:cNvCxnSpPr>
          <p:nvPr userDrawn="1"/>
        </p:nvCxnSpPr>
        <p:spPr>
          <a:xfrm>
            <a:off x="2462400" y="45792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4D24FD8-FBC6-CD82-7238-B03D4E2F724C}"/>
              </a:ext>
            </a:extLst>
          </p:cNvPr>
          <p:cNvCxnSpPr>
            <a:cxnSpLocks/>
          </p:cNvCxnSpPr>
          <p:nvPr userDrawn="1"/>
        </p:nvCxnSpPr>
        <p:spPr>
          <a:xfrm>
            <a:off x="4345200" y="45792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33130AD-2E6B-84D2-D58B-9446095D6C52}"/>
              </a:ext>
            </a:extLst>
          </p:cNvPr>
          <p:cNvCxnSpPr>
            <a:cxnSpLocks/>
          </p:cNvCxnSpPr>
          <p:nvPr userDrawn="1"/>
        </p:nvCxnSpPr>
        <p:spPr>
          <a:xfrm>
            <a:off x="6231600" y="45792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022BCF-1CC2-5E3B-4872-9B37123B76A3}"/>
              </a:ext>
            </a:extLst>
          </p:cNvPr>
          <p:cNvCxnSpPr>
            <a:cxnSpLocks/>
          </p:cNvCxnSpPr>
          <p:nvPr userDrawn="1"/>
        </p:nvCxnSpPr>
        <p:spPr>
          <a:xfrm>
            <a:off x="8114400" y="45792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22BB82B-014A-94EF-B79B-A26EBD1F47ED}"/>
              </a:ext>
            </a:extLst>
          </p:cNvPr>
          <p:cNvCxnSpPr>
            <a:cxnSpLocks/>
          </p:cNvCxnSpPr>
          <p:nvPr userDrawn="1"/>
        </p:nvCxnSpPr>
        <p:spPr>
          <a:xfrm>
            <a:off x="10000800" y="4579200"/>
            <a:ext cx="1584000" cy="0"/>
          </a:xfrm>
          <a:prstGeom prst="line">
            <a:avLst/>
          </a:prstGeom>
          <a:ln w="25400">
            <a:gradFill>
              <a:gsLst>
                <a:gs pos="0">
                  <a:srgbClr val="0078D4"/>
                </a:gs>
                <a:gs pos="50000">
                  <a:srgbClr val="8661C5"/>
                </a:gs>
                <a:gs pos="100000">
                  <a:srgbClr val="FFA38B"/>
                </a:gs>
              </a:gsLst>
              <a:lin ang="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6282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1_12 Month Milestone_BP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736DE2-ADE9-531D-7CB4-746720289940}"/>
              </a:ext>
            </a:extLst>
          </p:cNvPr>
          <p:cNvSpPr/>
          <p:nvPr userDrawn="1"/>
        </p:nvSpPr>
        <p:spPr bwMode="auto">
          <a:xfrm>
            <a:off x="0" y="0"/>
            <a:ext cx="12192000" cy="6858000"/>
          </a:xfrm>
          <a:prstGeom prst="rect">
            <a:avLst/>
          </a:prstGeom>
          <a:gradFill>
            <a:gsLst>
              <a:gs pos="50000">
                <a:srgbClr val="8661C5"/>
              </a:gs>
              <a:gs pos="0">
                <a:srgbClr val="0078D4"/>
              </a:gs>
              <a:gs pos="100000">
                <a:srgbClr val="FFA38B"/>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400" err="1">
              <a:ln>
                <a:noFill/>
              </a:ln>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8A941573-C40D-CF79-7FC5-8091AF4916B4}"/>
              </a:ext>
            </a:extLst>
          </p:cNvPr>
          <p:cNvSpPr>
            <a:spLocks noGrp="1"/>
          </p:cNvSpPr>
          <p:nvPr>
            <p:ph type="title"/>
          </p:nvPr>
        </p:nvSpPr>
        <p:spPr>
          <a:xfrm>
            <a:off x="576000" y="661038"/>
            <a:ext cx="11018520" cy="307777"/>
          </a:xfrm>
        </p:spPr>
        <p:txBody>
          <a:bodyPr/>
          <a:lstStyle/>
          <a:p>
            <a:r>
              <a:rPr lang="en-GB"/>
              <a:t>Click to edit Master title style</a:t>
            </a:r>
          </a:p>
        </p:txBody>
      </p:sp>
      <p:sp>
        <p:nvSpPr>
          <p:cNvPr id="50" name="Text Placeholder 14">
            <a:extLst>
              <a:ext uri="{FF2B5EF4-FFF2-40B4-BE49-F238E27FC236}">
                <a16:creationId xmlns:a16="http://schemas.microsoft.com/office/drawing/2014/main" id="{E46D2942-ECF9-7194-FEEC-6449DCD7581F}"/>
              </a:ext>
            </a:extLst>
          </p:cNvPr>
          <p:cNvSpPr>
            <a:spLocks noGrp="1"/>
          </p:cNvSpPr>
          <p:nvPr>
            <p:ph type="body" sz="quarter" idx="22" hasCustomPrompt="1"/>
          </p:nvPr>
        </p:nvSpPr>
        <p:spPr>
          <a:xfrm>
            <a:off x="576000" y="1709936"/>
            <a:ext cx="1595439" cy="307777"/>
          </a:xfrm>
        </p:spPr>
        <p:txBody>
          <a:bodyPr anchor="b"/>
          <a:lstStyle>
            <a:lvl1pPr marL="0" indent="0">
              <a:buNone/>
              <a:defRPr sz="2000">
                <a:latin typeface="+mj-lt"/>
              </a:defRPr>
            </a:lvl1pPr>
          </a:lstStyle>
          <a:p>
            <a:r>
              <a:rPr lang="en-US"/>
              <a:t>Jan</a:t>
            </a:r>
          </a:p>
        </p:txBody>
      </p:sp>
      <p:sp>
        <p:nvSpPr>
          <p:cNvPr id="54" name="Text Placeholder 53">
            <a:extLst>
              <a:ext uri="{FF2B5EF4-FFF2-40B4-BE49-F238E27FC236}">
                <a16:creationId xmlns:a16="http://schemas.microsoft.com/office/drawing/2014/main" id="{A5EA0CF8-F410-0F70-B9FF-F93D294AD8AD}"/>
              </a:ext>
            </a:extLst>
          </p:cNvPr>
          <p:cNvSpPr>
            <a:spLocks noGrp="1"/>
          </p:cNvSpPr>
          <p:nvPr>
            <p:ph type="body" sz="quarter" idx="34" hasCustomPrompt="1"/>
          </p:nvPr>
        </p:nvSpPr>
        <p:spPr>
          <a:xfrm>
            <a:off x="576000" y="2232000"/>
            <a:ext cx="1584000" cy="215444"/>
          </a:xfrm>
        </p:spPr>
        <p:txBody>
          <a:bodyPr/>
          <a:lstStyle>
            <a:lvl1pPr marL="0" indent="0">
              <a:buNone/>
              <a:defRPr sz="1400"/>
            </a:lvl1pPr>
          </a:lstStyle>
          <a:p>
            <a:pPr lvl="0"/>
            <a:r>
              <a:rPr lang="en-US"/>
              <a:t>Kick-off project</a:t>
            </a:r>
            <a:endParaRPr lang="en-GB"/>
          </a:p>
        </p:txBody>
      </p:sp>
      <p:cxnSp>
        <p:nvCxnSpPr>
          <p:cNvPr id="56" name="Straight Connector 55">
            <a:extLst>
              <a:ext uri="{FF2B5EF4-FFF2-40B4-BE49-F238E27FC236}">
                <a16:creationId xmlns:a16="http://schemas.microsoft.com/office/drawing/2014/main" id="{0C4D5948-D04B-7A31-C13B-BA8EF055B119}"/>
              </a:ext>
            </a:extLst>
          </p:cNvPr>
          <p:cNvCxnSpPr>
            <a:cxnSpLocks/>
          </p:cNvCxnSpPr>
          <p:nvPr userDrawn="1"/>
        </p:nvCxnSpPr>
        <p:spPr>
          <a:xfrm>
            <a:off x="576000" y="21240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0" name="Text Placeholder 14">
            <a:extLst>
              <a:ext uri="{FF2B5EF4-FFF2-40B4-BE49-F238E27FC236}">
                <a16:creationId xmlns:a16="http://schemas.microsoft.com/office/drawing/2014/main" id="{D1B956CB-2651-109F-C273-A7FF03C37163}"/>
              </a:ext>
            </a:extLst>
          </p:cNvPr>
          <p:cNvSpPr>
            <a:spLocks noGrp="1"/>
          </p:cNvSpPr>
          <p:nvPr>
            <p:ph type="body" sz="quarter" idx="35" hasCustomPrompt="1"/>
          </p:nvPr>
        </p:nvSpPr>
        <p:spPr>
          <a:xfrm>
            <a:off x="2462400" y="1709936"/>
            <a:ext cx="1595439" cy="307777"/>
          </a:xfrm>
        </p:spPr>
        <p:txBody>
          <a:bodyPr anchor="b"/>
          <a:lstStyle>
            <a:lvl1pPr marL="0" indent="0">
              <a:buNone/>
              <a:defRPr sz="2000">
                <a:latin typeface="+mj-lt"/>
              </a:defRPr>
            </a:lvl1pPr>
          </a:lstStyle>
          <a:p>
            <a:r>
              <a:rPr lang="en-US"/>
              <a:t>Feb</a:t>
            </a:r>
          </a:p>
        </p:txBody>
      </p:sp>
      <p:sp>
        <p:nvSpPr>
          <p:cNvPr id="61" name="Text Placeholder 53">
            <a:extLst>
              <a:ext uri="{FF2B5EF4-FFF2-40B4-BE49-F238E27FC236}">
                <a16:creationId xmlns:a16="http://schemas.microsoft.com/office/drawing/2014/main" id="{C085109B-CA13-09FB-0224-9ACA24453645}"/>
              </a:ext>
            </a:extLst>
          </p:cNvPr>
          <p:cNvSpPr>
            <a:spLocks noGrp="1"/>
          </p:cNvSpPr>
          <p:nvPr>
            <p:ph type="body" sz="quarter" idx="36" hasCustomPrompt="1"/>
          </p:nvPr>
        </p:nvSpPr>
        <p:spPr>
          <a:xfrm>
            <a:off x="2462400" y="2232000"/>
            <a:ext cx="1584000" cy="215444"/>
          </a:xfrm>
        </p:spPr>
        <p:txBody>
          <a:bodyPr/>
          <a:lstStyle>
            <a:lvl1pPr marL="0" indent="0">
              <a:buNone/>
              <a:defRPr sz="1400"/>
            </a:lvl1pPr>
          </a:lstStyle>
          <a:p>
            <a:pPr lvl="0"/>
            <a:r>
              <a:rPr lang="en-US"/>
              <a:t>Research</a:t>
            </a:r>
            <a:endParaRPr lang="en-GB"/>
          </a:p>
        </p:txBody>
      </p:sp>
      <p:sp>
        <p:nvSpPr>
          <p:cNvPr id="63" name="Text Placeholder 14">
            <a:extLst>
              <a:ext uri="{FF2B5EF4-FFF2-40B4-BE49-F238E27FC236}">
                <a16:creationId xmlns:a16="http://schemas.microsoft.com/office/drawing/2014/main" id="{8D9E3A99-5A2A-ED7D-158F-B7D22D34926C}"/>
              </a:ext>
            </a:extLst>
          </p:cNvPr>
          <p:cNvSpPr>
            <a:spLocks noGrp="1"/>
          </p:cNvSpPr>
          <p:nvPr>
            <p:ph type="body" sz="quarter" idx="37" hasCustomPrompt="1"/>
          </p:nvPr>
        </p:nvSpPr>
        <p:spPr>
          <a:xfrm>
            <a:off x="4345200" y="1709936"/>
            <a:ext cx="1595439" cy="307777"/>
          </a:xfrm>
        </p:spPr>
        <p:txBody>
          <a:bodyPr anchor="b"/>
          <a:lstStyle>
            <a:lvl1pPr marL="0" indent="0">
              <a:buNone/>
              <a:defRPr sz="2000">
                <a:latin typeface="+mj-lt"/>
              </a:defRPr>
            </a:lvl1pPr>
          </a:lstStyle>
          <a:p>
            <a:r>
              <a:rPr lang="en-US"/>
              <a:t>Mar</a:t>
            </a:r>
          </a:p>
        </p:txBody>
      </p:sp>
      <p:sp>
        <p:nvSpPr>
          <p:cNvPr id="64" name="Text Placeholder 53">
            <a:extLst>
              <a:ext uri="{FF2B5EF4-FFF2-40B4-BE49-F238E27FC236}">
                <a16:creationId xmlns:a16="http://schemas.microsoft.com/office/drawing/2014/main" id="{9534EEFB-2B3B-94B5-DB0A-00F46697CE47}"/>
              </a:ext>
            </a:extLst>
          </p:cNvPr>
          <p:cNvSpPr>
            <a:spLocks noGrp="1"/>
          </p:cNvSpPr>
          <p:nvPr>
            <p:ph type="body" sz="quarter" idx="38" hasCustomPrompt="1"/>
          </p:nvPr>
        </p:nvSpPr>
        <p:spPr>
          <a:xfrm>
            <a:off x="4345200" y="2232000"/>
            <a:ext cx="1584000" cy="215444"/>
          </a:xfrm>
        </p:spPr>
        <p:txBody>
          <a:bodyPr/>
          <a:lstStyle>
            <a:lvl1pPr marL="0" indent="0">
              <a:buNone/>
              <a:defRPr sz="1400"/>
            </a:lvl1pPr>
          </a:lstStyle>
          <a:p>
            <a:pPr lvl="0"/>
            <a:r>
              <a:rPr lang="en-US"/>
              <a:t>Build personas</a:t>
            </a:r>
            <a:endParaRPr lang="en-GB"/>
          </a:p>
        </p:txBody>
      </p:sp>
      <p:sp>
        <p:nvSpPr>
          <p:cNvPr id="66" name="Text Placeholder 14">
            <a:extLst>
              <a:ext uri="{FF2B5EF4-FFF2-40B4-BE49-F238E27FC236}">
                <a16:creationId xmlns:a16="http://schemas.microsoft.com/office/drawing/2014/main" id="{D7CD628A-0D7C-28BD-BFB9-E163B71DB650}"/>
              </a:ext>
            </a:extLst>
          </p:cNvPr>
          <p:cNvSpPr>
            <a:spLocks noGrp="1"/>
          </p:cNvSpPr>
          <p:nvPr>
            <p:ph type="body" sz="quarter" idx="39" hasCustomPrompt="1"/>
          </p:nvPr>
        </p:nvSpPr>
        <p:spPr>
          <a:xfrm>
            <a:off x="6231600" y="1709936"/>
            <a:ext cx="1595439" cy="307777"/>
          </a:xfrm>
        </p:spPr>
        <p:txBody>
          <a:bodyPr anchor="b"/>
          <a:lstStyle>
            <a:lvl1pPr marL="0" indent="0">
              <a:buNone/>
              <a:defRPr sz="2000">
                <a:latin typeface="+mj-lt"/>
              </a:defRPr>
            </a:lvl1pPr>
          </a:lstStyle>
          <a:p>
            <a:r>
              <a:rPr lang="en-US"/>
              <a:t>Apr</a:t>
            </a:r>
          </a:p>
        </p:txBody>
      </p:sp>
      <p:sp>
        <p:nvSpPr>
          <p:cNvPr id="67" name="Text Placeholder 53">
            <a:extLst>
              <a:ext uri="{FF2B5EF4-FFF2-40B4-BE49-F238E27FC236}">
                <a16:creationId xmlns:a16="http://schemas.microsoft.com/office/drawing/2014/main" id="{834D3ADD-8A4B-881A-509D-D91992421FE7}"/>
              </a:ext>
            </a:extLst>
          </p:cNvPr>
          <p:cNvSpPr>
            <a:spLocks noGrp="1"/>
          </p:cNvSpPr>
          <p:nvPr>
            <p:ph type="body" sz="quarter" idx="40" hasCustomPrompt="1"/>
          </p:nvPr>
        </p:nvSpPr>
        <p:spPr>
          <a:xfrm>
            <a:off x="6231600" y="2232000"/>
            <a:ext cx="1584000" cy="215444"/>
          </a:xfrm>
        </p:spPr>
        <p:txBody>
          <a:bodyPr/>
          <a:lstStyle>
            <a:lvl1pPr marL="0" indent="0">
              <a:buNone/>
              <a:defRPr sz="1400"/>
            </a:lvl1pPr>
          </a:lstStyle>
          <a:p>
            <a:pPr lvl="0"/>
            <a:r>
              <a:rPr lang="en-US"/>
              <a:t>Define journey</a:t>
            </a:r>
            <a:endParaRPr lang="en-GB"/>
          </a:p>
        </p:txBody>
      </p:sp>
      <p:sp>
        <p:nvSpPr>
          <p:cNvPr id="69" name="Text Placeholder 14">
            <a:extLst>
              <a:ext uri="{FF2B5EF4-FFF2-40B4-BE49-F238E27FC236}">
                <a16:creationId xmlns:a16="http://schemas.microsoft.com/office/drawing/2014/main" id="{06E114E4-D78D-E7B1-6E36-F4BAEAA1BED4}"/>
              </a:ext>
            </a:extLst>
          </p:cNvPr>
          <p:cNvSpPr>
            <a:spLocks noGrp="1"/>
          </p:cNvSpPr>
          <p:nvPr>
            <p:ph type="body" sz="quarter" idx="41" hasCustomPrompt="1"/>
          </p:nvPr>
        </p:nvSpPr>
        <p:spPr>
          <a:xfrm>
            <a:off x="8114400" y="1709936"/>
            <a:ext cx="1595439" cy="307777"/>
          </a:xfrm>
        </p:spPr>
        <p:txBody>
          <a:bodyPr anchor="b"/>
          <a:lstStyle>
            <a:lvl1pPr marL="0" indent="0">
              <a:buNone/>
              <a:defRPr sz="2000">
                <a:latin typeface="+mj-lt"/>
              </a:defRPr>
            </a:lvl1pPr>
          </a:lstStyle>
          <a:p>
            <a:r>
              <a:rPr lang="en-US"/>
              <a:t>May</a:t>
            </a:r>
          </a:p>
        </p:txBody>
      </p:sp>
      <p:sp>
        <p:nvSpPr>
          <p:cNvPr id="70" name="Text Placeholder 53">
            <a:extLst>
              <a:ext uri="{FF2B5EF4-FFF2-40B4-BE49-F238E27FC236}">
                <a16:creationId xmlns:a16="http://schemas.microsoft.com/office/drawing/2014/main" id="{9A6B8165-436B-F9F7-8B57-1B58974B43CD}"/>
              </a:ext>
            </a:extLst>
          </p:cNvPr>
          <p:cNvSpPr>
            <a:spLocks noGrp="1"/>
          </p:cNvSpPr>
          <p:nvPr>
            <p:ph type="body" sz="quarter" idx="42" hasCustomPrompt="1"/>
          </p:nvPr>
        </p:nvSpPr>
        <p:spPr>
          <a:xfrm>
            <a:off x="8114400" y="2232000"/>
            <a:ext cx="1584000" cy="215444"/>
          </a:xfrm>
        </p:spPr>
        <p:txBody>
          <a:bodyPr/>
          <a:lstStyle>
            <a:lvl1pPr marL="0" indent="0">
              <a:buNone/>
              <a:defRPr sz="1400"/>
            </a:lvl1pPr>
          </a:lstStyle>
          <a:p>
            <a:pPr lvl="0"/>
            <a:r>
              <a:rPr lang="en-US"/>
              <a:t>Design exploration</a:t>
            </a:r>
            <a:endParaRPr lang="en-GB"/>
          </a:p>
        </p:txBody>
      </p:sp>
      <p:sp>
        <p:nvSpPr>
          <p:cNvPr id="72" name="Text Placeholder 14">
            <a:extLst>
              <a:ext uri="{FF2B5EF4-FFF2-40B4-BE49-F238E27FC236}">
                <a16:creationId xmlns:a16="http://schemas.microsoft.com/office/drawing/2014/main" id="{00E35ED2-258E-E0F3-FAA5-0B386E86580E}"/>
              </a:ext>
            </a:extLst>
          </p:cNvPr>
          <p:cNvSpPr>
            <a:spLocks noGrp="1"/>
          </p:cNvSpPr>
          <p:nvPr>
            <p:ph type="body" sz="quarter" idx="43" hasCustomPrompt="1"/>
          </p:nvPr>
        </p:nvSpPr>
        <p:spPr>
          <a:xfrm>
            <a:off x="10000800" y="1709936"/>
            <a:ext cx="1595439" cy="307777"/>
          </a:xfrm>
        </p:spPr>
        <p:txBody>
          <a:bodyPr anchor="b"/>
          <a:lstStyle>
            <a:lvl1pPr marL="0" indent="0">
              <a:buNone/>
              <a:defRPr sz="2000">
                <a:latin typeface="+mj-lt"/>
              </a:defRPr>
            </a:lvl1pPr>
          </a:lstStyle>
          <a:p>
            <a:r>
              <a:rPr lang="en-US"/>
              <a:t>Jun</a:t>
            </a:r>
          </a:p>
        </p:txBody>
      </p:sp>
      <p:sp>
        <p:nvSpPr>
          <p:cNvPr id="73" name="Text Placeholder 53">
            <a:extLst>
              <a:ext uri="{FF2B5EF4-FFF2-40B4-BE49-F238E27FC236}">
                <a16:creationId xmlns:a16="http://schemas.microsoft.com/office/drawing/2014/main" id="{ACF5CD23-DB5D-77C8-A68E-F325384071F4}"/>
              </a:ext>
            </a:extLst>
          </p:cNvPr>
          <p:cNvSpPr>
            <a:spLocks noGrp="1"/>
          </p:cNvSpPr>
          <p:nvPr>
            <p:ph type="body" sz="quarter" idx="44" hasCustomPrompt="1"/>
          </p:nvPr>
        </p:nvSpPr>
        <p:spPr>
          <a:xfrm>
            <a:off x="10000800" y="2232000"/>
            <a:ext cx="1584000" cy="215444"/>
          </a:xfrm>
        </p:spPr>
        <p:txBody>
          <a:bodyPr/>
          <a:lstStyle>
            <a:lvl1pPr marL="0" indent="0">
              <a:buNone/>
              <a:defRPr sz="1400"/>
            </a:lvl1pPr>
          </a:lstStyle>
          <a:p>
            <a:pPr lvl="0"/>
            <a:r>
              <a:rPr lang="en-US"/>
              <a:t>Design revisions</a:t>
            </a:r>
            <a:endParaRPr lang="en-GB"/>
          </a:p>
        </p:txBody>
      </p:sp>
      <p:sp>
        <p:nvSpPr>
          <p:cNvPr id="81" name="Text Placeholder 14">
            <a:extLst>
              <a:ext uri="{FF2B5EF4-FFF2-40B4-BE49-F238E27FC236}">
                <a16:creationId xmlns:a16="http://schemas.microsoft.com/office/drawing/2014/main" id="{E555E223-7CC3-18EA-70EC-A63158401321}"/>
              </a:ext>
            </a:extLst>
          </p:cNvPr>
          <p:cNvSpPr>
            <a:spLocks noGrp="1"/>
          </p:cNvSpPr>
          <p:nvPr>
            <p:ph type="body" sz="quarter" idx="45" hasCustomPrompt="1"/>
          </p:nvPr>
        </p:nvSpPr>
        <p:spPr>
          <a:xfrm>
            <a:off x="576000" y="4164718"/>
            <a:ext cx="1595439" cy="307777"/>
          </a:xfrm>
        </p:spPr>
        <p:txBody>
          <a:bodyPr anchor="b"/>
          <a:lstStyle>
            <a:lvl1pPr marL="0" indent="0">
              <a:buNone/>
              <a:defRPr sz="2000">
                <a:latin typeface="+mj-lt"/>
              </a:defRPr>
            </a:lvl1pPr>
          </a:lstStyle>
          <a:p>
            <a:r>
              <a:rPr lang="en-US"/>
              <a:t>Jul</a:t>
            </a:r>
          </a:p>
        </p:txBody>
      </p:sp>
      <p:sp>
        <p:nvSpPr>
          <p:cNvPr id="82" name="Text Placeholder 53">
            <a:extLst>
              <a:ext uri="{FF2B5EF4-FFF2-40B4-BE49-F238E27FC236}">
                <a16:creationId xmlns:a16="http://schemas.microsoft.com/office/drawing/2014/main" id="{C69C4458-65C8-5B41-EABB-4992AB45FFCA}"/>
              </a:ext>
            </a:extLst>
          </p:cNvPr>
          <p:cNvSpPr>
            <a:spLocks noGrp="1"/>
          </p:cNvSpPr>
          <p:nvPr>
            <p:ph type="body" sz="quarter" idx="46" hasCustomPrompt="1"/>
          </p:nvPr>
        </p:nvSpPr>
        <p:spPr>
          <a:xfrm>
            <a:off x="576000" y="4686782"/>
            <a:ext cx="1584000" cy="215444"/>
          </a:xfrm>
        </p:spPr>
        <p:txBody>
          <a:bodyPr/>
          <a:lstStyle>
            <a:lvl1pPr marL="0" indent="0">
              <a:buNone/>
              <a:defRPr sz="1400"/>
            </a:lvl1pPr>
          </a:lstStyle>
          <a:p>
            <a:pPr lvl="0"/>
            <a:r>
              <a:rPr lang="en-US"/>
              <a:t>Build prototype</a:t>
            </a:r>
            <a:endParaRPr lang="en-GB"/>
          </a:p>
        </p:txBody>
      </p:sp>
      <p:sp>
        <p:nvSpPr>
          <p:cNvPr id="84" name="Text Placeholder 14">
            <a:extLst>
              <a:ext uri="{FF2B5EF4-FFF2-40B4-BE49-F238E27FC236}">
                <a16:creationId xmlns:a16="http://schemas.microsoft.com/office/drawing/2014/main" id="{5589AF14-D01E-5CA3-B57D-94C892E1E881}"/>
              </a:ext>
            </a:extLst>
          </p:cNvPr>
          <p:cNvSpPr>
            <a:spLocks noGrp="1"/>
          </p:cNvSpPr>
          <p:nvPr>
            <p:ph type="body" sz="quarter" idx="47" hasCustomPrompt="1"/>
          </p:nvPr>
        </p:nvSpPr>
        <p:spPr>
          <a:xfrm>
            <a:off x="2462400" y="4164718"/>
            <a:ext cx="1595439" cy="307777"/>
          </a:xfrm>
        </p:spPr>
        <p:txBody>
          <a:bodyPr anchor="b"/>
          <a:lstStyle>
            <a:lvl1pPr marL="0" indent="0">
              <a:buNone/>
              <a:defRPr sz="2000">
                <a:latin typeface="+mj-lt"/>
              </a:defRPr>
            </a:lvl1pPr>
          </a:lstStyle>
          <a:p>
            <a:r>
              <a:rPr lang="en-US"/>
              <a:t>Aug</a:t>
            </a:r>
          </a:p>
        </p:txBody>
      </p:sp>
      <p:sp>
        <p:nvSpPr>
          <p:cNvPr id="85" name="Text Placeholder 53">
            <a:extLst>
              <a:ext uri="{FF2B5EF4-FFF2-40B4-BE49-F238E27FC236}">
                <a16:creationId xmlns:a16="http://schemas.microsoft.com/office/drawing/2014/main" id="{BAA1B0BA-F795-4165-2C90-A79EA70B969F}"/>
              </a:ext>
            </a:extLst>
          </p:cNvPr>
          <p:cNvSpPr>
            <a:spLocks noGrp="1"/>
          </p:cNvSpPr>
          <p:nvPr>
            <p:ph type="body" sz="quarter" idx="48" hasCustomPrompt="1"/>
          </p:nvPr>
        </p:nvSpPr>
        <p:spPr>
          <a:xfrm>
            <a:off x="2462400" y="4686782"/>
            <a:ext cx="1584000" cy="215444"/>
          </a:xfrm>
        </p:spPr>
        <p:txBody>
          <a:bodyPr/>
          <a:lstStyle>
            <a:lvl1pPr marL="0" indent="0">
              <a:buNone/>
              <a:defRPr sz="1400"/>
            </a:lvl1pPr>
          </a:lstStyle>
          <a:p>
            <a:pPr lvl="0"/>
            <a:r>
              <a:rPr lang="en-US"/>
              <a:t>User testing</a:t>
            </a:r>
            <a:endParaRPr lang="en-GB"/>
          </a:p>
        </p:txBody>
      </p:sp>
      <p:sp>
        <p:nvSpPr>
          <p:cNvPr id="87" name="Text Placeholder 14">
            <a:extLst>
              <a:ext uri="{FF2B5EF4-FFF2-40B4-BE49-F238E27FC236}">
                <a16:creationId xmlns:a16="http://schemas.microsoft.com/office/drawing/2014/main" id="{6192C75E-FA6C-14C6-7D92-4539B1FA8CE2}"/>
              </a:ext>
            </a:extLst>
          </p:cNvPr>
          <p:cNvSpPr>
            <a:spLocks noGrp="1"/>
          </p:cNvSpPr>
          <p:nvPr>
            <p:ph type="body" sz="quarter" idx="49" hasCustomPrompt="1"/>
          </p:nvPr>
        </p:nvSpPr>
        <p:spPr>
          <a:xfrm>
            <a:off x="4345200" y="4164718"/>
            <a:ext cx="1595439" cy="307777"/>
          </a:xfrm>
        </p:spPr>
        <p:txBody>
          <a:bodyPr anchor="b"/>
          <a:lstStyle>
            <a:lvl1pPr marL="0" indent="0">
              <a:buNone/>
              <a:defRPr sz="2000">
                <a:latin typeface="+mj-lt"/>
              </a:defRPr>
            </a:lvl1pPr>
          </a:lstStyle>
          <a:p>
            <a:r>
              <a:rPr lang="en-US"/>
              <a:t>Sep</a:t>
            </a:r>
          </a:p>
        </p:txBody>
      </p:sp>
      <p:sp>
        <p:nvSpPr>
          <p:cNvPr id="88" name="Text Placeholder 53">
            <a:extLst>
              <a:ext uri="{FF2B5EF4-FFF2-40B4-BE49-F238E27FC236}">
                <a16:creationId xmlns:a16="http://schemas.microsoft.com/office/drawing/2014/main" id="{7E377087-31D3-D0C4-8F41-7404EA3AEDF7}"/>
              </a:ext>
            </a:extLst>
          </p:cNvPr>
          <p:cNvSpPr>
            <a:spLocks noGrp="1"/>
          </p:cNvSpPr>
          <p:nvPr>
            <p:ph type="body" sz="quarter" idx="50" hasCustomPrompt="1"/>
          </p:nvPr>
        </p:nvSpPr>
        <p:spPr>
          <a:xfrm>
            <a:off x="4345200" y="4686782"/>
            <a:ext cx="1584000" cy="215444"/>
          </a:xfrm>
        </p:spPr>
        <p:txBody>
          <a:bodyPr/>
          <a:lstStyle>
            <a:lvl1pPr marL="0" indent="0">
              <a:buNone/>
              <a:defRPr sz="1400"/>
            </a:lvl1pPr>
          </a:lstStyle>
          <a:p>
            <a:pPr lvl="0"/>
            <a:r>
              <a:rPr lang="en-US"/>
              <a:t>Revise</a:t>
            </a:r>
            <a:endParaRPr lang="en-GB"/>
          </a:p>
        </p:txBody>
      </p:sp>
      <p:sp>
        <p:nvSpPr>
          <p:cNvPr id="90" name="Text Placeholder 14">
            <a:extLst>
              <a:ext uri="{FF2B5EF4-FFF2-40B4-BE49-F238E27FC236}">
                <a16:creationId xmlns:a16="http://schemas.microsoft.com/office/drawing/2014/main" id="{B830FB1B-F7C1-373A-6DDB-86F5AEFC29B9}"/>
              </a:ext>
            </a:extLst>
          </p:cNvPr>
          <p:cNvSpPr>
            <a:spLocks noGrp="1"/>
          </p:cNvSpPr>
          <p:nvPr>
            <p:ph type="body" sz="quarter" idx="51" hasCustomPrompt="1"/>
          </p:nvPr>
        </p:nvSpPr>
        <p:spPr>
          <a:xfrm>
            <a:off x="6231600" y="4164718"/>
            <a:ext cx="1595439" cy="307777"/>
          </a:xfrm>
        </p:spPr>
        <p:txBody>
          <a:bodyPr anchor="b"/>
          <a:lstStyle>
            <a:lvl1pPr marL="0" indent="0">
              <a:buNone/>
              <a:defRPr sz="2000">
                <a:latin typeface="+mj-lt"/>
              </a:defRPr>
            </a:lvl1pPr>
          </a:lstStyle>
          <a:p>
            <a:r>
              <a:rPr lang="en-US"/>
              <a:t>Oct</a:t>
            </a:r>
          </a:p>
        </p:txBody>
      </p:sp>
      <p:sp>
        <p:nvSpPr>
          <p:cNvPr id="91" name="Text Placeholder 53">
            <a:extLst>
              <a:ext uri="{FF2B5EF4-FFF2-40B4-BE49-F238E27FC236}">
                <a16:creationId xmlns:a16="http://schemas.microsoft.com/office/drawing/2014/main" id="{025FE892-80B0-4568-A4DE-FE12181F1764}"/>
              </a:ext>
            </a:extLst>
          </p:cNvPr>
          <p:cNvSpPr>
            <a:spLocks noGrp="1"/>
          </p:cNvSpPr>
          <p:nvPr>
            <p:ph type="body" sz="quarter" idx="52" hasCustomPrompt="1"/>
          </p:nvPr>
        </p:nvSpPr>
        <p:spPr>
          <a:xfrm>
            <a:off x="6231600" y="4686782"/>
            <a:ext cx="1584000" cy="215444"/>
          </a:xfrm>
        </p:spPr>
        <p:txBody>
          <a:bodyPr/>
          <a:lstStyle>
            <a:lvl1pPr marL="0" indent="0">
              <a:buNone/>
              <a:defRPr sz="1400"/>
            </a:lvl1pPr>
          </a:lstStyle>
          <a:p>
            <a:pPr lvl="0"/>
            <a:r>
              <a:rPr lang="en-US"/>
              <a:t>Development</a:t>
            </a:r>
            <a:endParaRPr lang="en-GB"/>
          </a:p>
        </p:txBody>
      </p:sp>
      <p:sp>
        <p:nvSpPr>
          <p:cNvPr id="93" name="Text Placeholder 14">
            <a:extLst>
              <a:ext uri="{FF2B5EF4-FFF2-40B4-BE49-F238E27FC236}">
                <a16:creationId xmlns:a16="http://schemas.microsoft.com/office/drawing/2014/main" id="{8A1372A1-A0F4-554A-3933-30301127705A}"/>
              </a:ext>
            </a:extLst>
          </p:cNvPr>
          <p:cNvSpPr>
            <a:spLocks noGrp="1"/>
          </p:cNvSpPr>
          <p:nvPr>
            <p:ph type="body" sz="quarter" idx="53" hasCustomPrompt="1"/>
          </p:nvPr>
        </p:nvSpPr>
        <p:spPr>
          <a:xfrm>
            <a:off x="8114400" y="4164718"/>
            <a:ext cx="1595439" cy="307777"/>
          </a:xfrm>
        </p:spPr>
        <p:txBody>
          <a:bodyPr anchor="b"/>
          <a:lstStyle>
            <a:lvl1pPr marL="0" indent="0">
              <a:buNone/>
              <a:defRPr sz="2000">
                <a:latin typeface="+mj-lt"/>
              </a:defRPr>
            </a:lvl1pPr>
          </a:lstStyle>
          <a:p>
            <a:r>
              <a:rPr lang="en-US"/>
              <a:t>Nov</a:t>
            </a:r>
          </a:p>
        </p:txBody>
      </p:sp>
      <p:sp>
        <p:nvSpPr>
          <p:cNvPr id="94" name="Text Placeholder 53">
            <a:extLst>
              <a:ext uri="{FF2B5EF4-FFF2-40B4-BE49-F238E27FC236}">
                <a16:creationId xmlns:a16="http://schemas.microsoft.com/office/drawing/2014/main" id="{9CAAF284-6B43-7E44-8632-7AB1DA7D2151}"/>
              </a:ext>
            </a:extLst>
          </p:cNvPr>
          <p:cNvSpPr>
            <a:spLocks noGrp="1"/>
          </p:cNvSpPr>
          <p:nvPr>
            <p:ph type="body" sz="quarter" idx="54" hasCustomPrompt="1"/>
          </p:nvPr>
        </p:nvSpPr>
        <p:spPr>
          <a:xfrm>
            <a:off x="8114400" y="4686782"/>
            <a:ext cx="1584000" cy="215444"/>
          </a:xfrm>
        </p:spPr>
        <p:txBody>
          <a:bodyPr/>
          <a:lstStyle>
            <a:lvl1pPr marL="0" indent="0">
              <a:buNone/>
              <a:defRPr sz="1400"/>
            </a:lvl1pPr>
          </a:lstStyle>
          <a:p>
            <a:pPr lvl="0"/>
            <a:r>
              <a:rPr lang="en-US"/>
              <a:t>Debug</a:t>
            </a:r>
            <a:endParaRPr lang="en-GB"/>
          </a:p>
        </p:txBody>
      </p:sp>
      <p:sp>
        <p:nvSpPr>
          <p:cNvPr id="96" name="Text Placeholder 14">
            <a:extLst>
              <a:ext uri="{FF2B5EF4-FFF2-40B4-BE49-F238E27FC236}">
                <a16:creationId xmlns:a16="http://schemas.microsoft.com/office/drawing/2014/main" id="{813C0A61-CB6E-674D-B299-031D3D41906F}"/>
              </a:ext>
            </a:extLst>
          </p:cNvPr>
          <p:cNvSpPr>
            <a:spLocks noGrp="1"/>
          </p:cNvSpPr>
          <p:nvPr>
            <p:ph type="body" sz="quarter" idx="55" hasCustomPrompt="1"/>
          </p:nvPr>
        </p:nvSpPr>
        <p:spPr>
          <a:xfrm>
            <a:off x="10000800" y="4164718"/>
            <a:ext cx="1595439" cy="307777"/>
          </a:xfrm>
        </p:spPr>
        <p:txBody>
          <a:bodyPr anchor="b"/>
          <a:lstStyle>
            <a:lvl1pPr marL="0" indent="0">
              <a:buNone/>
              <a:defRPr sz="2000">
                <a:latin typeface="+mj-lt"/>
              </a:defRPr>
            </a:lvl1pPr>
          </a:lstStyle>
          <a:p>
            <a:r>
              <a:rPr lang="en-US"/>
              <a:t>Dec</a:t>
            </a:r>
          </a:p>
        </p:txBody>
      </p:sp>
      <p:sp>
        <p:nvSpPr>
          <p:cNvPr id="97" name="Text Placeholder 53">
            <a:extLst>
              <a:ext uri="{FF2B5EF4-FFF2-40B4-BE49-F238E27FC236}">
                <a16:creationId xmlns:a16="http://schemas.microsoft.com/office/drawing/2014/main" id="{6D3DE5B2-C0D7-3949-7063-C3C8C12FEAFE}"/>
              </a:ext>
            </a:extLst>
          </p:cNvPr>
          <p:cNvSpPr>
            <a:spLocks noGrp="1"/>
          </p:cNvSpPr>
          <p:nvPr>
            <p:ph type="body" sz="quarter" idx="56" hasCustomPrompt="1"/>
          </p:nvPr>
        </p:nvSpPr>
        <p:spPr>
          <a:xfrm>
            <a:off x="10000800" y="4686782"/>
            <a:ext cx="1584000" cy="215444"/>
          </a:xfrm>
        </p:spPr>
        <p:txBody>
          <a:bodyPr/>
          <a:lstStyle>
            <a:lvl1pPr marL="0" indent="0">
              <a:buNone/>
              <a:defRPr sz="1400"/>
            </a:lvl1pPr>
          </a:lstStyle>
          <a:p>
            <a:pPr lvl="0"/>
            <a:r>
              <a:rPr lang="en-US"/>
              <a:t>Launch</a:t>
            </a:r>
            <a:endParaRPr lang="en-GB"/>
          </a:p>
        </p:txBody>
      </p:sp>
      <p:cxnSp>
        <p:nvCxnSpPr>
          <p:cNvPr id="99" name="Straight Connector 98">
            <a:extLst>
              <a:ext uri="{FF2B5EF4-FFF2-40B4-BE49-F238E27FC236}">
                <a16:creationId xmlns:a16="http://schemas.microsoft.com/office/drawing/2014/main" id="{A1A63EFB-AD77-A3EC-F61F-694979E6925A}"/>
              </a:ext>
            </a:extLst>
          </p:cNvPr>
          <p:cNvCxnSpPr>
            <a:cxnSpLocks/>
          </p:cNvCxnSpPr>
          <p:nvPr userDrawn="1"/>
        </p:nvCxnSpPr>
        <p:spPr>
          <a:xfrm>
            <a:off x="2462400" y="21240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626CC1-1D9D-7944-7DA5-08BF5307F04D}"/>
              </a:ext>
            </a:extLst>
          </p:cNvPr>
          <p:cNvCxnSpPr>
            <a:cxnSpLocks/>
          </p:cNvCxnSpPr>
          <p:nvPr userDrawn="1"/>
        </p:nvCxnSpPr>
        <p:spPr>
          <a:xfrm>
            <a:off x="4345200" y="21240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03982EEE-9208-8220-E86B-B2957474E734}"/>
              </a:ext>
            </a:extLst>
          </p:cNvPr>
          <p:cNvCxnSpPr>
            <a:cxnSpLocks/>
          </p:cNvCxnSpPr>
          <p:nvPr userDrawn="1"/>
        </p:nvCxnSpPr>
        <p:spPr>
          <a:xfrm>
            <a:off x="6231600" y="21240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E5E17C6-A47A-50D9-8B31-ECBA62C874E7}"/>
              </a:ext>
            </a:extLst>
          </p:cNvPr>
          <p:cNvCxnSpPr>
            <a:cxnSpLocks/>
          </p:cNvCxnSpPr>
          <p:nvPr userDrawn="1"/>
        </p:nvCxnSpPr>
        <p:spPr>
          <a:xfrm>
            <a:off x="8114400" y="21240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A86B3CD-F71B-FDDC-FFA5-ACFFCA3C0E58}"/>
              </a:ext>
            </a:extLst>
          </p:cNvPr>
          <p:cNvCxnSpPr>
            <a:cxnSpLocks/>
          </p:cNvCxnSpPr>
          <p:nvPr userDrawn="1"/>
        </p:nvCxnSpPr>
        <p:spPr>
          <a:xfrm>
            <a:off x="10000800" y="21240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16BD14D-80F2-83F1-01B2-DD8660221F36}"/>
              </a:ext>
            </a:extLst>
          </p:cNvPr>
          <p:cNvCxnSpPr>
            <a:cxnSpLocks/>
          </p:cNvCxnSpPr>
          <p:nvPr userDrawn="1"/>
        </p:nvCxnSpPr>
        <p:spPr>
          <a:xfrm>
            <a:off x="576000" y="45792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E5812DA-D929-50D4-40D6-DBAFC29E97AA}"/>
              </a:ext>
            </a:extLst>
          </p:cNvPr>
          <p:cNvCxnSpPr>
            <a:cxnSpLocks/>
          </p:cNvCxnSpPr>
          <p:nvPr userDrawn="1"/>
        </p:nvCxnSpPr>
        <p:spPr>
          <a:xfrm>
            <a:off x="2462400" y="45792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4D24FD8-FBC6-CD82-7238-B03D4E2F724C}"/>
              </a:ext>
            </a:extLst>
          </p:cNvPr>
          <p:cNvCxnSpPr>
            <a:cxnSpLocks/>
          </p:cNvCxnSpPr>
          <p:nvPr userDrawn="1"/>
        </p:nvCxnSpPr>
        <p:spPr>
          <a:xfrm>
            <a:off x="4345200" y="45792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33130AD-2E6B-84D2-D58B-9446095D6C52}"/>
              </a:ext>
            </a:extLst>
          </p:cNvPr>
          <p:cNvCxnSpPr>
            <a:cxnSpLocks/>
          </p:cNvCxnSpPr>
          <p:nvPr userDrawn="1"/>
        </p:nvCxnSpPr>
        <p:spPr>
          <a:xfrm>
            <a:off x="6231600" y="45792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022BCF-1CC2-5E3B-4872-9B37123B76A3}"/>
              </a:ext>
            </a:extLst>
          </p:cNvPr>
          <p:cNvCxnSpPr>
            <a:cxnSpLocks/>
          </p:cNvCxnSpPr>
          <p:nvPr userDrawn="1"/>
        </p:nvCxnSpPr>
        <p:spPr>
          <a:xfrm>
            <a:off x="8114400" y="45792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22BB82B-014A-94EF-B79B-A26EBD1F47ED}"/>
              </a:ext>
            </a:extLst>
          </p:cNvPr>
          <p:cNvCxnSpPr>
            <a:cxnSpLocks/>
          </p:cNvCxnSpPr>
          <p:nvPr userDrawn="1"/>
        </p:nvCxnSpPr>
        <p:spPr>
          <a:xfrm>
            <a:off x="10000800" y="4579200"/>
            <a:ext cx="1584000"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8816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1_Timeline_BP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3F62-4373-90BC-889B-2B0ACEE053E4}"/>
              </a:ext>
            </a:extLst>
          </p:cNvPr>
          <p:cNvSpPr>
            <a:spLocks noGrp="1"/>
          </p:cNvSpPr>
          <p:nvPr>
            <p:ph type="title"/>
          </p:nvPr>
        </p:nvSpPr>
        <p:spPr/>
        <p:txBody>
          <a:bodyPr/>
          <a:lstStyle/>
          <a:p>
            <a:r>
              <a:rPr lang="en-GB"/>
              <a:t>Click to edit Master title style</a:t>
            </a:r>
          </a:p>
        </p:txBody>
      </p:sp>
      <p:cxnSp>
        <p:nvCxnSpPr>
          <p:cNvPr id="3" name="Straight Connector 2" descr="Line leading to bullet points">
            <a:extLst>
              <a:ext uri="{FF2B5EF4-FFF2-40B4-BE49-F238E27FC236}">
                <a16:creationId xmlns:a16="http://schemas.microsoft.com/office/drawing/2014/main" id="{99B3DDBC-CBED-8765-C499-0E82100DE936}"/>
              </a:ext>
            </a:extLst>
          </p:cNvPr>
          <p:cNvCxnSpPr>
            <a:cxnSpLocks/>
          </p:cNvCxnSpPr>
          <p:nvPr userDrawn="1"/>
        </p:nvCxnSpPr>
        <p:spPr>
          <a:xfrm flipV="1">
            <a:off x="2484000" y="4012070"/>
            <a:ext cx="0" cy="196151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descr="Line leading to bullet points">
            <a:extLst>
              <a:ext uri="{FF2B5EF4-FFF2-40B4-BE49-F238E27FC236}">
                <a16:creationId xmlns:a16="http://schemas.microsoft.com/office/drawing/2014/main" id="{8BFF6A4F-97F2-7AAD-6408-7958A59043CD}"/>
              </a:ext>
            </a:extLst>
          </p:cNvPr>
          <p:cNvCxnSpPr>
            <a:cxnSpLocks/>
          </p:cNvCxnSpPr>
          <p:nvPr userDrawn="1"/>
        </p:nvCxnSpPr>
        <p:spPr>
          <a:xfrm flipV="1">
            <a:off x="4356100" y="1826615"/>
            <a:ext cx="0" cy="196151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descr="Line leading to bullet points">
            <a:extLst>
              <a:ext uri="{FF2B5EF4-FFF2-40B4-BE49-F238E27FC236}">
                <a16:creationId xmlns:a16="http://schemas.microsoft.com/office/drawing/2014/main" id="{305F6913-7070-A874-5149-C9391695B909}"/>
              </a:ext>
            </a:extLst>
          </p:cNvPr>
          <p:cNvCxnSpPr>
            <a:cxnSpLocks/>
          </p:cNvCxnSpPr>
          <p:nvPr userDrawn="1"/>
        </p:nvCxnSpPr>
        <p:spPr>
          <a:xfrm flipV="1">
            <a:off x="6228000" y="4012070"/>
            <a:ext cx="0" cy="196151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 name="Straight Connector 5" descr="Line leading to bullet points">
            <a:extLst>
              <a:ext uri="{FF2B5EF4-FFF2-40B4-BE49-F238E27FC236}">
                <a16:creationId xmlns:a16="http://schemas.microsoft.com/office/drawing/2014/main" id="{E14BB5AC-FD46-5C78-A944-5D08C8B9F789}"/>
              </a:ext>
            </a:extLst>
          </p:cNvPr>
          <p:cNvCxnSpPr>
            <a:cxnSpLocks/>
          </p:cNvCxnSpPr>
          <p:nvPr userDrawn="1"/>
        </p:nvCxnSpPr>
        <p:spPr>
          <a:xfrm flipV="1">
            <a:off x="8128000" y="1826615"/>
            <a:ext cx="0" cy="196151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descr="Line leading to bullet points">
            <a:extLst>
              <a:ext uri="{FF2B5EF4-FFF2-40B4-BE49-F238E27FC236}">
                <a16:creationId xmlns:a16="http://schemas.microsoft.com/office/drawing/2014/main" id="{D3A7921D-F28A-1E1D-4525-E857B15CA1C6}"/>
              </a:ext>
            </a:extLst>
          </p:cNvPr>
          <p:cNvCxnSpPr>
            <a:cxnSpLocks/>
          </p:cNvCxnSpPr>
          <p:nvPr userDrawn="1"/>
        </p:nvCxnSpPr>
        <p:spPr>
          <a:xfrm flipV="1">
            <a:off x="10008000" y="4012070"/>
            <a:ext cx="0" cy="196151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descr="Line leading to bullet points">
            <a:extLst>
              <a:ext uri="{FF2B5EF4-FFF2-40B4-BE49-F238E27FC236}">
                <a16:creationId xmlns:a16="http://schemas.microsoft.com/office/drawing/2014/main" id="{57DA7AD0-04FB-AAAB-39D5-A65A9FF6C0E5}"/>
              </a:ext>
            </a:extLst>
          </p:cNvPr>
          <p:cNvCxnSpPr>
            <a:cxnSpLocks/>
          </p:cNvCxnSpPr>
          <p:nvPr userDrawn="1"/>
        </p:nvCxnSpPr>
        <p:spPr>
          <a:xfrm flipV="1">
            <a:off x="684000" y="1826615"/>
            <a:ext cx="0" cy="196151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extBox 8" descr="Timeline arrow">
            <a:extLst>
              <a:ext uri="{FF2B5EF4-FFF2-40B4-BE49-F238E27FC236}">
                <a16:creationId xmlns:a16="http://schemas.microsoft.com/office/drawing/2014/main" id="{6BD04C65-53AD-655A-C045-8B65E09CB073}"/>
              </a:ext>
            </a:extLst>
          </p:cNvPr>
          <p:cNvSpPr txBox="1"/>
          <p:nvPr userDrawn="1"/>
        </p:nvSpPr>
        <p:spPr>
          <a:xfrm>
            <a:off x="584201" y="3732000"/>
            <a:ext cx="11025188" cy="309958"/>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gradFill>
            <a:gsLst>
              <a:gs pos="0">
                <a:srgbClr val="0078D4"/>
              </a:gs>
              <a:gs pos="50000">
                <a:srgbClr val="8661C5"/>
              </a:gs>
              <a:gs pos="100000">
                <a:srgbClr val="FFA38B"/>
              </a:gs>
            </a:gsLst>
            <a:lin ang="1200000" scaled="0"/>
          </a:gradFill>
        </p:spPr>
        <p:txBody>
          <a:bodyPr wrap="square" lIns="90000" tIns="46800" rIns="90000" bIns="4680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0" name="TextBox 9">
            <a:extLst>
              <a:ext uri="{FF2B5EF4-FFF2-40B4-BE49-F238E27FC236}">
                <a16:creationId xmlns:a16="http://schemas.microsoft.com/office/drawing/2014/main" id="{457C7AD9-FDA6-F2E4-B991-B25FC51585FA}"/>
              </a:ext>
            </a:extLst>
          </p:cNvPr>
          <p:cNvSpPr txBox="1"/>
          <p:nvPr userDrawn="1"/>
        </p:nvSpPr>
        <p:spPr>
          <a:xfrm>
            <a:off x="10008000" y="4842605"/>
            <a:ext cx="1655999" cy="1124262"/>
          </a:xfrm>
          <a:prstGeom prst="rect">
            <a:avLst/>
          </a:prstGeom>
          <a:noFill/>
        </p:spPr>
        <p:txBody>
          <a:bodyPr wrap="square" lIns="90000" tIns="46800" rIns="90000" bIns="4680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Lorem ipsum dolor sit </a:t>
            </a:r>
            <a:r>
              <a:rPr kumimoji="0" lang="en-US" sz="1000" b="0" i="0" u="none" strike="noStrike" kern="1200" cap="none" spc="0" normalizeH="0" baseline="0" noProof="0" err="1">
                <a:ln>
                  <a:noFill/>
                </a:ln>
                <a:solidFill>
                  <a:schemeClr val="tx1"/>
                </a:solidFill>
                <a:effectLst/>
                <a:uLnTx/>
                <a:uFillTx/>
                <a:latin typeface="+mn-lt"/>
                <a:ea typeface="+mn-ea"/>
                <a:cs typeface="+mn-cs"/>
              </a:rPr>
              <a:t>amet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consectetur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adipiscing</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elit</a:t>
            </a:r>
            <a:r>
              <a:rPr kumimoji="0" lang="en-US" sz="1000" b="0" i="0" u="none" strike="noStrike" kern="1200" cap="none" spc="0" normalizeH="0" baseline="0" noProof="0">
                <a:ln>
                  <a:noFill/>
                </a:ln>
                <a:solidFill>
                  <a:schemeClr val="tx1"/>
                </a:solidFill>
                <a:effectLst/>
                <a:uLnTx/>
                <a:uFillTx/>
                <a:latin typeface="+mn-lt"/>
                <a:ea typeface="+mn-ea"/>
                <a:cs typeface="+mn-cs"/>
              </a:rPr>
              <a:t>, sed do </a:t>
            </a:r>
            <a:r>
              <a:rPr kumimoji="0" lang="en-US" sz="1000" b="0" i="0" u="none" strike="noStrike" kern="1200" cap="none" spc="0" normalizeH="0" baseline="0" noProof="0" err="1">
                <a:ln>
                  <a:noFill/>
                </a:ln>
                <a:solidFill>
                  <a:schemeClr val="tx1"/>
                </a:solidFill>
                <a:effectLst/>
                <a:uLnTx/>
                <a:uFillTx/>
                <a:latin typeface="+mn-lt"/>
                <a:ea typeface="+mn-ea"/>
                <a:cs typeface="+mn-cs"/>
              </a:rPr>
              <a:t>eiusmod</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tempor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incididunt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ut</a:t>
            </a:r>
            <a:r>
              <a:rPr kumimoji="0" lang="en-US" sz="1000" b="0" i="0" u="none" strike="noStrike" kern="1200" cap="none" spc="0" normalizeH="0" baseline="0" noProof="0">
                <a:ln>
                  <a:noFill/>
                </a:ln>
                <a:solidFill>
                  <a:schemeClr val="tx1"/>
                </a:solidFill>
                <a:effectLst/>
                <a:uLnTx/>
                <a:uFillTx/>
                <a:latin typeface="+mn-lt"/>
                <a:ea typeface="+mn-ea"/>
                <a:cs typeface="+mn-cs"/>
              </a:rPr>
              <a:t> labore et dolore magna </a:t>
            </a:r>
            <a:r>
              <a:rPr kumimoji="0" lang="en-US" sz="1000" b="0" i="0" u="none" strike="noStrike" kern="1200" cap="none" spc="0" normalizeH="0" baseline="0" noProof="0" err="1">
                <a:ln>
                  <a:noFill/>
                </a:ln>
                <a:solidFill>
                  <a:schemeClr val="tx1"/>
                </a:solidFill>
                <a:effectLst/>
                <a:uLnTx/>
                <a:uFillTx/>
                <a:latin typeface="+mn-lt"/>
                <a:ea typeface="+mn-ea"/>
                <a:cs typeface="+mn-cs"/>
              </a:rPr>
              <a:t>aliqua</a:t>
            </a:r>
            <a:r>
              <a:rPr kumimoji="0" lang="en-US" sz="1000" b="0" i="0" u="none" strike="noStrike" kern="1200" cap="none" spc="0" normalizeH="0" baseline="0" noProof="0">
                <a:ln>
                  <a:noFill/>
                </a:ln>
                <a:solidFill>
                  <a:schemeClr val="tx1"/>
                </a:solidFill>
                <a:effectLst/>
                <a:uLnTx/>
                <a:uFillTx/>
                <a:latin typeface="+mn-lt"/>
                <a:ea typeface="+mn-ea"/>
                <a:cs typeface="+mn-cs"/>
              </a:rPr>
              <a:t>.</a:t>
            </a:r>
          </a:p>
        </p:txBody>
      </p:sp>
      <p:sp>
        <p:nvSpPr>
          <p:cNvPr id="11" name="TextBox 10">
            <a:extLst>
              <a:ext uri="{FF2B5EF4-FFF2-40B4-BE49-F238E27FC236}">
                <a16:creationId xmlns:a16="http://schemas.microsoft.com/office/drawing/2014/main" id="{6B13DF1F-083D-8BCE-E794-64E54FB71DBF}"/>
              </a:ext>
            </a:extLst>
          </p:cNvPr>
          <p:cNvSpPr txBox="1"/>
          <p:nvPr userDrawn="1"/>
        </p:nvSpPr>
        <p:spPr>
          <a:xfrm>
            <a:off x="10008000" y="4585404"/>
            <a:ext cx="1655999" cy="257201"/>
          </a:xfrm>
          <a:prstGeom prst="rect">
            <a:avLst/>
          </a:prstGeom>
          <a:noFill/>
        </p:spPr>
        <p:txBody>
          <a:bodyPr wrap="square" lIns="90000" tIns="46800" rIns="90000" bIns="46800" rtlCol="0" anchor="b">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Title</a:t>
            </a:r>
          </a:p>
        </p:txBody>
      </p:sp>
      <p:sp>
        <p:nvSpPr>
          <p:cNvPr id="12" name="TextBox 11">
            <a:extLst>
              <a:ext uri="{FF2B5EF4-FFF2-40B4-BE49-F238E27FC236}">
                <a16:creationId xmlns:a16="http://schemas.microsoft.com/office/drawing/2014/main" id="{D5FCFBF8-B49D-F4A2-84CE-BF9DA0992CE2}"/>
              </a:ext>
            </a:extLst>
          </p:cNvPr>
          <p:cNvSpPr txBox="1"/>
          <p:nvPr userDrawn="1"/>
        </p:nvSpPr>
        <p:spPr>
          <a:xfrm>
            <a:off x="10013951" y="3732000"/>
            <a:ext cx="1482724" cy="309958"/>
          </a:xfrm>
          <a:prstGeom prst="rect">
            <a:avLst/>
          </a:prstGeom>
          <a:noFill/>
        </p:spPr>
        <p:txBody>
          <a:bodyPr wrap="square" lIns="90000" tIns="46800" rIns="90000" bIns="4680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Date</a:t>
            </a:r>
          </a:p>
        </p:txBody>
      </p:sp>
      <p:sp>
        <p:nvSpPr>
          <p:cNvPr id="13" name="TextBox 12">
            <a:extLst>
              <a:ext uri="{FF2B5EF4-FFF2-40B4-BE49-F238E27FC236}">
                <a16:creationId xmlns:a16="http://schemas.microsoft.com/office/drawing/2014/main" id="{8F2F9704-F530-02F5-F0B1-EB4BA7FA8EF6}"/>
              </a:ext>
            </a:extLst>
          </p:cNvPr>
          <p:cNvSpPr txBox="1"/>
          <p:nvPr userDrawn="1"/>
        </p:nvSpPr>
        <p:spPr>
          <a:xfrm>
            <a:off x="8136000" y="2083816"/>
            <a:ext cx="1655999" cy="1124262"/>
          </a:xfrm>
          <a:prstGeom prst="rect">
            <a:avLst/>
          </a:prstGeom>
          <a:noFill/>
        </p:spPr>
        <p:txBody>
          <a:bodyPr wrap="square" lIns="90000" tIns="46800" rIns="90000" bIns="4680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Lorem ipsum dolor sit </a:t>
            </a:r>
            <a:r>
              <a:rPr kumimoji="0" lang="en-US" sz="1000" b="0" i="0" u="none" strike="noStrike" kern="1200" cap="none" spc="0" normalizeH="0" baseline="0" noProof="0" err="1">
                <a:ln>
                  <a:noFill/>
                </a:ln>
                <a:solidFill>
                  <a:schemeClr val="tx1"/>
                </a:solidFill>
                <a:effectLst/>
                <a:uLnTx/>
                <a:uFillTx/>
                <a:latin typeface="+mn-lt"/>
                <a:ea typeface="+mn-ea"/>
                <a:cs typeface="+mn-cs"/>
              </a:rPr>
              <a:t>amet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consectetur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adipiscing</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elit</a:t>
            </a:r>
            <a:r>
              <a:rPr kumimoji="0" lang="en-US" sz="1000" b="0" i="0" u="none" strike="noStrike" kern="1200" cap="none" spc="0" normalizeH="0" baseline="0" noProof="0">
                <a:ln>
                  <a:noFill/>
                </a:ln>
                <a:solidFill>
                  <a:schemeClr val="tx1"/>
                </a:solidFill>
                <a:effectLst/>
                <a:uLnTx/>
                <a:uFillTx/>
                <a:latin typeface="+mn-lt"/>
                <a:ea typeface="+mn-ea"/>
                <a:cs typeface="+mn-cs"/>
              </a:rPr>
              <a:t>, sed do </a:t>
            </a:r>
            <a:r>
              <a:rPr kumimoji="0" lang="en-US" sz="1000" b="0" i="0" u="none" strike="noStrike" kern="1200" cap="none" spc="0" normalizeH="0" baseline="0" noProof="0" err="1">
                <a:ln>
                  <a:noFill/>
                </a:ln>
                <a:solidFill>
                  <a:schemeClr val="tx1"/>
                </a:solidFill>
                <a:effectLst/>
                <a:uLnTx/>
                <a:uFillTx/>
                <a:latin typeface="+mn-lt"/>
                <a:ea typeface="+mn-ea"/>
                <a:cs typeface="+mn-cs"/>
              </a:rPr>
              <a:t>eiusmod</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tempor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incididunt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ut</a:t>
            </a:r>
            <a:r>
              <a:rPr kumimoji="0" lang="en-US" sz="1000" b="0" i="0" u="none" strike="noStrike" kern="1200" cap="none" spc="0" normalizeH="0" baseline="0" noProof="0">
                <a:ln>
                  <a:noFill/>
                </a:ln>
                <a:solidFill>
                  <a:schemeClr val="tx1"/>
                </a:solidFill>
                <a:effectLst/>
                <a:uLnTx/>
                <a:uFillTx/>
                <a:latin typeface="+mn-lt"/>
                <a:ea typeface="+mn-ea"/>
                <a:cs typeface="+mn-cs"/>
              </a:rPr>
              <a:t> labore et dolore magna </a:t>
            </a:r>
            <a:r>
              <a:rPr kumimoji="0" lang="en-US" sz="1000" b="0" i="0" u="none" strike="noStrike" kern="1200" cap="none" spc="0" normalizeH="0" baseline="0" noProof="0" err="1">
                <a:ln>
                  <a:noFill/>
                </a:ln>
                <a:solidFill>
                  <a:schemeClr val="tx1"/>
                </a:solidFill>
                <a:effectLst/>
                <a:uLnTx/>
                <a:uFillTx/>
                <a:latin typeface="+mn-lt"/>
                <a:ea typeface="+mn-ea"/>
                <a:cs typeface="+mn-cs"/>
              </a:rPr>
              <a:t>aliqua</a:t>
            </a:r>
            <a:r>
              <a:rPr kumimoji="0" lang="en-US" sz="1000" b="0" i="0" u="none" strike="noStrike" kern="1200" cap="none" spc="0" normalizeH="0" baseline="0" noProof="0">
                <a:ln>
                  <a:noFill/>
                </a:ln>
                <a:solidFill>
                  <a:schemeClr val="tx1"/>
                </a:solidFill>
                <a:effectLst/>
                <a:uLnTx/>
                <a:uFillTx/>
                <a:latin typeface="+mn-lt"/>
                <a:ea typeface="+mn-ea"/>
                <a:cs typeface="+mn-cs"/>
              </a:rPr>
              <a:t>.</a:t>
            </a:r>
          </a:p>
        </p:txBody>
      </p:sp>
      <p:sp>
        <p:nvSpPr>
          <p:cNvPr id="14" name="TextBox 13">
            <a:extLst>
              <a:ext uri="{FF2B5EF4-FFF2-40B4-BE49-F238E27FC236}">
                <a16:creationId xmlns:a16="http://schemas.microsoft.com/office/drawing/2014/main" id="{5B21A769-378D-7FA5-FA1B-6DA2230CE2B8}"/>
              </a:ext>
            </a:extLst>
          </p:cNvPr>
          <p:cNvSpPr txBox="1"/>
          <p:nvPr userDrawn="1"/>
        </p:nvSpPr>
        <p:spPr>
          <a:xfrm>
            <a:off x="8136000" y="1826615"/>
            <a:ext cx="1655999" cy="257201"/>
          </a:xfrm>
          <a:prstGeom prst="rect">
            <a:avLst/>
          </a:prstGeom>
          <a:noFill/>
        </p:spPr>
        <p:txBody>
          <a:bodyPr wrap="square" lIns="90000" tIns="46800" rIns="90000" bIns="46800" rtlCol="0" anchor="b">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Title</a:t>
            </a:r>
          </a:p>
        </p:txBody>
      </p:sp>
      <p:sp>
        <p:nvSpPr>
          <p:cNvPr id="15" name="TextBox 14">
            <a:extLst>
              <a:ext uri="{FF2B5EF4-FFF2-40B4-BE49-F238E27FC236}">
                <a16:creationId xmlns:a16="http://schemas.microsoft.com/office/drawing/2014/main" id="{2621E802-4AD1-DFD3-3B6D-233153B71827}"/>
              </a:ext>
            </a:extLst>
          </p:cNvPr>
          <p:cNvSpPr txBox="1"/>
          <p:nvPr userDrawn="1"/>
        </p:nvSpPr>
        <p:spPr>
          <a:xfrm>
            <a:off x="8128000" y="3732000"/>
            <a:ext cx="1595437" cy="309958"/>
          </a:xfrm>
          <a:prstGeom prst="rect">
            <a:avLst/>
          </a:prstGeom>
          <a:noFill/>
        </p:spPr>
        <p:txBody>
          <a:bodyPr wrap="square" lIns="90000" tIns="46800" rIns="90000" bIns="4680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Date</a:t>
            </a:r>
          </a:p>
        </p:txBody>
      </p:sp>
      <p:sp>
        <p:nvSpPr>
          <p:cNvPr id="16" name="TextBox 15">
            <a:extLst>
              <a:ext uri="{FF2B5EF4-FFF2-40B4-BE49-F238E27FC236}">
                <a16:creationId xmlns:a16="http://schemas.microsoft.com/office/drawing/2014/main" id="{935C4BD7-1303-DE75-2E20-0C9900AEC858}"/>
              </a:ext>
            </a:extLst>
          </p:cNvPr>
          <p:cNvSpPr txBox="1"/>
          <p:nvPr userDrawn="1"/>
        </p:nvSpPr>
        <p:spPr>
          <a:xfrm>
            <a:off x="6228000" y="4892128"/>
            <a:ext cx="1655999" cy="1124262"/>
          </a:xfrm>
          <a:prstGeom prst="rect">
            <a:avLst/>
          </a:prstGeom>
          <a:noFill/>
        </p:spPr>
        <p:txBody>
          <a:bodyPr wrap="square" lIns="90000" tIns="46800" rIns="90000" bIns="4680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Lorem ipsum dolor sit </a:t>
            </a:r>
            <a:r>
              <a:rPr kumimoji="0" lang="en-US" sz="1000" b="0" i="0" u="none" strike="noStrike" kern="1200" cap="none" spc="0" normalizeH="0" baseline="0" noProof="0" err="1">
                <a:ln>
                  <a:noFill/>
                </a:ln>
                <a:solidFill>
                  <a:schemeClr val="tx1"/>
                </a:solidFill>
                <a:effectLst/>
                <a:uLnTx/>
                <a:uFillTx/>
                <a:latin typeface="+mn-lt"/>
                <a:ea typeface="+mn-ea"/>
                <a:cs typeface="+mn-cs"/>
              </a:rPr>
              <a:t>amet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consectetur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adipiscing</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elit</a:t>
            </a:r>
            <a:r>
              <a:rPr kumimoji="0" lang="en-US" sz="1000" b="0" i="0" u="none" strike="noStrike" kern="1200" cap="none" spc="0" normalizeH="0" baseline="0" noProof="0">
                <a:ln>
                  <a:noFill/>
                </a:ln>
                <a:solidFill>
                  <a:schemeClr val="tx1"/>
                </a:solidFill>
                <a:effectLst/>
                <a:uLnTx/>
                <a:uFillTx/>
                <a:latin typeface="+mn-lt"/>
                <a:ea typeface="+mn-ea"/>
                <a:cs typeface="+mn-cs"/>
              </a:rPr>
              <a:t>, sed do </a:t>
            </a:r>
            <a:r>
              <a:rPr kumimoji="0" lang="en-US" sz="1000" b="0" i="0" u="none" strike="noStrike" kern="1200" cap="none" spc="0" normalizeH="0" baseline="0" noProof="0" err="1">
                <a:ln>
                  <a:noFill/>
                </a:ln>
                <a:solidFill>
                  <a:schemeClr val="tx1"/>
                </a:solidFill>
                <a:effectLst/>
                <a:uLnTx/>
                <a:uFillTx/>
                <a:latin typeface="+mn-lt"/>
                <a:ea typeface="+mn-ea"/>
                <a:cs typeface="+mn-cs"/>
              </a:rPr>
              <a:t>eiusmod</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tempor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incididunt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ut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labore</a:t>
            </a:r>
            <a:r>
              <a:rPr kumimoji="0" lang="en-US" sz="1000" b="0" i="0" u="none" strike="noStrike" kern="1200" cap="none" spc="0" normalizeH="0" baseline="0" noProof="0">
                <a:ln>
                  <a:noFill/>
                </a:ln>
                <a:solidFill>
                  <a:schemeClr val="tx1"/>
                </a:solidFill>
                <a:effectLst/>
                <a:uLnTx/>
                <a:uFillTx/>
                <a:latin typeface="+mn-lt"/>
                <a:ea typeface="+mn-ea"/>
                <a:cs typeface="+mn-cs"/>
              </a:rPr>
              <a:t> et dolore magna </a:t>
            </a:r>
            <a:r>
              <a:rPr kumimoji="0" lang="en-US" sz="1000" b="0" i="0" u="none" strike="noStrike" kern="1200" cap="none" spc="0" normalizeH="0" baseline="0" noProof="0" err="1">
                <a:ln>
                  <a:noFill/>
                </a:ln>
                <a:solidFill>
                  <a:schemeClr val="tx1"/>
                </a:solidFill>
                <a:effectLst/>
                <a:uLnTx/>
                <a:uFillTx/>
                <a:latin typeface="+mn-lt"/>
                <a:ea typeface="+mn-ea"/>
                <a:cs typeface="+mn-cs"/>
              </a:rPr>
              <a:t>aliqua</a:t>
            </a:r>
            <a:r>
              <a:rPr kumimoji="0" lang="en-US" sz="1000" b="0" i="0" u="none" strike="noStrike" kern="1200" cap="none" spc="0" normalizeH="0" baseline="0" noProof="0">
                <a:ln>
                  <a:noFill/>
                </a:ln>
                <a:solidFill>
                  <a:schemeClr val="tx1"/>
                </a:solidFill>
                <a:effectLst/>
                <a:uLnTx/>
                <a:uFillTx/>
                <a:latin typeface="+mn-lt"/>
                <a:ea typeface="+mn-ea"/>
                <a:cs typeface="+mn-cs"/>
              </a:rPr>
              <a:t>.</a:t>
            </a:r>
          </a:p>
        </p:txBody>
      </p:sp>
      <p:sp>
        <p:nvSpPr>
          <p:cNvPr id="17" name="TextBox 16">
            <a:extLst>
              <a:ext uri="{FF2B5EF4-FFF2-40B4-BE49-F238E27FC236}">
                <a16:creationId xmlns:a16="http://schemas.microsoft.com/office/drawing/2014/main" id="{794C1D34-2AA1-5912-62FF-9D776559A297}"/>
              </a:ext>
            </a:extLst>
          </p:cNvPr>
          <p:cNvSpPr txBox="1"/>
          <p:nvPr userDrawn="1"/>
        </p:nvSpPr>
        <p:spPr>
          <a:xfrm>
            <a:off x="6228000" y="4634927"/>
            <a:ext cx="1655999" cy="257201"/>
          </a:xfrm>
          <a:prstGeom prst="rect">
            <a:avLst/>
          </a:prstGeom>
          <a:noFill/>
        </p:spPr>
        <p:txBody>
          <a:bodyPr wrap="square" lIns="90000" tIns="46800" rIns="90000" bIns="46800" rtlCol="0" anchor="b">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Title</a:t>
            </a:r>
          </a:p>
        </p:txBody>
      </p:sp>
      <p:sp>
        <p:nvSpPr>
          <p:cNvPr id="18" name="TextBox 17">
            <a:extLst>
              <a:ext uri="{FF2B5EF4-FFF2-40B4-BE49-F238E27FC236}">
                <a16:creationId xmlns:a16="http://schemas.microsoft.com/office/drawing/2014/main" id="{AFC7EC76-064E-ADFB-F85C-E3DEB0E4A9C2}"/>
              </a:ext>
            </a:extLst>
          </p:cNvPr>
          <p:cNvSpPr txBox="1"/>
          <p:nvPr userDrawn="1"/>
        </p:nvSpPr>
        <p:spPr>
          <a:xfrm>
            <a:off x="6242051" y="3732000"/>
            <a:ext cx="1595437" cy="309958"/>
          </a:xfrm>
          <a:prstGeom prst="rect">
            <a:avLst/>
          </a:prstGeom>
          <a:noFill/>
        </p:spPr>
        <p:txBody>
          <a:bodyPr wrap="square" lIns="90000" tIns="46800" rIns="90000" bIns="4680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Date</a:t>
            </a:r>
          </a:p>
        </p:txBody>
      </p:sp>
      <p:sp>
        <p:nvSpPr>
          <p:cNvPr id="19" name="TextBox 18">
            <a:extLst>
              <a:ext uri="{FF2B5EF4-FFF2-40B4-BE49-F238E27FC236}">
                <a16:creationId xmlns:a16="http://schemas.microsoft.com/office/drawing/2014/main" id="{9FB909CF-F7B3-63E4-1E4A-4E39AB935A02}"/>
              </a:ext>
            </a:extLst>
          </p:cNvPr>
          <p:cNvSpPr txBox="1"/>
          <p:nvPr userDrawn="1"/>
        </p:nvSpPr>
        <p:spPr>
          <a:xfrm>
            <a:off x="4356000" y="2083816"/>
            <a:ext cx="1655999" cy="1124262"/>
          </a:xfrm>
          <a:prstGeom prst="rect">
            <a:avLst/>
          </a:prstGeom>
          <a:noFill/>
        </p:spPr>
        <p:txBody>
          <a:bodyPr wrap="square" lIns="90000" tIns="46800" rIns="90000" bIns="4680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Lorem ipsum dolor sit </a:t>
            </a:r>
            <a:r>
              <a:rPr kumimoji="0" lang="en-US" sz="1000" b="0" i="0" u="none" strike="noStrike" kern="1200" cap="none" spc="0" normalizeH="0" baseline="0" noProof="0" err="1">
                <a:ln>
                  <a:noFill/>
                </a:ln>
                <a:solidFill>
                  <a:schemeClr val="tx1"/>
                </a:solidFill>
                <a:effectLst/>
                <a:uLnTx/>
                <a:uFillTx/>
                <a:latin typeface="+mn-lt"/>
                <a:ea typeface="+mn-ea"/>
                <a:cs typeface="+mn-cs"/>
              </a:rPr>
              <a:t>amet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consectetur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adipiscing</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elit</a:t>
            </a:r>
            <a:r>
              <a:rPr kumimoji="0" lang="en-US" sz="1000" b="0" i="0" u="none" strike="noStrike" kern="1200" cap="none" spc="0" normalizeH="0" baseline="0" noProof="0">
                <a:ln>
                  <a:noFill/>
                </a:ln>
                <a:solidFill>
                  <a:schemeClr val="tx1"/>
                </a:solidFill>
                <a:effectLst/>
                <a:uLnTx/>
                <a:uFillTx/>
                <a:latin typeface="+mn-lt"/>
                <a:ea typeface="+mn-ea"/>
                <a:cs typeface="+mn-cs"/>
              </a:rPr>
              <a:t>, sed do </a:t>
            </a:r>
            <a:r>
              <a:rPr kumimoji="0" lang="en-US" sz="1000" b="0" i="0" u="none" strike="noStrike" kern="1200" cap="none" spc="0" normalizeH="0" baseline="0" noProof="0" err="1">
                <a:ln>
                  <a:noFill/>
                </a:ln>
                <a:solidFill>
                  <a:schemeClr val="tx1"/>
                </a:solidFill>
                <a:effectLst/>
                <a:uLnTx/>
                <a:uFillTx/>
                <a:latin typeface="+mn-lt"/>
                <a:ea typeface="+mn-ea"/>
                <a:cs typeface="+mn-cs"/>
              </a:rPr>
              <a:t>eiusmod</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tempor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incididunt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ut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labore</a:t>
            </a:r>
            <a:r>
              <a:rPr kumimoji="0" lang="en-US" sz="1000" b="0" i="0" u="none" strike="noStrike" kern="1200" cap="none" spc="0" normalizeH="0" baseline="0" noProof="0">
                <a:ln>
                  <a:noFill/>
                </a:ln>
                <a:solidFill>
                  <a:schemeClr val="tx1"/>
                </a:solidFill>
                <a:effectLst/>
                <a:uLnTx/>
                <a:uFillTx/>
                <a:latin typeface="+mn-lt"/>
                <a:ea typeface="+mn-ea"/>
                <a:cs typeface="+mn-cs"/>
              </a:rPr>
              <a:t> et dolore magna </a:t>
            </a:r>
            <a:r>
              <a:rPr kumimoji="0" lang="en-US" sz="1000" b="0" i="0" u="none" strike="noStrike" kern="1200" cap="none" spc="0" normalizeH="0" baseline="0" noProof="0" err="1">
                <a:ln>
                  <a:noFill/>
                </a:ln>
                <a:solidFill>
                  <a:schemeClr val="tx1"/>
                </a:solidFill>
                <a:effectLst/>
                <a:uLnTx/>
                <a:uFillTx/>
                <a:latin typeface="+mn-lt"/>
                <a:ea typeface="+mn-ea"/>
                <a:cs typeface="+mn-cs"/>
              </a:rPr>
              <a:t>aliqua</a:t>
            </a:r>
            <a:r>
              <a:rPr kumimoji="0" lang="en-US" sz="1000" b="0" i="0" u="none" strike="noStrike" kern="1200" cap="none" spc="0" normalizeH="0" baseline="0" noProof="0">
                <a:ln>
                  <a:noFill/>
                </a:ln>
                <a:solidFill>
                  <a:schemeClr val="tx1"/>
                </a:solidFill>
                <a:effectLst/>
                <a:uLnTx/>
                <a:uFillTx/>
                <a:latin typeface="+mn-lt"/>
                <a:ea typeface="+mn-ea"/>
                <a:cs typeface="+mn-cs"/>
              </a:rPr>
              <a:t>.</a:t>
            </a:r>
          </a:p>
        </p:txBody>
      </p:sp>
      <p:sp>
        <p:nvSpPr>
          <p:cNvPr id="20" name="TextBox 19">
            <a:extLst>
              <a:ext uri="{FF2B5EF4-FFF2-40B4-BE49-F238E27FC236}">
                <a16:creationId xmlns:a16="http://schemas.microsoft.com/office/drawing/2014/main" id="{8DBF03DF-3603-6593-3292-0D78139374AD}"/>
              </a:ext>
            </a:extLst>
          </p:cNvPr>
          <p:cNvSpPr txBox="1"/>
          <p:nvPr userDrawn="1"/>
        </p:nvSpPr>
        <p:spPr>
          <a:xfrm>
            <a:off x="4356000" y="1826615"/>
            <a:ext cx="1655999" cy="257201"/>
          </a:xfrm>
          <a:prstGeom prst="rect">
            <a:avLst/>
          </a:prstGeom>
          <a:noFill/>
        </p:spPr>
        <p:txBody>
          <a:bodyPr wrap="square" lIns="90000" tIns="46800" rIns="90000" bIns="46800" rtlCol="0" anchor="b">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Title</a:t>
            </a:r>
          </a:p>
        </p:txBody>
      </p:sp>
      <p:sp>
        <p:nvSpPr>
          <p:cNvPr id="21" name="TextBox 20">
            <a:extLst>
              <a:ext uri="{FF2B5EF4-FFF2-40B4-BE49-F238E27FC236}">
                <a16:creationId xmlns:a16="http://schemas.microsoft.com/office/drawing/2014/main" id="{EEA2D077-F0C8-656F-ABCD-8F2E2B117824}"/>
              </a:ext>
            </a:extLst>
          </p:cNvPr>
          <p:cNvSpPr txBox="1"/>
          <p:nvPr userDrawn="1"/>
        </p:nvSpPr>
        <p:spPr>
          <a:xfrm>
            <a:off x="4364038" y="3732000"/>
            <a:ext cx="1595437" cy="309958"/>
          </a:xfrm>
          <a:prstGeom prst="rect">
            <a:avLst/>
          </a:prstGeom>
          <a:noFill/>
        </p:spPr>
        <p:txBody>
          <a:bodyPr wrap="square" lIns="90000" tIns="46800" rIns="90000" bIns="4680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Date</a:t>
            </a:r>
          </a:p>
        </p:txBody>
      </p:sp>
      <p:sp>
        <p:nvSpPr>
          <p:cNvPr id="22" name="TextBox 21">
            <a:extLst>
              <a:ext uri="{FF2B5EF4-FFF2-40B4-BE49-F238E27FC236}">
                <a16:creationId xmlns:a16="http://schemas.microsoft.com/office/drawing/2014/main" id="{34F8022A-B7FE-AA9F-704F-6E7FB7AA3772}"/>
              </a:ext>
            </a:extLst>
          </p:cNvPr>
          <p:cNvSpPr txBox="1"/>
          <p:nvPr userDrawn="1"/>
        </p:nvSpPr>
        <p:spPr>
          <a:xfrm>
            <a:off x="2484000" y="5027039"/>
            <a:ext cx="1655999" cy="1124262"/>
          </a:xfrm>
          <a:prstGeom prst="rect">
            <a:avLst/>
          </a:prstGeom>
          <a:noFill/>
        </p:spPr>
        <p:txBody>
          <a:bodyPr wrap="square" lIns="90000" tIns="46800" rIns="90000" bIns="4680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Lorem ipsum dolor sit </a:t>
            </a:r>
            <a:r>
              <a:rPr kumimoji="0" lang="en-US" sz="1000" b="0" i="0" u="none" strike="noStrike" kern="1200" cap="none" spc="0" normalizeH="0" baseline="0" noProof="0" err="1">
                <a:ln>
                  <a:noFill/>
                </a:ln>
                <a:solidFill>
                  <a:schemeClr val="tx1"/>
                </a:solidFill>
                <a:effectLst/>
                <a:uLnTx/>
                <a:uFillTx/>
                <a:latin typeface="+mn-lt"/>
                <a:ea typeface="+mn-ea"/>
                <a:cs typeface="+mn-cs"/>
              </a:rPr>
              <a:t>amet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consectetur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adipiscing</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elit</a:t>
            </a:r>
            <a:r>
              <a:rPr kumimoji="0" lang="en-US" sz="1000" b="0" i="0" u="none" strike="noStrike" kern="1200" cap="none" spc="0" normalizeH="0" baseline="0" noProof="0">
                <a:ln>
                  <a:noFill/>
                </a:ln>
                <a:solidFill>
                  <a:schemeClr val="tx1"/>
                </a:solidFill>
                <a:effectLst/>
                <a:uLnTx/>
                <a:uFillTx/>
                <a:latin typeface="+mn-lt"/>
                <a:ea typeface="+mn-ea"/>
                <a:cs typeface="+mn-cs"/>
              </a:rPr>
              <a:t>, sed do </a:t>
            </a:r>
            <a:r>
              <a:rPr kumimoji="0" lang="en-US" sz="1000" b="0" i="0" u="none" strike="noStrike" kern="1200" cap="none" spc="0" normalizeH="0" baseline="0" noProof="0" err="1">
                <a:ln>
                  <a:noFill/>
                </a:ln>
                <a:solidFill>
                  <a:schemeClr val="tx1"/>
                </a:solidFill>
                <a:effectLst/>
                <a:uLnTx/>
                <a:uFillTx/>
                <a:latin typeface="+mn-lt"/>
                <a:ea typeface="+mn-ea"/>
                <a:cs typeface="+mn-cs"/>
              </a:rPr>
              <a:t>eiusmod</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tempor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incididunt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ut</a:t>
            </a:r>
            <a:r>
              <a:rPr kumimoji="0" lang="en-US" sz="1000" b="0" i="0" u="none" strike="noStrike" kern="1200" cap="none" spc="0" normalizeH="0" baseline="0" noProof="0">
                <a:ln>
                  <a:noFill/>
                </a:ln>
                <a:solidFill>
                  <a:schemeClr val="tx1"/>
                </a:solidFill>
                <a:effectLst/>
                <a:uLnTx/>
                <a:uFillTx/>
                <a:latin typeface="+mn-lt"/>
                <a:ea typeface="+mn-ea"/>
                <a:cs typeface="+mn-cs"/>
              </a:rPr>
              <a:t> labore et dolore magna </a:t>
            </a:r>
            <a:r>
              <a:rPr kumimoji="0" lang="en-US" sz="1000" b="0" i="0" u="none" strike="noStrike" kern="1200" cap="none" spc="0" normalizeH="0" baseline="0" noProof="0" err="1">
                <a:ln>
                  <a:noFill/>
                </a:ln>
                <a:solidFill>
                  <a:schemeClr val="tx1"/>
                </a:solidFill>
                <a:effectLst/>
                <a:uLnTx/>
                <a:uFillTx/>
                <a:latin typeface="+mn-lt"/>
                <a:ea typeface="+mn-ea"/>
                <a:cs typeface="+mn-cs"/>
              </a:rPr>
              <a:t>aliqua</a:t>
            </a:r>
            <a:r>
              <a:rPr kumimoji="0" lang="en-US" sz="1000" b="0" i="0" u="none" strike="noStrike" kern="1200" cap="none" spc="0" normalizeH="0" baseline="0" noProof="0">
                <a:ln>
                  <a:noFill/>
                </a:ln>
                <a:solidFill>
                  <a:schemeClr val="tx1"/>
                </a:solidFill>
                <a:effectLst/>
                <a:uLnTx/>
                <a:uFillTx/>
                <a:latin typeface="+mn-lt"/>
                <a:ea typeface="+mn-ea"/>
                <a:cs typeface="+mn-cs"/>
              </a:rPr>
              <a:t>.</a:t>
            </a:r>
          </a:p>
        </p:txBody>
      </p:sp>
      <p:sp>
        <p:nvSpPr>
          <p:cNvPr id="23" name="TextBox 22">
            <a:extLst>
              <a:ext uri="{FF2B5EF4-FFF2-40B4-BE49-F238E27FC236}">
                <a16:creationId xmlns:a16="http://schemas.microsoft.com/office/drawing/2014/main" id="{E603FDD2-1659-395E-388D-1D93C277BC8B}"/>
              </a:ext>
            </a:extLst>
          </p:cNvPr>
          <p:cNvSpPr txBox="1"/>
          <p:nvPr userDrawn="1"/>
        </p:nvSpPr>
        <p:spPr>
          <a:xfrm>
            <a:off x="2484000" y="4769838"/>
            <a:ext cx="1655999" cy="257201"/>
          </a:xfrm>
          <a:prstGeom prst="rect">
            <a:avLst/>
          </a:prstGeom>
          <a:noFill/>
        </p:spPr>
        <p:txBody>
          <a:bodyPr wrap="square" lIns="90000" tIns="46800" rIns="90000" bIns="46800" rtlCol="0" anchor="b">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Title</a:t>
            </a:r>
          </a:p>
        </p:txBody>
      </p:sp>
      <p:sp>
        <p:nvSpPr>
          <p:cNvPr id="24" name="TextBox 23">
            <a:extLst>
              <a:ext uri="{FF2B5EF4-FFF2-40B4-BE49-F238E27FC236}">
                <a16:creationId xmlns:a16="http://schemas.microsoft.com/office/drawing/2014/main" id="{0D94A9E4-CDCC-6149-3C10-0B3A0E54BB0C}"/>
              </a:ext>
            </a:extLst>
          </p:cNvPr>
          <p:cNvSpPr txBox="1"/>
          <p:nvPr userDrawn="1"/>
        </p:nvSpPr>
        <p:spPr>
          <a:xfrm>
            <a:off x="2470151" y="3732000"/>
            <a:ext cx="1595437" cy="309958"/>
          </a:xfrm>
          <a:prstGeom prst="rect">
            <a:avLst/>
          </a:prstGeom>
          <a:noFill/>
        </p:spPr>
        <p:txBody>
          <a:bodyPr wrap="square" lIns="90000" tIns="46800" rIns="90000" bIns="4680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Date</a:t>
            </a:r>
          </a:p>
        </p:txBody>
      </p:sp>
      <p:sp>
        <p:nvSpPr>
          <p:cNvPr id="25" name="TextBox 24">
            <a:extLst>
              <a:ext uri="{FF2B5EF4-FFF2-40B4-BE49-F238E27FC236}">
                <a16:creationId xmlns:a16="http://schemas.microsoft.com/office/drawing/2014/main" id="{1703A75F-ED7B-9C47-6FBE-9AA44F878BB4}"/>
              </a:ext>
            </a:extLst>
          </p:cNvPr>
          <p:cNvSpPr txBox="1"/>
          <p:nvPr userDrawn="1"/>
        </p:nvSpPr>
        <p:spPr>
          <a:xfrm>
            <a:off x="684000" y="2083816"/>
            <a:ext cx="1655999" cy="1124262"/>
          </a:xfrm>
          <a:prstGeom prst="rect">
            <a:avLst/>
          </a:prstGeom>
          <a:noFill/>
        </p:spPr>
        <p:txBody>
          <a:bodyPr wrap="square" lIns="90000" tIns="46800" rIns="90000" bIns="4680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mn-cs"/>
              </a:rPr>
              <a:t>Lorem ipsum dolor sit </a:t>
            </a:r>
            <a:r>
              <a:rPr kumimoji="0" lang="en-US" sz="1000" b="0" i="0" u="none" strike="noStrike" kern="1200" cap="none" spc="0" normalizeH="0" baseline="0" noProof="0" err="1">
                <a:ln>
                  <a:noFill/>
                </a:ln>
                <a:solidFill>
                  <a:schemeClr val="tx1"/>
                </a:solidFill>
                <a:effectLst/>
                <a:uLnTx/>
                <a:uFillTx/>
                <a:latin typeface="+mn-lt"/>
                <a:ea typeface="+mn-ea"/>
                <a:cs typeface="+mn-cs"/>
              </a:rPr>
              <a:t>amet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consectetur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adipiscing</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elit</a:t>
            </a:r>
            <a:r>
              <a:rPr kumimoji="0" lang="en-US" sz="1000" b="0" i="0" u="none" strike="noStrike" kern="1200" cap="none" spc="0" normalizeH="0" baseline="0" noProof="0">
                <a:ln>
                  <a:noFill/>
                </a:ln>
                <a:solidFill>
                  <a:schemeClr val="tx1"/>
                </a:solidFill>
                <a:effectLst/>
                <a:uLnTx/>
                <a:uFillTx/>
                <a:latin typeface="+mn-lt"/>
                <a:ea typeface="+mn-ea"/>
                <a:cs typeface="+mn-cs"/>
              </a:rPr>
              <a:t>, sed do </a:t>
            </a:r>
            <a:r>
              <a:rPr kumimoji="0" lang="en-US" sz="1000" b="0" i="0" u="none" strike="noStrike" kern="1200" cap="none" spc="0" normalizeH="0" baseline="0" noProof="0" err="1">
                <a:ln>
                  <a:noFill/>
                </a:ln>
                <a:solidFill>
                  <a:schemeClr val="tx1"/>
                </a:solidFill>
                <a:effectLst/>
                <a:uLnTx/>
                <a:uFillTx/>
                <a:latin typeface="+mn-lt"/>
                <a:ea typeface="+mn-ea"/>
                <a:cs typeface="+mn-cs"/>
              </a:rPr>
              <a:t>eiusmod</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tempor</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incididunt</a:t>
            </a:r>
            <a:r>
              <a:rPr kumimoji="0" lang="en-US" sz="1000" b="0" i="0" u="none" strike="noStrike" kern="1200" cap="none" spc="0" normalizeH="0" baseline="0" noProof="0">
                <a:ln>
                  <a:noFill/>
                </a:ln>
                <a:solidFill>
                  <a:schemeClr val="tx1"/>
                </a:solidFill>
                <a:effectLst/>
                <a:uLnTx/>
                <a:uFillTx/>
                <a:latin typeface="+mn-lt"/>
                <a:ea typeface="+mn-ea"/>
                <a:cs typeface="+mn-cs"/>
              </a:rPr>
              <a:t> </a:t>
            </a:r>
            <a:r>
              <a:rPr kumimoji="0" lang="en-US" sz="1000" b="0" i="0" u="none" strike="noStrike" kern="1200" cap="none" spc="0" normalizeH="0" baseline="0" noProof="0" err="1">
                <a:ln>
                  <a:noFill/>
                </a:ln>
                <a:solidFill>
                  <a:schemeClr val="tx1"/>
                </a:solidFill>
                <a:effectLst/>
                <a:uLnTx/>
                <a:uFillTx/>
                <a:latin typeface="+mn-lt"/>
                <a:ea typeface="+mn-ea"/>
                <a:cs typeface="+mn-cs"/>
              </a:rPr>
              <a:t>ut</a:t>
            </a:r>
            <a:r>
              <a:rPr kumimoji="0" lang="en-US" sz="1000" b="0" i="0" u="none" strike="noStrike" kern="1200" cap="none" spc="0" normalizeH="0" baseline="0" noProof="0">
                <a:ln>
                  <a:noFill/>
                </a:ln>
                <a:solidFill>
                  <a:schemeClr val="tx1"/>
                </a:solidFill>
                <a:effectLst/>
                <a:uLnTx/>
                <a:uFillTx/>
                <a:latin typeface="+mn-lt"/>
                <a:ea typeface="+mn-ea"/>
                <a:cs typeface="+mn-cs"/>
              </a:rPr>
              <a:t> labore et dolore magna </a:t>
            </a:r>
            <a:r>
              <a:rPr kumimoji="0" lang="en-US" sz="1000" b="0" i="0" u="none" strike="noStrike" kern="1200" cap="none" spc="0" normalizeH="0" baseline="0" noProof="0" err="1">
                <a:ln>
                  <a:noFill/>
                </a:ln>
                <a:solidFill>
                  <a:schemeClr val="tx1"/>
                </a:solidFill>
                <a:effectLst/>
                <a:uLnTx/>
                <a:uFillTx/>
                <a:latin typeface="+mn-lt"/>
                <a:ea typeface="+mn-ea"/>
                <a:cs typeface="+mn-cs"/>
              </a:rPr>
              <a:t>aliqua</a:t>
            </a:r>
            <a:r>
              <a:rPr kumimoji="0" lang="en-US" sz="1000" b="0" i="0" u="none" strike="noStrike" kern="1200" cap="none" spc="0" normalizeH="0" baseline="0" noProof="0">
                <a:ln>
                  <a:noFill/>
                </a:ln>
                <a:solidFill>
                  <a:schemeClr val="tx1"/>
                </a:solidFill>
                <a:effectLst/>
                <a:uLnTx/>
                <a:uFillTx/>
                <a:latin typeface="+mn-lt"/>
                <a:ea typeface="+mn-ea"/>
                <a:cs typeface="+mn-cs"/>
              </a:rPr>
              <a:t>.</a:t>
            </a:r>
          </a:p>
        </p:txBody>
      </p:sp>
      <p:sp>
        <p:nvSpPr>
          <p:cNvPr id="26" name="TextBox 25">
            <a:extLst>
              <a:ext uri="{FF2B5EF4-FFF2-40B4-BE49-F238E27FC236}">
                <a16:creationId xmlns:a16="http://schemas.microsoft.com/office/drawing/2014/main" id="{FEF4EAE6-EF3E-6BDF-F658-D13C70913EB3}"/>
              </a:ext>
            </a:extLst>
          </p:cNvPr>
          <p:cNvSpPr txBox="1"/>
          <p:nvPr userDrawn="1"/>
        </p:nvSpPr>
        <p:spPr>
          <a:xfrm>
            <a:off x="684000" y="1826615"/>
            <a:ext cx="1655999" cy="257201"/>
          </a:xfrm>
          <a:prstGeom prst="rect">
            <a:avLst/>
          </a:prstGeom>
          <a:noFill/>
        </p:spPr>
        <p:txBody>
          <a:bodyPr wrap="square" lIns="90000" tIns="46800" rIns="90000" bIns="46800" rtlCol="0" anchor="b">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chemeClr val="tx1"/>
                </a:solidFill>
                <a:effectLst/>
                <a:uLnTx/>
                <a:uFillTx/>
                <a:latin typeface="+mn-lt"/>
                <a:ea typeface="+mn-ea"/>
                <a:cs typeface="+mn-cs"/>
              </a:rPr>
              <a:t>Title</a:t>
            </a:r>
          </a:p>
        </p:txBody>
      </p:sp>
      <p:sp>
        <p:nvSpPr>
          <p:cNvPr id="27" name="TextBox 26">
            <a:extLst>
              <a:ext uri="{FF2B5EF4-FFF2-40B4-BE49-F238E27FC236}">
                <a16:creationId xmlns:a16="http://schemas.microsoft.com/office/drawing/2014/main" id="{3A50E857-0518-965F-7F77-9F7A5996E06F}"/>
              </a:ext>
            </a:extLst>
          </p:cNvPr>
          <p:cNvSpPr txBox="1"/>
          <p:nvPr userDrawn="1"/>
        </p:nvSpPr>
        <p:spPr>
          <a:xfrm>
            <a:off x="632517" y="3732000"/>
            <a:ext cx="1547120" cy="309958"/>
          </a:xfrm>
          <a:prstGeom prst="rect">
            <a:avLst/>
          </a:prstGeom>
          <a:noFill/>
        </p:spPr>
        <p:txBody>
          <a:bodyPr wrap="square" lIns="90000" tIns="46800" rIns="90000" bIns="46800" rtlCol="0" anchor="ctr" anchorCtr="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Date</a:t>
            </a:r>
          </a:p>
        </p:txBody>
      </p:sp>
    </p:spTree>
    <p:extLst>
      <p:ext uri="{BB962C8B-B14F-4D97-AF65-F5344CB8AC3E}">
        <p14:creationId xmlns:p14="http://schemas.microsoft.com/office/powerpoint/2010/main" val="1878981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BPO gradient thir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A4F842-9676-22EB-D709-58BBC11111DF}"/>
              </a:ext>
            </a:extLst>
          </p:cNvPr>
          <p:cNvSpPr/>
          <p:nvPr userDrawn="1"/>
        </p:nvSpPr>
        <p:spPr bwMode="auto">
          <a:xfrm>
            <a:off x="0" y="0"/>
            <a:ext cx="4068000" cy="6858000"/>
          </a:xfrm>
          <a:prstGeom prst="rect">
            <a:avLst/>
          </a:prstGeom>
          <a:gradFill>
            <a:gsLst>
              <a:gs pos="50000">
                <a:srgbClr val="8661C5"/>
              </a:gs>
              <a:gs pos="0">
                <a:srgbClr val="0078D4"/>
              </a:gs>
              <a:gs pos="100000">
                <a:srgbClr val="FFA38B"/>
              </a:gs>
            </a:gsLst>
            <a:lin ang="27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400" err="1">
              <a:ln>
                <a:noFill/>
              </a:ln>
              <a:gradFill>
                <a:gsLst>
                  <a:gs pos="0">
                    <a:srgbClr val="FFFFFF"/>
                  </a:gs>
                  <a:gs pos="100000">
                    <a:srgbClr val="FFFFFF"/>
                  </a:gs>
                </a:gsLst>
                <a:lin ang="5400000" scaled="0"/>
              </a:gradFill>
              <a:ea typeface="Segoe UI" pitchFamily="34" charset="0"/>
              <a:cs typeface="Segoe UI" pitchFamily="34" charset="0"/>
            </a:endParaRPr>
          </a:p>
        </p:txBody>
      </p:sp>
      <p:sp>
        <p:nvSpPr>
          <p:cNvPr id="6" name="Title 1">
            <a:extLst>
              <a:ext uri="{FF2B5EF4-FFF2-40B4-BE49-F238E27FC236}">
                <a16:creationId xmlns:a16="http://schemas.microsoft.com/office/drawing/2014/main" id="{C3E5EEC3-159B-62F4-6271-C0E645CFD48C}"/>
              </a:ext>
            </a:extLst>
          </p:cNvPr>
          <p:cNvSpPr>
            <a:spLocks noGrp="1"/>
          </p:cNvSpPr>
          <p:nvPr>
            <p:ph type="title"/>
          </p:nvPr>
        </p:nvSpPr>
        <p:spPr>
          <a:xfrm>
            <a:off x="583200" y="1152000"/>
            <a:ext cx="2515939" cy="615553"/>
          </a:xfrm>
        </p:spPr>
        <p:txBody>
          <a:bodyPr wrap="square"/>
          <a:lstStyle>
            <a:lvl1pPr>
              <a:defRPr sz="2000" b="0" i="0">
                <a:solidFill>
                  <a:schemeClr val="bg1"/>
                </a:solidFill>
                <a:latin typeface="+mj-lt"/>
                <a:cs typeface="Segoe UI Semibold"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24786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6081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2 photos no border_with Cap_no ba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716109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2 photos no border_with Cap_with ba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18FEBA7-9547-B47A-AC0B-1B507B9D0F6A}"/>
              </a:ext>
            </a:extLst>
          </p:cNvPr>
          <p:cNvSpPr>
            <a:spLocks noGrp="1"/>
          </p:cNvSpPr>
          <p:nvPr>
            <p:ph type="pic" sz="quarter" idx="19" hasCustomPrompt="1"/>
          </p:nvPr>
        </p:nvSpPr>
        <p:spPr bwMode="ltGray">
          <a:xfrm>
            <a:off x="584200" y="1591310"/>
            <a:ext cx="5365752"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5" name="Text Placeholder 11">
            <a:extLst>
              <a:ext uri="{FF2B5EF4-FFF2-40B4-BE49-F238E27FC236}">
                <a16:creationId xmlns:a16="http://schemas.microsoft.com/office/drawing/2014/main" id="{D497F6CD-19FA-ACAE-FB83-28330FA3C8FA}"/>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A695C2F5-3147-3A26-A25D-F87321E20D9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A44C7803-8AA6-2FFC-B7E1-B37E6FDB6D88}"/>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2" name="Text Placeholder 11">
            <a:extLst>
              <a:ext uri="{FF2B5EF4-FFF2-40B4-BE49-F238E27FC236}">
                <a16:creationId xmlns:a16="http://schemas.microsoft.com/office/drawing/2014/main" id="{6A5A11E0-202D-5EFF-D35F-04E19FA1C6DA}"/>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spcAft>
                <a:spcPts val="0"/>
              </a:spcAft>
              <a:buNone/>
              <a:defRPr sz="1200">
                <a:solidFill>
                  <a:schemeClr val="tx1"/>
                </a:soli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138DB0D6-B721-F4FA-3F65-792A7C512C87}"/>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spcAft>
                <a:spcPts val="0"/>
              </a:spcAft>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7" name="Rectangle 6">
            <a:extLst>
              <a:ext uri="{FF2B5EF4-FFF2-40B4-BE49-F238E27FC236}">
                <a16:creationId xmlns:a16="http://schemas.microsoft.com/office/drawing/2014/main" id="{08666978-74A9-1AD0-1CB2-27815C0D0D86}"/>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7D8177-2DEF-6A99-9EE2-B8E647E882FF}"/>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9" name="Text Placeholder 4">
            <a:extLst>
              <a:ext uri="{FF2B5EF4-FFF2-40B4-BE49-F238E27FC236}">
                <a16:creationId xmlns:a16="http://schemas.microsoft.com/office/drawing/2014/main" id="{F49D1700-EECE-6A54-8F1B-10D5FFBCC54E}"/>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337112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2 photos BPO border_with Cap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w="101600" cap="sq" cmpd="sng">
            <a:gradFill flip="none" rotWithShape="1">
              <a:gsLst>
                <a:gs pos="15000">
                  <a:srgbClr val="8661C5"/>
                </a:gs>
                <a:gs pos="0">
                  <a:srgbClr val="0078D4"/>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w="101600" cap="sq">
            <a:gradFill flip="none" rotWithShape="1">
              <a:gsLst>
                <a:gs pos="0">
                  <a:srgbClr val="0078D4">
                    <a:lumMod val="99000"/>
                  </a:srgbClr>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Tree>
    <p:extLst>
      <p:ext uri="{BB962C8B-B14F-4D97-AF65-F5344CB8AC3E}">
        <p14:creationId xmlns:p14="http://schemas.microsoft.com/office/powerpoint/2010/main" val="3543961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2 photos BPO border_with Cap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w="101600" cap="sq" cmpd="sng">
            <a:gradFill flip="none" rotWithShape="1">
              <a:gsLst>
                <a:gs pos="15000">
                  <a:srgbClr val="8661C5"/>
                </a:gs>
                <a:gs pos="0">
                  <a:srgbClr val="0078D4"/>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w="101600" cap="sq">
            <a:gradFill flip="none" rotWithShape="1">
              <a:gsLst>
                <a:gs pos="0">
                  <a:srgbClr val="0078D4">
                    <a:lumMod val="99000"/>
                  </a:srgbClr>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8" name="Rectangle 7">
            <a:extLst>
              <a:ext uri="{FF2B5EF4-FFF2-40B4-BE49-F238E27FC236}">
                <a16:creationId xmlns:a16="http://schemas.microsoft.com/office/drawing/2014/main" id="{D6FC2040-EAE8-F383-02D0-A48C921D7C0E}"/>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D8084AA3-EFCB-4ACB-EF69-985649E5D821}"/>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10" name="Text Placeholder 4">
            <a:extLst>
              <a:ext uri="{FF2B5EF4-FFF2-40B4-BE49-F238E27FC236}">
                <a16:creationId xmlns:a16="http://schemas.microsoft.com/office/drawing/2014/main" id="{78AAFCFF-CB4C-64EB-0B72-5C58AFCB5E48}"/>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526583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1_2 photos BTG border_with Cap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w="101600" cap="sq" cmpd="sng">
            <a:gradFill flip="none" rotWithShape="1">
              <a:gsLst>
                <a:gs pos="60000">
                  <a:srgbClr val="49C5B1"/>
                </a:gs>
                <a:gs pos="0">
                  <a:srgbClr val="0078D4"/>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Tree>
    <p:extLst>
      <p:ext uri="{BB962C8B-B14F-4D97-AF65-F5344CB8AC3E}">
        <p14:creationId xmlns:p14="http://schemas.microsoft.com/office/powerpoint/2010/main" val="125470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2 photos BTG border_with Cap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5365752" cy="2687003"/>
          </a:xfrm>
          <a:prstGeom prst="rect">
            <a:avLst/>
          </a:prstGeom>
          <a:solidFill>
            <a:srgbClr val="F4F4F7"/>
          </a:solidFill>
          <a:ln w="101600" cap="sq" cmpd="sng">
            <a:gradFill flip="none" rotWithShape="1">
              <a:gsLst>
                <a:gs pos="60000">
                  <a:srgbClr val="49C5B1"/>
                </a:gs>
                <a:gs pos="0">
                  <a:srgbClr val="0078D4"/>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199" y="4575104"/>
            <a:ext cx="536442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536217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6242049" y="1591310"/>
            <a:ext cx="5357813" cy="2687003"/>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6243372" y="4575104"/>
            <a:ext cx="535649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6252435" y="4976442"/>
            <a:ext cx="5357598"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5" name="Rectangle 4">
            <a:extLst>
              <a:ext uri="{FF2B5EF4-FFF2-40B4-BE49-F238E27FC236}">
                <a16:creationId xmlns:a16="http://schemas.microsoft.com/office/drawing/2014/main" id="{393BB308-EA21-68CC-C50E-B03B2CAD88CB}"/>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2C06BD8D-015B-039C-5419-A50628B67978}"/>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7" name="Text Placeholder 4">
            <a:extLst>
              <a:ext uri="{FF2B5EF4-FFF2-40B4-BE49-F238E27FC236}">
                <a16:creationId xmlns:a16="http://schemas.microsoft.com/office/drawing/2014/main" id="{135CE72A-D77C-F096-DFC6-C337D5B4594A}"/>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2491030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20">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3 photos no border_with Cap_no ba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992551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3 photos no border_with Cap_with ba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D627A95E-0357-5914-7010-1D2F6BA4EA61}"/>
              </a:ext>
            </a:extLst>
          </p:cNvPr>
          <p:cNvSpPr>
            <a:spLocks noGrp="1"/>
          </p:cNvSpPr>
          <p:nvPr>
            <p:ph type="pic" sz="quarter" idx="19" hasCustomPrompt="1"/>
          </p:nvPr>
        </p:nvSpPr>
        <p:spPr bwMode="ltGray">
          <a:xfrm>
            <a:off x="58420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7" name="Text Placeholder 11">
            <a:extLst>
              <a:ext uri="{FF2B5EF4-FFF2-40B4-BE49-F238E27FC236}">
                <a16:creationId xmlns:a16="http://schemas.microsoft.com/office/drawing/2014/main" id="{60D57D22-3C15-2296-2295-B8638F48597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8" name="Text Placeholder 3">
            <a:extLst>
              <a:ext uri="{FF2B5EF4-FFF2-40B4-BE49-F238E27FC236}">
                <a16:creationId xmlns:a16="http://schemas.microsoft.com/office/drawing/2014/main" id="{E0C755E6-CA31-B10A-A01A-4CC68A1CF00F}"/>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B64328BC-3456-8864-B2DC-59ACD6C43A9F}"/>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a:noFill/>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5" name="Text Placeholder 11">
            <a:extLst>
              <a:ext uri="{FF2B5EF4-FFF2-40B4-BE49-F238E27FC236}">
                <a16:creationId xmlns:a16="http://schemas.microsoft.com/office/drawing/2014/main" id="{7C6B95DC-E74B-5F90-37A2-A23E19F747E7}"/>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7" name="Text Placeholder 3">
            <a:extLst>
              <a:ext uri="{FF2B5EF4-FFF2-40B4-BE49-F238E27FC236}">
                <a16:creationId xmlns:a16="http://schemas.microsoft.com/office/drawing/2014/main" id="{D57AA38E-9101-D52F-C80E-7EE9B4310E73}"/>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21502E7B-F7B3-F184-CB49-466883FF4339}"/>
              </a:ext>
            </a:extLst>
          </p:cNvPr>
          <p:cNvSpPr>
            <a:spLocks noGrp="1"/>
          </p:cNvSpPr>
          <p:nvPr>
            <p:ph type="pic" sz="quarter" idx="21" hasCustomPrompt="1"/>
          </p:nvPr>
        </p:nvSpPr>
        <p:spPr bwMode="ltGray">
          <a:xfrm>
            <a:off x="8128000" y="1591309"/>
            <a:ext cx="3486092" cy="2684159"/>
          </a:xfrm>
          <a:prstGeom prst="rect">
            <a:avLst/>
          </a:prstGeom>
          <a:solidFill>
            <a:srgbClr val="F4F4F7"/>
          </a:solidFill>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6" name="Text Placeholder 11">
            <a:extLst>
              <a:ext uri="{FF2B5EF4-FFF2-40B4-BE49-F238E27FC236}">
                <a16:creationId xmlns:a16="http://schemas.microsoft.com/office/drawing/2014/main" id="{53CB91D2-DE94-3F1C-512B-574096C683E1}"/>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8" name="Text Placeholder 3">
            <a:extLst>
              <a:ext uri="{FF2B5EF4-FFF2-40B4-BE49-F238E27FC236}">
                <a16:creationId xmlns:a16="http://schemas.microsoft.com/office/drawing/2014/main" id="{D2D1C074-4292-FC4F-0123-4B005665DC46}"/>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2" name="Rectangle 1">
            <a:extLst>
              <a:ext uri="{FF2B5EF4-FFF2-40B4-BE49-F238E27FC236}">
                <a16:creationId xmlns:a16="http://schemas.microsoft.com/office/drawing/2014/main" id="{41814B7F-F923-4A5F-1794-D640EF692BE0}"/>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588F8896-259B-E07F-F1CC-DD883A1F2643}"/>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5" name="Text Placeholder 4">
            <a:extLst>
              <a:ext uri="{FF2B5EF4-FFF2-40B4-BE49-F238E27FC236}">
                <a16:creationId xmlns:a16="http://schemas.microsoft.com/office/drawing/2014/main" id="{B6D42B80-243A-C882-5F5D-13A509DDE9A1}"/>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351087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1_3 photos BPO border_with Cap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Tree>
    <p:extLst>
      <p:ext uri="{BB962C8B-B14F-4D97-AF65-F5344CB8AC3E}">
        <p14:creationId xmlns:p14="http://schemas.microsoft.com/office/powerpoint/2010/main" val="22340758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3 photos BPO border_with Cap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5" name="Rectangle 4">
            <a:extLst>
              <a:ext uri="{FF2B5EF4-FFF2-40B4-BE49-F238E27FC236}">
                <a16:creationId xmlns:a16="http://schemas.microsoft.com/office/drawing/2014/main" id="{35586501-87AC-17E5-814F-476CDEC27B82}"/>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7847D07-6F40-745D-6777-5840806BE058}"/>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7" name="Text Placeholder 4">
            <a:extLst>
              <a:ext uri="{FF2B5EF4-FFF2-40B4-BE49-F238E27FC236}">
                <a16:creationId xmlns:a16="http://schemas.microsoft.com/office/drawing/2014/main" id="{347611E4-496A-C532-49E6-1725B746D9FB}"/>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2476178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05094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3 photos BTG border_with Cap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w="101600" cap="sq">
            <a:gradFill flip="none" rotWithShape="1">
              <a:gsLst>
                <a:gs pos="0">
                  <a:srgbClr val="0078D4"/>
                </a:gs>
                <a:gs pos="6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Tree>
    <p:extLst>
      <p:ext uri="{BB962C8B-B14F-4D97-AF65-F5344CB8AC3E}">
        <p14:creationId xmlns:p14="http://schemas.microsoft.com/office/powerpoint/2010/main" val="4100704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3 photos btg border_with Captions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16CBF8D-4C8A-D667-58CE-C8A22C93DED8}"/>
              </a:ext>
            </a:extLst>
          </p:cNvPr>
          <p:cNvSpPr>
            <a:spLocks noGrp="1"/>
          </p:cNvSpPr>
          <p:nvPr>
            <p:ph type="pic" sz="quarter" idx="19" hasCustomPrompt="1"/>
          </p:nvPr>
        </p:nvSpPr>
        <p:spPr bwMode="ltGray">
          <a:xfrm>
            <a:off x="584200" y="1591310"/>
            <a:ext cx="3481388" cy="2687003"/>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18" name="Text Placeholder 11">
            <a:extLst>
              <a:ext uri="{FF2B5EF4-FFF2-40B4-BE49-F238E27FC236}">
                <a16:creationId xmlns:a16="http://schemas.microsoft.com/office/drawing/2014/main" id="{FF2BCABA-7928-0037-D0EF-38F1FAAC5362}"/>
              </a:ext>
            </a:extLst>
          </p:cNvPr>
          <p:cNvSpPr>
            <a:spLocks noGrp="1"/>
          </p:cNvSpPr>
          <p:nvPr>
            <p:ph type="body" sz="quarter" idx="16"/>
          </p:nvPr>
        </p:nvSpPr>
        <p:spPr>
          <a:xfrm>
            <a:off x="584200" y="4575104"/>
            <a:ext cx="3479070"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9" name="Text Placeholder 3">
            <a:extLst>
              <a:ext uri="{FF2B5EF4-FFF2-40B4-BE49-F238E27FC236}">
                <a16:creationId xmlns:a16="http://schemas.microsoft.com/office/drawing/2014/main" id="{1056B6E8-083F-87EA-AD66-DF2D022A2515}"/>
              </a:ext>
            </a:extLst>
          </p:cNvPr>
          <p:cNvSpPr>
            <a:spLocks noGrp="1"/>
          </p:cNvSpPr>
          <p:nvPr>
            <p:ph type="body" sz="quarter" idx="15"/>
          </p:nvPr>
        </p:nvSpPr>
        <p:spPr>
          <a:xfrm>
            <a:off x="586390" y="4976443"/>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A07B0D1-31C1-C209-CE85-DD1D42B62A74}"/>
              </a:ext>
            </a:extLst>
          </p:cNvPr>
          <p:cNvSpPr>
            <a:spLocks noGrp="1"/>
          </p:cNvSpPr>
          <p:nvPr>
            <p:ph type="pic" sz="quarter" idx="20" hasCustomPrompt="1"/>
          </p:nvPr>
        </p:nvSpPr>
        <p:spPr bwMode="ltGray">
          <a:xfrm>
            <a:off x="4353560" y="1591310"/>
            <a:ext cx="3481388" cy="2687003"/>
          </a:xfrm>
          <a:prstGeom prst="rect">
            <a:avLst/>
          </a:prstGeom>
          <a:solidFill>
            <a:srgbClr val="F4F4F7"/>
          </a:solidFill>
          <a:ln w="101600" cap="sq">
            <a:gradFill flip="none" rotWithShape="1">
              <a:gsLst>
                <a:gs pos="0">
                  <a:srgbClr val="0078D4"/>
                </a:gs>
                <a:gs pos="6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0" name="Text Placeholder 11">
            <a:extLst>
              <a:ext uri="{FF2B5EF4-FFF2-40B4-BE49-F238E27FC236}">
                <a16:creationId xmlns:a16="http://schemas.microsoft.com/office/drawing/2014/main" id="{B0CE4749-2B49-FDC6-1E4B-4745903086DB}"/>
              </a:ext>
            </a:extLst>
          </p:cNvPr>
          <p:cNvSpPr>
            <a:spLocks noGrp="1"/>
          </p:cNvSpPr>
          <p:nvPr>
            <p:ph type="body" sz="quarter" idx="22"/>
          </p:nvPr>
        </p:nvSpPr>
        <p:spPr>
          <a:xfrm>
            <a:off x="4374792" y="4575104"/>
            <a:ext cx="347689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FEC9D9DE-CE99-5608-0152-4E27F1BE0034}"/>
              </a:ext>
            </a:extLst>
          </p:cNvPr>
          <p:cNvSpPr>
            <a:spLocks noGrp="1"/>
          </p:cNvSpPr>
          <p:nvPr>
            <p:ph type="body" sz="quarter" idx="33"/>
          </p:nvPr>
        </p:nvSpPr>
        <p:spPr>
          <a:xfrm>
            <a:off x="4383855" y="4976442"/>
            <a:ext cx="3477610"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BAAE6802-21C6-E5BE-3A2D-31CF010C9EFB}"/>
              </a:ext>
            </a:extLst>
          </p:cNvPr>
          <p:cNvSpPr>
            <a:spLocks noGrp="1"/>
          </p:cNvSpPr>
          <p:nvPr>
            <p:ph type="pic" sz="quarter" idx="21" hasCustomPrompt="1"/>
          </p:nvPr>
        </p:nvSpPr>
        <p:spPr bwMode="ltGray">
          <a:xfrm>
            <a:off x="8128000" y="1591309"/>
            <a:ext cx="3486092" cy="2684159"/>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a:t>
            </a:r>
          </a:p>
          <a:p>
            <a:r>
              <a:rPr lang="en-US"/>
              <a:t>here or click or tap </a:t>
            </a:r>
          </a:p>
          <a:p>
            <a:r>
              <a:rPr lang="en-US"/>
              <a:t>icon below to insert</a:t>
            </a:r>
          </a:p>
          <a:p>
            <a:endParaRPr lang="en-US"/>
          </a:p>
          <a:p>
            <a:endParaRPr lang="en-US"/>
          </a:p>
        </p:txBody>
      </p:sp>
      <p:sp>
        <p:nvSpPr>
          <p:cNvPr id="21" name="Text Placeholder 11">
            <a:extLst>
              <a:ext uri="{FF2B5EF4-FFF2-40B4-BE49-F238E27FC236}">
                <a16:creationId xmlns:a16="http://schemas.microsoft.com/office/drawing/2014/main" id="{F80D639A-857F-73A5-343B-28EC4082B8E5}"/>
              </a:ext>
            </a:extLst>
          </p:cNvPr>
          <p:cNvSpPr>
            <a:spLocks noGrp="1"/>
          </p:cNvSpPr>
          <p:nvPr>
            <p:ph type="body" sz="quarter" idx="24"/>
          </p:nvPr>
        </p:nvSpPr>
        <p:spPr>
          <a:xfrm>
            <a:off x="8133626" y="4571913"/>
            <a:ext cx="3485371" cy="187857"/>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4" name="Text Placeholder 3">
            <a:extLst>
              <a:ext uri="{FF2B5EF4-FFF2-40B4-BE49-F238E27FC236}">
                <a16:creationId xmlns:a16="http://schemas.microsoft.com/office/drawing/2014/main" id="{5712E1C1-EE18-EA11-6D06-673117B00DCD}"/>
              </a:ext>
            </a:extLst>
          </p:cNvPr>
          <p:cNvSpPr>
            <a:spLocks noGrp="1"/>
          </p:cNvSpPr>
          <p:nvPr>
            <p:ph type="body" sz="quarter" idx="34"/>
          </p:nvPr>
        </p:nvSpPr>
        <p:spPr>
          <a:xfrm>
            <a:off x="8128000" y="4973784"/>
            <a:ext cx="3486092" cy="156547"/>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5" name="Rectangle 4">
            <a:extLst>
              <a:ext uri="{FF2B5EF4-FFF2-40B4-BE49-F238E27FC236}">
                <a16:creationId xmlns:a16="http://schemas.microsoft.com/office/drawing/2014/main" id="{947DBD8A-9D8B-9CDE-DA0B-71882B0B0AB0}"/>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CF75F39-9274-5F18-7FC3-0F66998E8052}"/>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7" name="Text Placeholder 4">
            <a:extLst>
              <a:ext uri="{FF2B5EF4-FFF2-40B4-BE49-F238E27FC236}">
                <a16:creationId xmlns:a16="http://schemas.microsoft.com/office/drawing/2014/main" id="{CFF2CD05-D078-0C8B-AFC2-AE306FED11B4}"/>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33285499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0">
          <p15:clr>
            <a:srgbClr val="954F72"/>
          </p15:clr>
        </p15:guide>
        <p15:guide id="6" pos="1372">
          <p15:clr>
            <a:srgbClr val="954F72"/>
          </p15:clr>
        </p15:guide>
        <p15:guide id="7" pos="1560">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4 photos no border_with Cap_no ba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130936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4 photos no border_with Cap_with bar">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F9E7B99-27E1-40DA-2909-4D94A9F5277E}"/>
              </a:ext>
            </a:extLst>
          </p:cNvPr>
          <p:cNvSpPr>
            <a:spLocks noGrp="1"/>
          </p:cNvSpPr>
          <p:nvPr>
            <p:ph type="title"/>
          </p:nvPr>
        </p:nvSpPr>
        <p:spPr>
          <a:xfrm>
            <a:off x="588262" y="585216"/>
            <a:ext cx="4416552"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C9AF824D-A137-44B4-E2CA-E6A4F7D7E2E7}"/>
              </a:ext>
            </a:extLst>
          </p:cNvPr>
          <p:cNvSpPr>
            <a:spLocks noGrp="1"/>
          </p:cNvSpPr>
          <p:nvPr>
            <p:ph type="pic" sz="quarter" idx="19"/>
          </p:nvPr>
        </p:nvSpPr>
        <p:spPr bwMode="ltGray">
          <a:xfrm>
            <a:off x="5842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5" name="Text Placeholder 11">
            <a:extLst>
              <a:ext uri="{FF2B5EF4-FFF2-40B4-BE49-F238E27FC236}">
                <a16:creationId xmlns:a16="http://schemas.microsoft.com/office/drawing/2014/main" id="{97137254-091E-FE51-D704-301D86D6DADB}"/>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C985BDC9-D8AE-C203-7E02-1E71BAF2A6A8}"/>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9072C48-B616-E414-86D7-6789DB4F2DD8}"/>
              </a:ext>
            </a:extLst>
          </p:cNvPr>
          <p:cNvSpPr>
            <a:spLocks noGrp="1"/>
          </p:cNvSpPr>
          <p:nvPr>
            <p:ph type="pic" sz="quarter" idx="29"/>
          </p:nvPr>
        </p:nvSpPr>
        <p:spPr bwMode="ltGray">
          <a:xfrm>
            <a:off x="34290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7" name="Text Placeholder 11">
            <a:extLst>
              <a:ext uri="{FF2B5EF4-FFF2-40B4-BE49-F238E27FC236}">
                <a16:creationId xmlns:a16="http://schemas.microsoft.com/office/drawing/2014/main" id="{107FA330-6530-342C-C20F-CA6643C71710}"/>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0" name="Text Placeholder 3">
            <a:extLst>
              <a:ext uri="{FF2B5EF4-FFF2-40B4-BE49-F238E27FC236}">
                <a16:creationId xmlns:a16="http://schemas.microsoft.com/office/drawing/2014/main" id="{998D5136-EE55-6531-677C-D23BB9CCE338}"/>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DBE19309-8E58-3C03-D4B2-B2C22E93661C}"/>
              </a:ext>
            </a:extLst>
          </p:cNvPr>
          <p:cNvSpPr>
            <a:spLocks noGrp="1"/>
          </p:cNvSpPr>
          <p:nvPr>
            <p:ph type="pic" sz="quarter" idx="30"/>
          </p:nvPr>
        </p:nvSpPr>
        <p:spPr bwMode="ltGray">
          <a:xfrm>
            <a:off x="62484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8" name="Text Placeholder 11">
            <a:extLst>
              <a:ext uri="{FF2B5EF4-FFF2-40B4-BE49-F238E27FC236}">
                <a16:creationId xmlns:a16="http://schemas.microsoft.com/office/drawing/2014/main" id="{36583377-B32F-BF0C-0B94-FB474E44B5F9}"/>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1" name="Text Placeholder 3">
            <a:extLst>
              <a:ext uri="{FF2B5EF4-FFF2-40B4-BE49-F238E27FC236}">
                <a16:creationId xmlns:a16="http://schemas.microsoft.com/office/drawing/2014/main" id="{25A66176-D93F-5509-F3FE-5C6810544D65}"/>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748FB811-5504-83F6-4CE0-40207C2062E0}"/>
              </a:ext>
            </a:extLst>
          </p:cNvPr>
          <p:cNvSpPr>
            <a:spLocks noGrp="1"/>
          </p:cNvSpPr>
          <p:nvPr>
            <p:ph type="pic" sz="quarter" idx="31"/>
          </p:nvPr>
        </p:nvSpPr>
        <p:spPr bwMode="ltGray">
          <a:xfrm>
            <a:off x="9067800" y="2284412"/>
            <a:ext cx="2538413" cy="1997075"/>
          </a:xfrm>
          <a:prstGeom prst="rect">
            <a:avLst/>
          </a:prstGeom>
          <a:solidFill>
            <a:srgbClr val="F4F4F7"/>
          </a:solidFill>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endParaRPr lang="en-US"/>
          </a:p>
          <a:p>
            <a:endParaRPr lang="en-US"/>
          </a:p>
          <a:p>
            <a:endParaRPr lang="en-US"/>
          </a:p>
          <a:p>
            <a:endParaRPr lang="en-US"/>
          </a:p>
          <a:p>
            <a:endParaRPr lang="en-US"/>
          </a:p>
          <a:p>
            <a:r>
              <a:rPr lang="en-US"/>
              <a:t>Drag &amp; drop your</a:t>
            </a:r>
          </a:p>
          <a:p>
            <a:r>
              <a:rPr lang="en-US"/>
              <a:t>Photo here or click</a:t>
            </a:r>
          </a:p>
          <a:p>
            <a:r>
              <a:rPr lang="en-US"/>
              <a:t>or tap icon below</a:t>
            </a:r>
          </a:p>
          <a:p>
            <a:r>
              <a:rPr lang="en-US"/>
              <a:t>to insert</a:t>
            </a:r>
          </a:p>
          <a:p>
            <a:endParaRPr lang="en-US"/>
          </a:p>
          <a:p>
            <a:endParaRPr lang="en-US"/>
          </a:p>
        </p:txBody>
      </p:sp>
      <p:sp>
        <p:nvSpPr>
          <p:cNvPr id="19" name="Text Placeholder 11">
            <a:extLst>
              <a:ext uri="{FF2B5EF4-FFF2-40B4-BE49-F238E27FC236}">
                <a16:creationId xmlns:a16="http://schemas.microsoft.com/office/drawing/2014/main" id="{8BBF0BEC-1EF1-BA9A-4754-6AD84751C66A}"/>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US"/>
              <a:t>Click to edit Master text styles</a:t>
            </a:r>
          </a:p>
        </p:txBody>
      </p:sp>
      <p:sp>
        <p:nvSpPr>
          <p:cNvPr id="22" name="Text Placeholder 3">
            <a:extLst>
              <a:ext uri="{FF2B5EF4-FFF2-40B4-BE49-F238E27FC236}">
                <a16:creationId xmlns:a16="http://schemas.microsoft.com/office/drawing/2014/main" id="{9870FDAC-6F46-BD55-69F2-4B133ADFC6E8}"/>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US"/>
              <a:t>Click to edit Master text styles</a:t>
            </a:r>
          </a:p>
        </p:txBody>
      </p:sp>
      <p:sp>
        <p:nvSpPr>
          <p:cNvPr id="2" name="Rectangle 1">
            <a:extLst>
              <a:ext uri="{FF2B5EF4-FFF2-40B4-BE49-F238E27FC236}">
                <a16:creationId xmlns:a16="http://schemas.microsoft.com/office/drawing/2014/main" id="{5C8BA97A-AED4-8131-5228-AEAD8900FAD3}"/>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D5F24F2-B0B3-6601-27BF-1AA1A0FF5562}"/>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6" name="Text Placeholder 4">
            <a:extLst>
              <a:ext uri="{FF2B5EF4-FFF2-40B4-BE49-F238E27FC236}">
                <a16:creationId xmlns:a16="http://schemas.microsoft.com/office/drawing/2014/main" id="{EAAE74E4-F54C-9010-C202-A639E3F74844}"/>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4276611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1_4 photos BPO border_with Cap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Tree>
    <p:extLst>
      <p:ext uri="{BB962C8B-B14F-4D97-AF65-F5344CB8AC3E}">
        <p14:creationId xmlns:p14="http://schemas.microsoft.com/office/powerpoint/2010/main" val="11803308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4 photos BPO border_with Cap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a:ln w="101600" cap="sq">
            <a:gradFill flip="none" rotWithShape="1">
              <a:gsLst>
                <a:gs pos="0">
                  <a:srgbClr val="0078D4"/>
                </a:gs>
                <a:gs pos="50000">
                  <a:srgbClr val="8661C5"/>
                </a:gs>
                <a:gs pos="100000">
                  <a:srgbClr val="FFA38B"/>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3" name="Rectangle 2">
            <a:extLst>
              <a:ext uri="{FF2B5EF4-FFF2-40B4-BE49-F238E27FC236}">
                <a16:creationId xmlns:a16="http://schemas.microsoft.com/office/drawing/2014/main" id="{FE4573AB-AE0B-6E0C-AC0E-E72E55FFE3C0}"/>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E31EB11-2766-DFF3-7014-39CA9B145194}"/>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5" name="Text Placeholder 4">
            <a:extLst>
              <a:ext uri="{FF2B5EF4-FFF2-40B4-BE49-F238E27FC236}">
                <a16:creationId xmlns:a16="http://schemas.microsoft.com/office/drawing/2014/main" id="{9840197B-5F31-52BE-381F-D9DFFDFEAC78}"/>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3456998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1_4 photos BTG border_with Cap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Tree>
    <p:extLst>
      <p:ext uri="{BB962C8B-B14F-4D97-AF65-F5344CB8AC3E}">
        <p14:creationId xmlns:p14="http://schemas.microsoft.com/office/powerpoint/2010/main" val="2709019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4 photos BTG border_with Cap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4C58661F-95C1-B4E4-0A23-B8DF22E7890D}"/>
              </a:ext>
            </a:extLst>
          </p:cNvPr>
          <p:cNvSpPr>
            <a:spLocks noGrp="1"/>
          </p:cNvSpPr>
          <p:nvPr>
            <p:ph type="pic" sz="quarter" idx="19"/>
          </p:nvPr>
        </p:nvSpPr>
        <p:spPr bwMode="ltGray">
          <a:xfrm>
            <a:off x="584200" y="2284412"/>
            <a:ext cx="2538413" cy="1997075"/>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8" name="Text Placeholder 11">
            <a:extLst>
              <a:ext uri="{FF2B5EF4-FFF2-40B4-BE49-F238E27FC236}">
                <a16:creationId xmlns:a16="http://schemas.microsoft.com/office/drawing/2014/main" id="{10B31DB7-7E61-84AD-6FD2-E7035923C566}"/>
              </a:ext>
            </a:extLst>
          </p:cNvPr>
          <p:cNvSpPr>
            <a:spLocks noGrp="1"/>
          </p:cNvSpPr>
          <p:nvPr>
            <p:ph type="body" sz="quarter" idx="16"/>
          </p:nvPr>
        </p:nvSpPr>
        <p:spPr>
          <a:xfrm>
            <a:off x="584200" y="4575104"/>
            <a:ext cx="2535699"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10" name="Text Placeholder 3">
            <a:extLst>
              <a:ext uri="{FF2B5EF4-FFF2-40B4-BE49-F238E27FC236}">
                <a16:creationId xmlns:a16="http://schemas.microsoft.com/office/drawing/2014/main" id="{EC05A197-25AD-0D46-72B3-478F9182C5B6}"/>
              </a:ext>
            </a:extLst>
          </p:cNvPr>
          <p:cNvSpPr>
            <a:spLocks noGrp="1"/>
          </p:cNvSpPr>
          <p:nvPr>
            <p:ph type="body" sz="quarter" idx="15"/>
          </p:nvPr>
        </p:nvSpPr>
        <p:spPr>
          <a:xfrm>
            <a:off x="586390"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FDC00AC3-107E-A09F-8DF5-09CDA496E0EE}"/>
              </a:ext>
            </a:extLst>
          </p:cNvPr>
          <p:cNvSpPr>
            <a:spLocks noGrp="1"/>
          </p:cNvSpPr>
          <p:nvPr>
            <p:ph type="pic" sz="quarter" idx="29"/>
          </p:nvPr>
        </p:nvSpPr>
        <p:spPr bwMode="ltGray">
          <a:xfrm>
            <a:off x="3429000" y="2284412"/>
            <a:ext cx="2538413" cy="1997075"/>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11" name="Text Placeholder 11">
            <a:extLst>
              <a:ext uri="{FF2B5EF4-FFF2-40B4-BE49-F238E27FC236}">
                <a16:creationId xmlns:a16="http://schemas.microsoft.com/office/drawing/2014/main" id="{5E8CE4D2-B387-0A2B-B7D1-7F14B8920487}"/>
              </a:ext>
            </a:extLst>
          </p:cNvPr>
          <p:cNvSpPr>
            <a:spLocks noGrp="1"/>
          </p:cNvSpPr>
          <p:nvPr>
            <p:ph type="body" sz="quarter" idx="22"/>
          </p:nvPr>
        </p:nvSpPr>
        <p:spPr>
          <a:xfrm>
            <a:off x="3413125"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2" name="Text Placeholder 3">
            <a:extLst>
              <a:ext uri="{FF2B5EF4-FFF2-40B4-BE49-F238E27FC236}">
                <a16:creationId xmlns:a16="http://schemas.microsoft.com/office/drawing/2014/main" id="{A6618941-6CC1-7AAC-4FE2-94D7D46F7971}"/>
              </a:ext>
            </a:extLst>
          </p:cNvPr>
          <p:cNvSpPr>
            <a:spLocks noGrp="1"/>
          </p:cNvSpPr>
          <p:nvPr>
            <p:ph type="body" sz="quarter" idx="33"/>
          </p:nvPr>
        </p:nvSpPr>
        <p:spPr>
          <a:xfrm>
            <a:off x="342218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DA62A022-68CB-A937-A489-4F6F1B7467B9}"/>
              </a:ext>
            </a:extLst>
          </p:cNvPr>
          <p:cNvSpPr>
            <a:spLocks noGrp="1"/>
          </p:cNvSpPr>
          <p:nvPr>
            <p:ph type="pic" sz="quarter" idx="30"/>
          </p:nvPr>
        </p:nvSpPr>
        <p:spPr bwMode="ltGray">
          <a:xfrm>
            <a:off x="6248400" y="2284412"/>
            <a:ext cx="2538413" cy="1997075"/>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18" name="Text Placeholder 11">
            <a:extLst>
              <a:ext uri="{FF2B5EF4-FFF2-40B4-BE49-F238E27FC236}">
                <a16:creationId xmlns:a16="http://schemas.microsoft.com/office/drawing/2014/main" id="{F7F06D45-B145-3780-49F6-BE617DDBDE41}"/>
              </a:ext>
            </a:extLst>
          </p:cNvPr>
          <p:cNvSpPr>
            <a:spLocks noGrp="1"/>
          </p:cNvSpPr>
          <p:nvPr>
            <p:ph type="body" sz="quarter" idx="24"/>
          </p:nvPr>
        </p:nvSpPr>
        <p:spPr>
          <a:xfrm>
            <a:off x="6240462"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3" name="Text Placeholder 3">
            <a:extLst>
              <a:ext uri="{FF2B5EF4-FFF2-40B4-BE49-F238E27FC236}">
                <a16:creationId xmlns:a16="http://schemas.microsoft.com/office/drawing/2014/main" id="{8B0B40D6-1117-8B24-4089-BB3CEF4DAF3E}"/>
              </a:ext>
            </a:extLst>
          </p:cNvPr>
          <p:cNvSpPr>
            <a:spLocks noGrp="1"/>
          </p:cNvSpPr>
          <p:nvPr>
            <p:ph type="body" sz="quarter" idx="34"/>
          </p:nvPr>
        </p:nvSpPr>
        <p:spPr>
          <a:xfrm>
            <a:off x="6234836"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341013BA-5459-4F89-B59D-0ADC194876D5}"/>
              </a:ext>
            </a:extLst>
          </p:cNvPr>
          <p:cNvSpPr>
            <a:spLocks noGrp="1"/>
          </p:cNvSpPr>
          <p:nvPr>
            <p:ph type="pic" sz="quarter" idx="31"/>
          </p:nvPr>
        </p:nvSpPr>
        <p:spPr bwMode="ltGray">
          <a:xfrm>
            <a:off x="9067800" y="2284412"/>
            <a:ext cx="2538413" cy="1997075"/>
          </a:xfrm>
          <a:prstGeom prst="rect">
            <a:avLst/>
          </a:prstGeom>
          <a:solidFill>
            <a:srgbClr val="F4F4F7"/>
          </a:solidFill>
          <a:ln w="101600" cap="sq">
            <a:gradFill flip="none" rotWithShape="1">
              <a:gsLst>
                <a:gs pos="0">
                  <a:srgbClr val="0078D4"/>
                </a:gs>
                <a:gs pos="50000">
                  <a:srgbClr val="49C5B1"/>
                </a:gs>
                <a:gs pos="100000">
                  <a:srgbClr val="8DE971"/>
                </a:gs>
              </a:gsLst>
              <a:lin ang="2700000" scaled="1"/>
              <a:tileRect/>
            </a:gradFill>
            <a:miter lim="800000"/>
          </a:ln>
        </p:spPr>
        <p:txBody>
          <a:bodyPr lIns="0" tIns="0" rIns="0" bIns="731520" anchor="ctr" anchorCtr="0">
            <a:noAutofit/>
          </a:bodyPr>
          <a:lstStyle>
            <a:lvl1pPr marL="0" indent="0" algn="ctr">
              <a:lnSpc>
                <a:spcPct val="100000"/>
              </a:lnSpc>
              <a:buNone/>
              <a:defRPr sz="1000" b="1">
                <a:solidFill>
                  <a:srgbClr val="000000"/>
                </a:solidFill>
                <a:latin typeface="+mn-lt"/>
                <a:cs typeface="Segoe UI" panose="020B0502040204020203" pitchFamily="34" charset="0"/>
              </a:defRPr>
            </a:lvl1pPr>
          </a:lstStyle>
          <a:p>
            <a:r>
              <a:rPr lang="en-GB"/>
              <a:t>Click icon to add picture</a:t>
            </a:r>
            <a:endParaRPr lang="en-US"/>
          </a:p>
        </p:txBody>
      </p:sp>
      <p:sp>
        <p:nvSpPr>
          <p:cNvPr id="20" name="Text Placeholder 11">
            <a:extLst>
              <a:ext uri="{FF2B5EF4-FFF2-40B4-BE49-F238E27FC236}">
                <a16:creationId xmlns:a16="http://schemas.microsoft.com/office/drawing/2014/main" id="{9C586E8F-D3A3-C215-76A4-E3A03A5104EB}"/>
              </a:ext>
            </a:extLst>
          </p:cNvPr>
          <p:cNvSpPr>
            <a:spLocks noGrp="1"/>
          </p:cNvSpPr>
          <p:nvPr>
            <p:ph type="body" sz="quarter" idx="26"/>
          </p:nvPr>
        </p:nvSpPr>
        <p:spPr>
          <a:xfrm>
            <a:off x="9076259" y="4575104"/>
            <a:ext cx="2534111" cy="184666"/>
          </a:xfrm>
          <a:prstGeom prst="rect">
            <a:avLst/>
          </a:prstGeom>
        </p:spPr>
        <p:txBody>
          <a:bodyPr anchor="t"/>
          <a:lstStyle>
            <a:lvl1pPr marL="0" indent="0">
              <a:spcBef>
                <a:spcPts val="0"/>
              </a:spcBef>
              <a:buNone/>
              <a:defRPr sz="1200">
                <a:solidFill>
                  <a:schemeClr val="tx1"/>
                </a:solidFill>
                <a:latin typeface="+mj-lt"/>
              </a:defRPr>
            </a:lvl1pPr>
          </a:lstStyle>
          <a:p>
            <a:pPr lvl="0"/>
            <a:r>
              <a:rPr lang="en-GB"/>
              <a:t>Click to edit Master text styles</a:t>
            </a:r>
          </a:p>
        </p:txBody>
      </p:sp>
      <p:sp>
        <p:nvSpPr>
          <p:cNvPr id="24" name="Text Placeholder 3">
            <a:extLst>
              <a:ext uri="{FF2B5EF4-FFF2-40B4-BE49-F238E27FC236}">
                <a16:creationId xmlns:a16="http://schemas.microsoft.com/office/drawing/2014/main" id="{311900E2-1D2D-6D0A-7E29-8FAEA637B2C7}"/>
              </a:ext>
            </a:extLst>
          </p:cNvPr>
          <p:cNvSpPr>
            <a:spLocks noGrp="1"/>
          </p:cNvSpPr>
          <p:nvPr>
            <p:ph type="body" sz="quarter" idx="35"/>
          </p:nvPr>
        </p:nvSpPr>
        <p:spPr>
          <a:xfrm>
            <a:off x="9082208" y="4976443"/>
            <a:ext cx="2534635" cy="153888"/>
          </a:xfrm>
          <a:prstGeom prst="rect">
            <a:avLst/>
          </a:prstGeom>
        </p:spPr>
        <p:txBody>
          <a:bodyPr wrap="square">
            <a:spAutoFit/>
          </a:bodyPr>
          <a:lstStyle>
            <a:lvl1pPr marL="0" indent="0">
              <a:buFont typeface="Arial" panose="020B0604020202020204" pitchFamily="34" charset="0"/>
              <a:buNone/>
              <a:defRPr sz="1000">
                <a:solidFill>
                  <a:schemeClr val="tx1"/>
                </a:solidFill>
              </a:defRPr>
            </a:lvl1pPr>
            <a:lvl2pPr marL="137160" indent="0">
              <a:buFont typeface="Arial" panose="020B0604020202020204" pitchFamily="34" charset="0"/>
              <a:buNone/>
              <a:defRPr>
                <a:solidFill>
                  <a:schemeClr val="tx1"/>
                </a:solidFill>
              </a:defRPr>
            </a:lvl2pPr>
            <a:lvl3pPr marL="411480" indent="-137160">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p:txBody>
      </p:sp>
      <p:sp>
        <p:nvSpPr>
          <p:cNvPr id="3" name="Rectangle 2">
            <a:extLst>
              <a:ext uri="{FF2B5EF4-FFF2-40B4-BE49-F238E27FC236}">
                <a16:creationId xmlns:a16="http://schemas.microsoft.com/office/drawing/2014/main" id="{395B5D72-F255-B139-8B25-72108A51474E}"/>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8E91DD47-248E-C6C7-CCD3-75A0C019FE59}"/>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5" name="Text Placeholder 4">
            <a:extLst>
              <a:ext uri="{FF2B5EF4-FFF2-40B4-BE49-F238E27FC236}">
                <a16:creationId xmlns:a16="http://schemas.microsoft.com/office/drawing/2014/main" id="{E457252C-AA1B-D92F-FA06-BBAF35B81281}"/>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2687813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Blank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837323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2_Blank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Rectangle 2">
            <a:extLst>
              <a:ext uri="{FF2B5EF4-FFF2-40B4-BE49-F238E27FC236}">
                <a16:creationId xmlns:a16="http://schemas.microsoft.com/office/drawing/2014/main" id="{328D3059-EB37-ED9C-2289-5C477B2E73BD}"/>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DFD6CF8F-524D-C9E1-512B-C4A79C9D9531}"/>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5" name="Text Placeholder 4">
            <a:extLst>
              <a:ext uri="{FF2B5EF4-FFF2-40B4-BE49-F238E27FC236}">
                <a16:creationId xmlns:a16="http://schemas.microsoft.com/office/drawing/2014/main" id="{1F57F272-7228-FF92-E68C-5195FE466C27}"/>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78779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9797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1_Resources_no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p:txBody>
      </p:sp>
    </p:spTree>
    <p:extLst>
      <p:ext uri="{BB962C8B-B14F-4D97-AF65-F5344CB8AC3E}">
        <p14:creationId xmlns:p14="http://schemas.microsoft.com/office/powerpoint/2010/main" val="17656337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Resources_with ba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GB"/>
              <a:t>Click to edit Master title style</a:t>
            </a:r>
            <a:endParaRPr lang="en-US"/>
          </a:p>
        </p:txBody>
      </p:sp>
      <p:sp>
        <p:nvSpPr>
          <p:cNvPr id="3" name="Text Placeholder 3">
            <a:extLst>
              <a:ext uri="{FF2B5EF4-FFF2-40B4-BE49-F238E27FC236}">
                <a16:creationId xmlns:a16="http://schemas.microsoft.com/office/drawing/2014/main" id="{05B49E74-D3F8-9BC9-0A3F-F524E6C5A414}"/>
              </a:ext>
            </a:extLst>
          </p:cNvPr>
          <p:cNvSpPr>
            <a:spLocks noGrp="1"/>
          </p:cNvSpPr>
          <p:nvPr>
            <p:ph type="body" sz="quarter" idx="15"/>
          </p:nvPr>
        </p:nvSpPr>
        <p:spPr>
          <a:xfrm>
            <a:off x="586389" y="1591056"/>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p:txBody>
      </p:sp>
      <p:sp>
        <p:nvSpPr>
          <p:cNvPr id="8" name="Text Placeholder 3">
            <a:extLst>
              <a:ext uri="{FF2B5EF4-FFF2-40B4-BE49-F238E27FC236}">
                <a16:creationId xmlns:a16="http://schemas.microsoft.com/office/drawing/2014/main" id="{5F055FC1-EF87-C5EC-9545-B346C73ACDA3}"/>
              </a:ext>
            </a:extLst>
          </p:cNvPr>
          <p:cNvSpPr>
            <a:spLocks noGrp="1"/>
          </p:cNvSpPr>
          <p:nvPr>
            <p:ph type="body" sz="quarter" idx="19"/>
          </p:nvPr>
        </p:nvSpPr>
        <p:spPr>
          <a:xfrm>
            <a:off x="586389" y="2081710"/>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9" name="Text Placeholder 3">
            <a:extLst>
              <a:ext uri="{FF2B5EF4-FFF2-40B4-BE49-F238E27FC236}">
                <a16:creationId xmlns:a16="http://schemas.microsoft.com/office/drawing/2014/main" id="{5EBA1527-2F4C-29A6-6A08-4FBA5CAE4E7E}"/>
              </a:ext>
            </a:extLst>
          </p:cNvPr>
          <p:cNvSpPr>
            <a:spLocks noGrp="1"/>
          </p:cNvSpPr>
          <p:nvPr>
            <p:ph type="body" sz="quarter" idx="20"/>
          </p:nvPr>
        </p:nvSpPr>
        <p:spPr>
          <a:xfrm>
            <a:off x="586389" y="3587124"/>
            <a:ext cx="8193024" cy="541687"/>
          </a:xfrm>
          <a:prstGeom prst="rect">
            <a:avLst/>
          </a:prstGeom>
        </p:spPr>
        <p:txBody>
          <a:bodyPr wrap="square">
            <a:spAutoFit/>
          </a:bodyPr>
          <a:lstStyle>
            <a:lvl1pPr marL="0" indent="0">
              <a:buFont typeface="Arial" panose="020B0604020202020204" pitchFamily="34" charset="0"/>
              <a:buNone/>
              <a:defRPr>
                <a:solidFill>
                  <a:schemeClr val="tx1"/>
                </a:solidFill>
                <a:latin typeface="+mj-lt"/>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p:txBody>
      </p:sp>
      <p:sp>
        <p:nvSpPr>
          <p:cNvPr id="10" name="Text Placeholder 3">
            <a:extLst>
              <a:ext uri="{FF2B5EF4-FFF2-40B4-BE49-F238E27FC236}">
                <a16:creationId xmlns:a16="http://schemas.microsoft.com/office/drawing/2014/main" id="{3B81DC28-90DC-14C9-6ED7-101D16E58FA0}"/>
              </a:ext>
            </a:extLst>
          </p:cNvPr>
          <p:cNvSpPr>
            <a:spLocks noGrp="1"/>
          </p:cNvSpPr>
          <p:nvPr>
            <p:ph type="body" sz="quarter" idx="21"/>
          </p:nvPr>
        </p:nvSpPr>
        <p:spPr>
          <a:xfrm>
            <a:off x="586389" y="4077778"/>
            <a:ext cx="8193024" cy="1132618"/>
          </a:xfrm>
          <a:prstGeom prst="rect">
            <a:avLst/>
          </a:prstGeom>
        </p:spPr>
        <p:txBody>
          <a:bodyPr wrap="square">
            <a:spAutoFit/>
          </a:bodyPr>
          <a:lstStyle>
            <a:lvl1pPr marL="137160" indent="-137160">
              <a:buFont typeface="Arial" panose="020B0604020202020204" pitchFamily="34" charset="0"/>
              <a:buChar char="•"/>
              <a:defRPr>
                <a:solidFill>
                  <a:schemeClr val="tx1"/>
                </a:solidFill>
              </a:defRPr>
            </a:lvl1pPr>
            <a:lvl2pPr marL="265176" indent="-128016">
              <a:buFont typeface="Arial" panose="020B0604020202020204" pitchFamily="34" charset="0"/>
              <a:buChar char="•"/>
              <a:defRPr>
                <a:solidFill>
                  <a:schemeClr val="tx1"/>
                </a:solidFill>
              </a:defRPr>
            </a:lvl2pPr>
            <a:lvl3pPr marL="384048" indent="-118872">
              <a:buFont typeface="Arial" panose="020B0604020202020204" pitchFamily="34" charset="0"/>
              <a:buChar char="•"/>
              <a:defRPr>
                <a:solidFill>
                  <a:schemeClr val="tx1"/>
                </a:solidFill>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p:txBody>
      </p:sp>
      <p:sp>
        <p:nvSpPr>
          <p:cNvPr id="4" name="Rectangle 3">
            <a:extLst>
              <a:ext uri="{FF2B5EF4-FFF2-40B4-BE49-F238E27FC236}">
                <a16:creationId xmlns:a16="http://schemas.microsoft.com/office/drawing/2014/main" id="{03EAF19E-330B-95B8-3040-B6A6BD088FE0}"/>
              </a:ext>
            </a:extLst>
          </p:cNvPr>
          <p:cNvSpPr/>
          <p:nvPr userDrawn="1"/>
        </p:nvSpPr>
        <p:spPr>
          <a:xfrm>
            <a:off x="0" y="6318000"/>
            <a:ext cx="12192000" cy="540000"/>
          </a:xfrm>
          <a:prstGeom prst="rect">
            <a:avLst/>
          </a:prstGeom>
          <a:gradFill>
            <a:gsLst>
              <a:gs pos="50000">
                <a:srgbClr val="8661C5"/>
              </a:gs>
              <a:gs pos="0">
                <a:srgbClr val="0078D4"/>
              </a:gs>
              <a:gs pos="100000">
                <a:srgbClr val="FFA38B"/>
              </a:gs>
            </a:gsLst>
            <a:lin ang="27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07FBF2BD-C58B-81AD-A66B-4DEDF0B67A9B}"/>
              </a:ext>
            </a:extLst>
          </p:cNvPr>
          <p:cNvSpPr txBox="1"/>
          <p:nvPr userDrawn="1"/>
        </p:nvSpPr>
        <p:spPr>
          <a:xfrm>
            <a:off x="576000" y="6480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bg1"/>
                </a:solidFill>
                <a:latin typeface="+mj-lt"/>
              </a:rPr>
              <a:t>Microsoft Research</a:t>
            </a:r>
          </a:p>
        </p:txBody>
      </p:sp>
      <p:sp>
        <p:nvSpPr>
          <p:cNvPr id="6" name="Text Placeholder 4">
            <a:extLst>
              <a:ext uri="{FF2B5EF4-FFF2-40B4-BE49-F238E27FC236}">
                <a16:creationId xmlns:a16="http://schemas.microsoft.com/office/drawing/2014/main" id="{A4A39C8A-183D-5802-81E6-62E10397F182}"/>
              </a:ext>
            </a:extLst>
          </p:cNvPr>
          <p:cNvSpPr>
            <a:spLocks noGrp="1"/>
          </p:cNvSpPr>
          <p:nvPr>
            <p:ph type="body" sz="quarter" idx="28" hasCustomPrompt="1"/>
          </p:nvPr>
        </p:nvSpPr>
        <p:spPr>
          <a:xfrm>
            <a:off x="2448000" y="6480000"/>
            <a:ext cx="7515150" cy="153888"/>
          </a:xfrm>
        </p:spPr>
        <p:txBody>
          <a:bodyPr wrap="square" anchor="ctr" anchorCtr="0"/>
          <a:lstStyle>
            <a:lvl1pPr marL="0" indent="0">
              <a:buNone/>
              <a:defRPr sz="1000">
                <a:solidFill>
                  <a:schemeClr val="bg1"/>
                </a:solidFill>
              </a:defRPr>
            </a:lvl1pPr>
          </a:lstStyle>
          <a:p>
            <a:pPr lvl="0"/>
            <a:r>
              <a:rPr lang="en-US"/>
              <a:t>Edit this text to add Microsoft Confidential label</a:t>
            </a:r>
            <a:endParaRPr lang="en-GB"/>
          </a:p>
        </p:txBody>
      </p:sp>
    </p:spTree>
    <p:extLst>
      <p:ext uri="{BB962C8B-B14F-4D97-AF65-F5344CB8AC3E}">
        <p14:creationId xmlns:p14="http://schemas.microsoft.com/office/powerpoint/2010/main" val="5634255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28" orient="horz" pos="4320">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Closing slide_with Logo">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813E53-34CF-71CA-0D72-2F51E847F43D}"/>
              </a:ext>
            </a:extLst>
          </p:cNvPr>
          <p:cNvSpPr txBox="1"/>
          <p:nvPr userDrawn="1"/>
        </p:nvSpPr>
        <p:spPr>
          <a:xfrm>
            <a:off x="576000" y="6192000"/>
            <a:ext cx="11205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000">
                <a:solidFill>
                  <a:schemeClr val="tx1"/>
                </a:solidFill>
                <a:latin typeface="+mj-lt"/>
              </a:rPr>
              <a:t>Microsoft Research</a:t>
            </a:r>
          </a:p>
        </p:txBody>
      </p:sp>
      <p:pic>
        <p:nvPicPr>
          <p:cNvPr id="8" name="Picture 7">
            <a:extLst>
              <a:ext uri="{FF2B5EF4-FFF2-40B4-BE49-F238E27FC236}">
                <a16:creationId xmlns:a16="http://schemas.microsoft.com/office/drawing/2014/main" id="{8B614529-4534-A7CB-4FBF-2D8CF683AD5D}"/>
              </a:ext>
            </a:extLst>
          </p:cNvPr>
          <p:cNvPicPr>
            <a:picLocks noChangeAspect="1"/>
          </p:cNvPicPr>
          <p:nvPr userDrawn="1"/>
        </p:nvPicPr>
        <p:blipFill>
          <a:blip r:embed="rId2"/>
          <a:srcRect/>
          <a:stretch/>
        </p:blipFill>
        <p:spPr>
          <a:xfrm>
            <a:off x="360001" y="360000"/>
            <a:ext cx="1606397" cy="719999"/>
          </a:xfrm>
          <a:prstGeom prst="rect">
            <a:avLst/>
          </a:prstGeom>
        </p:spPr>
      </p:pic>
      <p:sp>
        <p:nvSpPr>
          <p:cNvPr id="2" name="Text Placeholder 4">
            <a:extLst>
              <a:ext uri="{FF2B5EF4-FFF2-40B4-BE49-F238E27FC236}">
                <a16:creationId xmlns:a16="http://schemas.microsoft.com/office/drawing/2014/main" id="{DD702892-8900-B743-F368-5E7490A52AF6}"/>
              </a:ext>
            </a:extLst>
          </p:cNvPr>
          <p:cNvSpPr>
            <a:spLocks noGrp="1"/>
          </p:cNvSpPr>
          <p:nvPr>
            <p:ph type="body" sz="quarter" idx="13" hasCustomPrompt="1"/>
          </p:nvPr>
        </p:nvSpPr>
        <p:spPr>
          <a:xfrm>
            <a:off x="2448000" y="6192000"/>
            <a:ext cx="7515150" cy="153888"/>
          </a:xfrm>
        </p:spPr>
        <p:txBody>
          <a:bodyPr wrap="square" anchor="ctr" anchorCtr="0"/>
          <a:lstStyle>
            <a:lvl1pPr marL="0" indent="0">
              <a:buNone/>
              <a:defRPr sz="1000"/>
            </a:lvl1pPr>
          </a:lstStyle>
          <a:p>
            <a:pPr lvl="0"/>
            <a:r>
              <a:rPr lang="en-US"/>
              <a:t>Edit this text to add Microsoft Confidential info </a:t>
            </a:r>
            <a:endParaRPr lang="en-GB"/>
          </a:p>
        </p:txBody>
      </p:sp>
    </p:spTree>
    <p:extLst>
      <p:ext uri="{BB962C8B-B14F-4D97-AF65-F5344CB8AC3E}">
        <p14:creationId xmlns:p14="http://schemas.microsoft.com/office/powerpoint/2010/main" val="17213863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Graphic 4">
            <a:extLst>
              <a:ext uri="{FF2B5EF4-FFF2-40B4-BE49-F238E27FC236}">
                <a16:creationId xmlns:a16="http://schemas.microsoft.com/office/drawing/2014/main" id="{01708F45-732D-EE97-389F-344106C37B0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4361" t="23177" r="3625" b="47301"/>
          <a:stretch/>
        </p:blipFill>
        <p:spPr>
          <a:xfrm>
            <a:off x="0" y="0"/>
            <a:ext cx="12191999" cy="1439693"/>
          </a:xfrm>
          <a:prstGeom prst="rect">
            <a:avLst/>
          </a:prstGeom>
        </p:spPr>
      </p:pic>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8">
            <a:extLst>
              <a:ext uri="{FF2B5EF4-FFF2-40B4-BE49-F238E27FC236}">
                <a16:creationId xmlns:a16="http://schemas.microsoft.com/office/drawing/2014/main" id="{20FB7672-CCC5-3F1E-3167-8383E66E3DC3}"/>
              </a:ext>
            </a:extLst>
          </p:cNvPr>
          <p:cNvSpPr/>
          <p:nvPr/>
        </p:nvSpPr>
        <p:spPr bwMode="auto">
          <a:xfrm>
            <a:off x="0" y="-1"/>
            <a:ext cx="12192000" cy="1439693"/>
          </a:xfrm>
          <a:prstGeom prst="rect">
            <a:avLst/>
          </a:prstGeom>
          <a:solidFill>
            <a:schemeClr val="tx2">
              <a:alpha val="4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Tree>
    <p:extLst>
      <p:ext uri="{BB962C8B-B14F-4D97-AF65-F5344CB8AC3E}">
        <p14:creationId xmlns:p14="http://schemas.microsoft.com/office/powerpoint/2010/main" val="2236434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414EF5-E592-5866-F376-6864AD5931E9}"/>
              </a:ext>
            </a:extLst>
          </p:cNvPr>
          <p:cNvSpPr>
            <a:spLocks noGrp="1"/>
          </p:cNvSpPr>
          <p:nvPr>
            <p:ph type="dt" sz="half" idx="10"/>
          </p:nvPr>
        </p:nvSpPr>
        <p:spPr/>
        <p:txBody>
          <a:bodyPr/>
          <a:lstStyle/>
          <a:p>
            <a:fld id="{4900F3E5-ED1D-4001-9EF4-7205397C2FA1}" type="datetimeFigureOut">
              <a:rPr lang="en-GB" smtClean="0"/>
              <a:t>15/06/2025</a:t>
            </a:fld>
            <a:endParaRPr lang="en-GB"/>
          </a:p>
        </p:txBody>
      </p:sp>
      <p:sp>
        <p:nvSpPr>
          <p:cNvPr id="3" name="Footer Placeholder 2">
            <a:extLst>
              <a:ext uri="{FF2B5EF4-FFF2-40B4-BE49-F238E27FC236}">
                <a16:creationId xmlns:a16="http://schemas.microsoft.com/office/drawing/2014/main" id="{89429291-1D6A-FB5A-7E10-0FCFAF88F290}"/>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EEE2691-EEC3-C37D-DAAC-A1E7B49F563E}"/>
              </a:ext>
            </a:extLst>
          </p:cNvPr>
          <p:cNvSpPr>
            <a:spLocks noGrp="1"/>
          </p:cNvSpPr>
          <p:nvPr>
            <p:ph type="sldNum" sz="quarter" idx="12"/>
          </p:nvPr>
        </p:nvSpPr>
        <p:spPr/>
        <p:txBody>
          <a:bodyPr/>
          <a:lstStyle/>
          <a:p>
            <a:fld id="{3766D9E6-2F66-48CF-88AC-0675FC595B33}" type="slidenum">
              <a:rPr lang="en-GB" smtClean="0"/>
              <a:t>‹#›</a:t>
            </a:fld>
            <a:endParaRPr lang="en-GB"/>
          </a:p>
        </p:txBody>
      </p:sp>
    </p:spTree>
    <p:extLst>
      <p:ext uri="{BB962C8B-B14F-4D97-AF65-F5344CB8AC3E}">
        <p14:creationId xmlns:p14="http://schemas.microsoft.com/office/powerpoint/2010/main" val="1068792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FE7F-0399-D089-1241-018D12F0EC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F999FF-DEE2-63FD-E711-B7F270DB5E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53F766-4B0A-D54F-8E71-882EF1A7FC08}"/>
              </a:ext>
            </a:extLst>
          </p:cNvPr>
          <p:cNvSpPr>
            <a:spLocks noGrp="1"/>
          </p:cNvSpPr>
          <p:nvPr>
            <p:ph type="dt" sz="half" idx="10"/>
          </p:nvPr>
        </p:nvSpPr>
        <p:spPr/>
        <p:txBody>
          <a:bodyPr/>
          <a:lstStyle/>
          <a:p>
            <a:fld id="{A435187F-8598-4DBE-A9FD-CE0BB684214E}" type="datetimeFigureOut">
              <a:rPr lang="en-GB" smtClean="0"/>
              <a:t>15/06/2025</a:t>
            </a:fld>
            <a:endParaRPr lang="en-GB"/>
          </a:p>
        </p:txBody>
      </p:sp>
      <p:sp>
        <p:nvSpPr>
          <p:cNvPr id="5" name="Footer Placeholder 4">
            <a:extLst>
              <a:ext uri="{FF2B5EF4-FFF2-40B4-BE49-F238E27FC236}">
                <a16:creationId xmlns:a16="http://schemas.microsoft.com/office/drawing/2014/main" id="{FFA684B8-3B2C-6921-CCCC-C02DBF93F5B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D7E9E3D-991B-CE86-6857-C605F8D133A2}"/>
              </a:ext>
            </a:extLst>
          </p:cNvPr>
          <p:cNvSpPr>
            <a:spLocks noGrp="1"/>
          </p:cNvSpPr>
          <p:nvPr>
            <p:ph type="sldNum" sz="quarter" idx="12"/>
          </p:nvPr>
        </p:nvSpPr>
        <p:spPr/>
        <p:txBody>
          <a:bodyPr/>
          <a:lstStyle/>
          <a:p>
            <a:fld id="{03115682-8B3D-4D1D-BB17-A43D3E0D7699}" type="slidenum">
              <a:rPr lang="en-GB" smtClean="0"/>
              <a:t>‹#›</a:t>
            </a:fld>
            <a:endParaRPr lang="en-GB"/>
          </a:p>
        </p:txBody>
      </p:sp>
    </p:spTree>
    <p:extLst>
      <p:ext uri="{BB962C8B-B14F-4D97-AF65-F5344CB8AC3E}">
        <p14:creationId xmlns:p14="http://schemas.microsoft.com/office/powerpoint/2010/main" val="14598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28F91439-08A6-4785-B2E2-A5377094C3AF}"/>
              </a:ext>
            </a:extLst>
          </p:cNvPr>
          <p:cNvSpPr>
            <a:spLocks noGrp="1"/>
          </p:cNvSpPr>
          <p:nvPr>
            <p:ph type="pic" sz="quarter" idx="13"/>
          </p:nvPr>
        </p:nvSpPr>
        <p:spPr>
          <a:xfrm>
            <a:off x="0" y="0"/>
            <a:ext cx="12192000" cy="6858000"/>
          </a:xfrm>
        </p:spPr>
        <p:txBody>
          <a:bodyPr/>
          <a:lstStyle>
            <a:lvl1pPr>
              <a:defRPr/>
            </a:lvl1pPr>
          </a:lstStyle>
          <a:p>
            <a:endParaRPr lang="en-US"/>
          </a:p>
        </p:txBody>
      </p:sp>
      <p:sp>
        <p:nvSpPr>
          <p:cNvPr id="2" name="Footer Placeholder 2">
            <a:extLst>
              <a:ext uri="{FF2B5EF4-FFF2-40B4-BE49-F238E27FC236}">
                <a16:creationId xmlns:a16="http://schemas.microsoft.com/office/drawing/2014/main" id="{DAF5D3F0-8BB2-EF58-2DFF-0CC4A6EB915F}"/>
              </a:ext>
            </a:extLst>
          </p:cNvPr>
          <p:cNvSpPr>
            <a:spLocks noGrp="1"/>
          </p:cNvSpPr>
          <p:nvPr>
            <p:ph type="ftr" sz="quarter" idx="11"/>
          </p:nvPr>
        </p:nvSpPr>
        <p:spPr>
          <a:xfrm>
            <a:off x="490774" y="6496212"/>
            <a:ext cx="3605154" cy="235898"/>
          </a:xfrm>
        </p:spPr>
        <p:txBody>
          <a:bodyPr/>
          <a:lstStyle/>
          <a:p>
            <a:r>
              <a:rPr lang="en-US"/>
              <a:t>© Microsoft 2023 | Confidential and Proprietary | INTERNAL ONLY</a:t>
            </a:r>
          </a:p>
        </p:txBody>
      </p:sp>
      <p:sp>
        <p:nvSpPr>
          <p:cNvPr id="3" name="Slide Number Placeholder 3">
            <a:extLst>
              <a:ext uri="{FF2B5EF4-FFF2-40B4-BE49-F238E27FC236}">
                <a16:creationId xmlns:a16="http://schemas.microsoft.com/office/drawing/2014/main" id="{F905C646-2C8A-1C67-1701-76F551A69190}"/>
              </a:ext>
            </a:extLst>
          </p:cNvPr>
          <p:cNvSpPr>
            <a:spLocks noGrp="1"/>
          </p:cNvSpPr>
          <p:nvPr>
            <p:ph type="sldNum" sz="quarter" idx="12"/>
          </p:nvPr>
        </p:nvSpPr>
        <p:spPr>
          <a:xfrm>
            <a:off x="11559780" y="6496212"/>
            <a:ext cx="150682" cy="235898"/>
          </a:xfrm>
        </p:spPr>
        <p:txBody>
          <a:bodyPr/>
          <a:lstStyle/>
          <a:p>
            <a:fld id="{9B811447-824C-4289-9E8A-0B85107E199C}" type="slidenum">
              <a:rPr lang="en-US" smtClean="0"/>
              <a:t>‹#›</a:t>
            </a:fld>
            <a:endParaRPr lang="en-US"/>
          </a:p>
        </p:txBody>
      </p:sp>
    </p:spTree>
    <p:extLst>
      <p:ext uri="{BB962C8B-B14F-4D97-AF65-F5344CB8AC3E}">
        <p14:creationId xmlns:p14="http://schemas.microsoft.com/office/powerpoint/2010/main" val="445982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F8441-C371-67B1-F17D-00F9092F8C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5968F02D-E971-9DF1-75BA-CB07CAC87C2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D9BC123-018C-1770-8FF0-B42D923E2571}"/>
              </a:ext>
            </a:extLst>
          </p:cNvPr>
          <p:cNvSpPr>
            <a:spLocks noGrp="1"/>
          </p:cNvSpPr>
          <p:nvPr>
            <p:ph type="dt" sz="half" idx="10"/>
          </p:nvPr>
        </p:nvSpPr>
        <p:spPr/>
        <p:txBody>
          <a:bodyPr/>
          <a:lstStyle/>
          <a:p>
            <a:fld id="{A435187F-8598-4DBE-A9FD-CE0BB684214E}" type="datetimeFigureOut">
              <a:rPr lang="en-GB" smtClean="0"/>
              <a:t>15/06/2025</a:t>
            </a:fld>
            <a:endParaRPr lang="en-GB"/>
          </a:p>
        </p:txBody>
      </p:sp>
      <p:sp>
        <p:nvSpPr>
          <p:cNvPr id="5" name="Footer Placeholder 4">
            <a:extLst>
              <a:ext uri="{FF2B5EF4-FFF2-40B4-BE49-F238E27FC236}">
                <a16:creationId xmlns:a16="http://schemas.microsoft.com/office/drawing/2014/main" id="{F263AF82-5DA5-3356-3AB8-F692CCEACD7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E5D414-069C-627A-DFD9-D2C8B452F64D}"/>
              </a:ext>
            </a:extLst>
          </p:cNvPr>
          <p:cNvSpPr>
            <a:spLocks noGrp="1"/>
          </p:cNvSpPr>
          <p:nvPr>
            <p:ph type="sldNum" sz="quarter" idx="12"/>
          </p:nvPr>
        </p:nvSpPr>
        <p:spPr/>
        <p:txBody>
          <a:bodyPr/>
          <a:lstStyle/>
          <a:p>
            <a:fld id="{03115682-8B3D-4D1D-BB17-A43D3E0D7699}" type="slidenum">
              <a:rPr lang="en-GB" smtClean="0"/>
              <a:t>‹#›</a:t>
            </a:fld>
            <a:endParaRPr lang="en-GB"/>
          </a:p>
        </p:txBody>
      </p:sp>
    </p:spTree>
    <p:extLst>
      <p:ext uri="{BB962C8B-B14F-4D97-AF65-F5344CB8AC3E}">
        <p14:creationId xmlns:p14="http://schemas.microsoft.com/office/powerpoint/2010/main" val="818603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6CD64-C230-646C-DC0A-41BA07B4697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DA1B76FF-A32B-9998-C77C-486BF63F670A}"/>
              </a:ext>
            </a:extLst>
          </p:cNvPr>
          <p:cNvSpPr>
            <a:spLocks noGrp="1"/>
          </p:cNvSpPr>
          <p:nvPr>
            <p:ph type="dt" sz="half" idx="10"/>
          </p:nvPr>
        </p:nvSpPr>
        <p:spPr/>
        <p:txBody>
          <a:bodyPr/>
          <a:lstStyle/>
          <a:p>
            <a:fld id="{A435187F-8598-4DBE-A9FD-CE0BB684214E}" type="datetimeFigureOut">
              <a:rPr lang="en-GB" smtClean="0"/>
              <a:t>15/06/2025</a:t>
            </a:fld>
            <a:endParaRPr lang="en-GB"/>
          </a:p>
        </p:txBody>
      </p:sp>
      <p:sp>
        <p:nvSpPr>
          <p:cNvPr id="4" name="Footer Placeholder 3">
            <a:extLst>
              <a:ext uri="{FF2B5EF4-FFF2-40B4-BE49-F238E27FC236}">
                <a16:creationId xmlns:a16="http://schemas.microsoft.com/office/drawing/2014/main" id="{32E6B03B-7C9A-0E57-9599-89BBBD2F20A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3FD4C3E-C29D-92B0-CA5C-CDE7963B1B56}"/>
              </a:ext>
            </a:extLst>
          </p:cNvPr>
          <p:cNvSpPr>
            <a:spLocks noGrp="1"/>
          </p:cNvSpPr>
          <p:nvPr>
            <p:ph type="sldNum" sz="quarter" idx="12"/>
          </p:nvPr>
        </p:nvSpPr>
        <p:spPr/>
        <p:txBody>
          <a:bodyPr/>
          <a:lstStyle/>
          <a:p>
            <a:fld id="{03115682-8B3D-4D1D-BB17-A43D3E0D7699}" type="slidenum">
              <a:rPr lang="en-GB" smtClean="0"/>
              <a:t>‹#›</a:t>
            </a:fld>
            <a:endParaRPr lang="en-GB"/>
          </a:p>
        </p:txBody>
      </p:sp>
    </p:spTree>
    <p:extLst>
      <p:ext uri="{BB962C8B-B14F-4D97-AF65-F5344CB8AC3E}">
        <p14:creationId xmlns:p14="http://schemas.microsoft.com/office/powerpoint/2010/main" val="4146015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500481"/>
            <a:ext cx="11018520" cy="467436"/>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5"/>
            <a:ext cx="5219700" cy="363561"/>
          </a:xfrm>
        </p:spPr>
        <p:txBody>
          <a:bodyPr anchor="t"/>
          <a:lstStyle>
            <a:lvl1pPr marL="0" indent="0">
              <a:spcBef>
                <a:spcPts val="0"/>
              </a:spcBef>
              <a:buNone/>
              <a:defRPr sz="236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1308812"/>
          </a:xfrm>
        </p:spPr>
        <p:txBody>
          <a:bodyPr/>
          <a:lstStyle>
            <a:lvl1pPr>
              <a:defRPr sz="20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363561"/>
          </a:xfrm>
        </p:spPr>
        <p:txBody>
          <a:bodyPr anchor="t"/>
          <a:lstStyle>
            <a:lvl1pPr marL="0" indent="0">
              <a:spcBef>
                <a:spcPts val="0"/>
              </a:spcBef>
              <a:buNone/>
              <a:defRPr sz="236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308812"/>
          </a:xfrm>
        </p:spPr>
        <p:txBody>
          <a:bodyPr/>
          <a:lstStyle>
            <a:lvl1pPr>
              <a:defRPr sz="202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61207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2475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userDrawn="1">
  <p:cSld name="Title_Only_Ligh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pic>
        <p:nvPicPr>
          <p:cNvPr id="4" name="Microsoft Logo">
            <a:extLst>
              <a:ext uri="{FF2B5EF4-FFF2-40B4-BE49-F238E27FC236}">
                <a16:creationId xmlns:a16="http://schemas.microsoft.com/office/drawing/2014/main" id="{44ABD40F-E724-020A-A251-6F75E8E542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047443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cSld name="1_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72766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5860835"/>
      </p:ext>
    </p:extLst>
  </p:cSld>
  <p:clrMapOvr>
    <a:masterClrMapping/>
  </p:clrMapOvr>
  <p:transition>
    <p:fade/>
  </p:transition>
  <p:extLst>
    <p:ext uri="{DCECCB84-F9BA-43D5-87BE-67443E8EF086}">
      <p15:sldGuideLst xmlns:p15="http://schemas.microsoft.com/office/powerpoint/2012/main"/>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 Generic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6D4B087-9366-ED85-49BA-A38B9606F20D}"/>
              </a:ext>
            </a:extLst>
          </p:cNvPr>
          <p:cNvPicPr>
            <a:picLocks noChangeAspect="1"/>
          </p:cNvPicPr>
          <p:nvPr userDrawn="1"/>
        </p:nvPicPr>
        <p:blipFill>
          <a:blip r:embed="rId3"/>
          <a:srcRect l="5" r="5"/>
          <a:stretch/>
        </p:blipFill>
        <p:spPr>
          <a:xfrm>
            <a:off x="664" y="960"/>
            <a:ext cx="12190673" cy="6856081"/>
          </a:xfrm>
          <a:prstGeom prst="rect">
            <a:avLst/>
          </a:prstGeom>
        </p:spPr>
      </p:pic>
      <p:sp useBgFill="1">
        <p:nvSpPr>
          <p:cNvPr id="7" name="Rectangle: Rounded Corners 6">
            <a:extLst>
              <a:ext uri="{FF2B5EF4-FFF2-40B4-BE49-F238E27FC236}">
                <a16:creationId xmlns:a16="http://schemas.microsoft.com/office/drawing/2014/main" id="{AEB12D5A-D5BB-3708-61FE-85649EB13557}"/>
              </a:ext>
            </a:extLst>
          </p:cNvPr>
          <p:cNvSpPr/>
          <p:nvPr userDrawn="1"/>
        </p:nvSpPr>
        <p:spPr bwMode="auto">
          <a:xfrm>
            <a:off x="230841" y="229394"/>
            <a:ext cx="11730318" cy="6399212"/>
          </a:xfrm>
          <a:prstGeom prst="roundRect">
            <a:avLst>
              <a:gd name="adj" fmla="val 2410"/>
            </a:avLst>
          </a:prstGeom>
          <a:ln>
            <a:noFill/>
            <a:headEnd type="none" w="med" len="med"/>
            <a:tailEnd type="none" w="med" len="med"/>
          </a:ln>
          <a:effectLst>
            <a:outerShdw blurRad="2032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9C5D500F-373C-6D8A-C87A-8B74B3520CB1}"/>
              </a:ext>
            </a:extLst>
          </p:cNvPr>
          <p:cNvSpPr/>
          <p:nvPr userDrawn="1"/>
        </p:nvSpPr>
        <p:spPr bwMode="auto">
          <a:xfrm>
            <a:off x="230841" y="229394"/>
            <a:ext cx="11730318" cy="6399212"/>
          </a:xfrm>
          <a:prstGeom prst="roundRect">
            <a:avLst>
              <a:gd name="adj" fmla="val 2410"/>
            </a:avLst>
          </a:prstGeom>
          <a:gradFill>
            <a:gsLst>
              <a:gs pos="0">
                <a:schemeClr val="bg1"/>
              </a:gs>
              <a:gs pos="100000">
                <a:schemeClr val="bg1">
                  <a:alpha val="5600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Title 13">
            <a:extLst>
              <a:ext uri="{FF2B5EF4-FFF2-40B4-BE49-F238E27FC236}">
                <a16:creationId xmlns:a16="http://schemas.microsoft.com/office/drawing/2014/main" id="{E6F5F079-BC6A-2F8A-3765-785292E0BBD1}"/>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marL="0" algn="l" defTabSz="914367" rtl="0" eaLnBrk="1" latinLnBrk="0" hangingPunct="1">
              <a:defRPr lang="en-GB" sz="3200" kern="1200" dirty="0">
                <a:solidFill>
                  <a:srgbClr val="0078D4"/>
                </a:solidFill>
                <a:latin typeface="Segoe Sans Text Semibold"/>
                <a:ea typeface="+mn-ea"/>
                <a:cs typeface="+mn-cs"/>
              </a:defRPr>
            </a:lvl1pPr>
          </a:lstStyle>
          <a:p>
            <a:pPr marL="0" marR="0" lvl="0" indent="0" defTabSz="914367" fontAlgn="auto">
              <a:spcBef>
                <a:spcPts val="0"/>
              </a:spcBef>
              <a:spcAft>
                <a:spcPts val="0"/>
              </a:spcAft>
              <a:buClrTx/>
              <a:buSzTx/>
              <a:buFontTx/>
              <a:tabLst/>
            </a:pPr>
            <a:r>
              <a:rPr lang="en-US"/>
              <a:t>Click to edit title</a:t>
            </a:r>
            <a:endParaRPr lang="en-GB"/>
          </a:p>
        </p:txBody>
      </p:sp>
      <p:sp>
        <p:nvSpPr>
          <p:cNvPr id="16" name="Content Placeholder 2">
            <a:extLst>
              <a:ext uri="{FF2B5EF4-FFF2-40B4-BE49-F238E27FC236}">
                <a16:creationId xmlns:a16="http://schemas.microsoft.com/office/drawing/2014/main" id="{9FEE9692-7BBB-EE91-31C0-6285D6D4FCC4}"/>
              </a:ext>
            </a:extLst>
          </p:cNvPr>
          <p:cNvSpPr>
            <a:spLocks noGrp="1"/>
          </p:cNvSpPr>
          <p:nvPr>
            <p:ph idx="1" hasCustomPrompt="1"/>
          </p:nvPr>
        </p:nvSpPr>
        <p:spPr>
          <a:xfrm>
            <a:off x="569912" y="1952625"/>
            <a:ext cx="11050588" cy="4311651"/>
          </a:xfrm>
          <a:prstGeom prst="rect">
            <a:avLst/>
          </a:prstGeom>
        </p:spPr>
        <p:txBody>
          <a:bodyPr wrap="square" lIns="0" tIns="0" rIns="0" bIns="0" anchor="t" anchorCtr="0">
            <a:noAutofit/>
          </a:bodyPr>
          <a:lstStyle>
            <a:lvl1pPr>
              <a:defRPr kumimoji="0" lang="en-US" sz="1800" b="0" i="0" u="none" strike="noStrike" kern="1200" cap="none" spc="-49" normalizeH="0" baseline="0" dirty="0">
                <a:ln w="3175">
                  <a:noFill/>
                </a:ln>
                <a:solidFill>
                  <a:srgbClr val="2A446F"/>
                </a:solidFill>
                <a:effectLst/>
                <a:uLnTx/>
                <a:uFillTx/>
                <a:latin typeface="+mn-lt"/>
                <a:ea typeface="+mn-ea"/>
                <a:cs typeface="+mn-cs"/>
              </a:defRPr>
            </a:lvl1pPr>
          </a:lstStyle>
          <a:p>
            <a:pPr marL="0" marR="0" lvl="0" indent="0" algn="l" defTabSz="93238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Click to edit text/ content</a:t>
            </a:r>
          </a:p>
        </p:txBody>
      </p:sp>
    </p:spTree>
    <p:extLst>
      <p:ext uri="{BB962C8B-B14F-4D97-AF65-F5344CB8AC3E}">
        <p14:creationId xmlns:p14="http://schemas.microsoft.com/office/powerpoint/2010/main" val="2676073154"/>
      </p:ext>
    </p:extLst>
  </p:cSld>
  <p:clrMapOvr>
    <a:masterClrMapping/>
  </p:clrMapOvr>
  <p:transition>
    <p:fade/>
  </p:transition>
  <p:extLst>
    <p:ext uri="{DCECCB84-F9BA-43D5-87BE-67443E8EF086}">
      <p15:sldGuideLst xmlns:p15="http://schemas.microsoft.com/office/powerpoint/2012/main"/>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2.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Picture 17" descr="A blue and green gradient&#10;&#10;Description automatically generated">
            <a:extLst>
              <a:ext uri="{FF2B5EF4-FFF2-40B4-BE49-F238E27FC236}">
                <a16:creationId xmlns:a16="http://schemas.microsoft.com/office/drawing/2014/main" id="{35A1A49D-8E1B-F85A-9A4E-11ADEF2AF2D2}"/>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6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931807"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12" name="Rectangle: Top Corners Rounded 11">
            <a:extLst>
              <a:ext uri="{FF2B5EF4-FFF2-40B4-BE49-F238E27FC236}">
                <a16:creationId xmlns:a16="http://schemas.microsoft.com/office/drawing/2014/main" id="{352F3192-084A-3185-50BA-3364F1D52B23}"/>
              </a:ext>
            </a:extLst>
          </p:cNvPr>
          <p:cNvSpPr/>
          <p:nvPr userDrawn="1"/>
        </p:nvSpPr>
        <p:spPr bwMode="auto">
          <a:xfrm rot="5400000">
            <a:off x="5835204" y="427116"/>
            <a:ext cx="6194362" cy="6003766"/>
          </a:xfrm>
          <a:prstGeom prst="round2SameRect">
            <a:avLst>
              <a:gd name="adj1" fmla="val 1825"/>
              <a:gd name="adj2" fmla="val 0"/>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Picture 12" descr="A black and white logo&#10;&#10;Description automatically generated">
            <a:extLst>
              <a:ext uri="{FF2B5EF4-FFF2-40B4-BE49-F238E27FC236}">
                <a16:creationId xmlns:a16="http://schemas.microsoft.com/office/drawing/2014/main" id="{D6C287AF-DE65-E1A1-2AFE-089E39C1A747}"/>
              </a:ext>
            </a:extLst>
          </p:cNvPr>
          <p:cNvPicPr>
            <a:picLocks noChangeAspect="1"/>
          </p:cNvPicPr>
          <p:nvPr userDrawn="1"/>
        </p:nvPicPr>
        <p:blipFill>
          <a:blip r:embed="rId5"/>
          <a:stretch>
            <a:fillRect/>
          </a:stretch>
        </p:blipFill>
        <p:spPr>
          <a:xfrm>
            <a:off x="289560" y="1195267"/>
            <a:ext cx="3728599" cy="1233264"/>
          </a:xfrm>
          <a:prstGeom prst="rect">
            <a:avLst/>
          </a:prstGeom>
        </p:spPr>
      </p:pic>
      <p:sp>
        <p:nvSpPr>
          <p:cNvPr id="9" name="Title 13">
            <a:extLst>
              <a:ext uri="{FF2B5EF4-FFF2-40B4-BE49-F238E27FC236}">
                <a16:creationId xmlns:a16="http://schemas.microsoft.com/office/drawing/2014/main" id="{550159F9-2F3D-D4F4-5BE8-E72231BDBCBB}"/>
              </a:ext>
            </a:extLst>
          </p:cNvPr>
          <p:cNvSpPr>
            <a:spLocks noGrp="1"/>
          </p:cNvSpPr>
          <p:nvPr>
            <p:ph type="title" hasCustomPrompt="1"/>
          </p:nvPr>
        </p:nvSpPr>
        <p:spPr>
          <a:xfrm>
            <a:off x="1210945" y="2759389"/>
            <a:ext cx="4031615" cy="1292662"/>
          </a:xfrm>
        </p:spPr>
        <p:txBody>
          <a:bodyPr wrap="square" lIns="0" tIns="0" rIns="0" bIns="0" rtlCol="0">
            <a:noAutofit/>
          </a:bodyPr>
          <a:lstStyle>
            <a:lvl1pPr>
              <a:defRPr kumimoji="0" lang="en-GB" sz="2800" i="0" u="none" strike="noStrike" spc="0" normalizeH="0" dirty="0">
                <a:ln>
                  <a:noFill/>
                </a:ln>
                <a:solidFill>
                  <a:schemeClr val="tx2"/>
                </a:solidFill>
                <a:uLnTx/>
                <a:uFillTx/>
                <a:latin typeface="Segoe Sans Text Semibold"/>
                <a:cs typeface="+mn-cs"/>
              </a:defRPr>
            </a:lvl1pPr>
          </a:lstStyle>
          <a:p>
            <a:pPr marL="0" marR="0" lvl="0" indent="0" defTabSz="914367" fontAlgn="auto">
              <a:spcBef>
                <a:spcPts val="0"/>
              </a:spcBef>
              <a:spcAft>
                <a:spcPts val="0"/>
              </a:spcAft>
              <a:buClrTx/>
              <a:buSzTx/>
              <a:buFontTx/>
              <a:tabLst/>
            </a:pPr>
            <a:r>
              <a:rPr lang="en-US"/>
              <a:t>Click to edit</a:t>
            </a:r>
            <a:br>
              <a:rPr lang="en-US"/>
            </a:br>
            <a:r>
              <a:rPr lang="en-US"/>
              <a:t>title up to</a:t>
            </a:r>
            <a:br>
              <a:rPr lang="en-US"/>
            </a:br>
            <a:r>
              <a:rPr lang="en-US"/>
              <a:t>three lines</a:t>
            </a:r>
            <a:endParaRPr lang="en-GB"/>
          </a:p>
        </p:txBody>
      </p:sp>
      <p:sp>
        <p:nvSpPr>
          <p:cNvPr id="10" name="Content Placeholder 2">
            <a:extLst>
              <a:ext uri="{FF2B5EF4-FFF2-40B4-BE49-F238E27FC236}">
                <a16:creationId xmlns:a16="http://schemas.microsoft.com/office/drawing/2014/main" id="{43140704-0FEA-612C-8A24-91EA995D093B}"/>
              </a:ext>
            </a:extLst>
          </p:cNvPr>
          <p:cNvSpPr>
            <a:spLocks noGrp="1"/>
          </p:cNvSpPr>
          <p:nvPr>
            <p:ph idx="1" hasCustomPrompt="1"/>
          </p:nvPr>
        </p:nvSpPr>
        <p:spPr>
          <a:xfrm>
            <a:off x="1210945" y="4549140"/>
            <a:ext cx="4031615" cy="276999"/>
          </a:xfrm>
          <a:prstGeom prst="rect">
            <a:avLst/>
          </a:prstGeom>
        </p:spPr>
        <p:txBody>
          <a:bodyPr wrap="square" lIns="0" tIns="0" rIns="0" bIns="0" anchor="t" anchorCtr="0">
            <a:spAutoFit/>
          </a:bodyPr>
          <a:lstStyle>
            <a:lvl1pPr>
              <a:defRPr kumimoji="0" lang="en-US" sz="18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Presenter name</a:t>
            </a:r>
          </a:p>
        </p:txBody>
      </p:sp>
      <p:sp>
        <p:nvSpPr>
          <p:cNvPr id="11" name="Content Placeholder 2">
            <a:extLst>
              <a:ext uri="{FF2B5EF4-FFF2-40B4-BE49-F238E27FC236}">
                <a16:creationId xmlns:a16="http://schemas.microsoft.com/office/drawing/2014/main" id="{5838FC83-D988-03FF-EB9B-9784B75AF5A6}"/>
              </a:ext>
            </a:extLst>
          </p:cNvPr>
          <p:cNvSpPr>
            <a:spLocks noGrp="1"/>
          </p:cNvSpPr>
          <p:nvPr>
            <p:ph idx="10" hasCustomPrompt="1"/>
          </p:nvPr>
        </p:nvSpPr>
        <p:spPr>
          <a:xfrm>
            <a:off x="1210945" y="4905398"/>
            <a:ext cx="4031615" cy="276999"/>
          </a:xfrm>
          <a:prstGeom prst="rect">
            <a:avLst/>
          </a:prstGeom>
        </p:spPr>
        <p:txBody>
          <a:bodyPr wrap="square" lIns="0" tIns="0" rIns="0" bIns="0" anchor="t" anchorCtr="0">
            <a:spAutoFit/>
          </a:bodyPr>
          <a:lstStyle>
            <a:lvl1pPr>
              <a:defRPr kumimoji="0" lang="en-US" sz="18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role/ title</a:t>
            </a:r>
          </a:p>
        </p:txBody>
      </p:sp>
    </p:spTree>
    <p:extLst>
      <p:ext uri="{BB962C8B-B14F-4D97-AF65-F5344CB8AC3E}">
        <p14:creationId xmlns:p14="http://schemas.microsoft.com/office/powerpoint/2010/main" val="440860881"/>
      </p:ext>
    </p:extLst>
  </p:cSld>
  <p:clrMapOvr>
    <a:masterClrMapping/>
  </p:clrMapOvr>
  <p:transition>
    <p:fade/>
  </p:transition>
  <p:extLst>
    <p:ext uri="{DCECCB84-F9BA-43D5-87BE-67443E8EF086}">
      <p15:sldGuideLst xmlns:p15="http://schemas.microsoft.com/office/powerpoint/2012/main"/>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3.1 Sess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olorful background with a thin line&#10;&#10;Description automatically generated with medium confidence">
            <a:extLst>
              <a:ext uri="{FF2B5EF4-FFF2-40B4-BE49-F238E27FC236}">
                <a16:creationId xmlns:a16="http://schemas.microsoft.com/office/drawing/2014/main" id="{E047C2B2-F7C8-B560-6D54-0DE4EC5487BE}"/>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6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931807"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12" name="Rectangle: Top Corners Rounded 11">
            <a:extLst>
              <a:ext uri="{FF2B5EF4-FFF2-40B4-BE49-F238E27FC236}">
                <a16:creationId xmlns:a16="http://schemas.microsoft.com/office/drawing/2014/main" id="{352F3192-084A-3185-50BA-3364F1D52B23}"/>
              </a:ext>
            </a:extLst>
          </p:cNvPr>
          <p:cNvSpPr/>
          <p:nvPr userDrawn="1"/>
        </p:nvSpPr>
        <p:spPr bwMode="auto">
          <a:xfrm rot="5400000">
            <a:off x="5835204" y="427116"/>
            <a:ext cx="6194362" cy="6003766"/>
          </a:xfrm>
          <a:prstGeom prst="round2SameRect">
            <a:avLst>
              <a:gd name="adj1" fmla="val 1825"/>
              <a:gd name="adj2" fmla="val 0"/>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Picture 12" descr="A black and white logo&#10;&#10;Description automatically generated">
            <a:extLst>
              <a:ext uri="{FF2B5EF4-FFF2-40B4-BE49-F238E27FC236}">
                <a16:creationId xmlns:a16="http://schemas.microsoft.com/office/drawing/2014/main" id="{D6C287AF-DE65-E1A1-2AFE-089E39C1A747}"/>
              </a:ext>
            </a:extLst>
          </p:cNvPr>
          <p:cNvPicPr>
            <a:picLocks noChangeAspect="1"/>
          </p:cNvPicPr>
          <p:nvPr userDrawn="1"/>
        </p:nvPicPr>
        <p:blipFill>
          <a:blip r:embed="rId5"/>
          <a:stretch>
            <a:fillRect/>
          </a:stretch>
        </p:blipFill>
        <p:spPr>
          <a:xfrm>
            <a:off x="230557" y="331816"/>
            <a:ext cx="3728599" cy="1233264"/>
          </a:xfrm>
          <a:prstGeom prst="rect">
            <a:avLst/>
          </a:prstGeom>
        </p:spPr>
      </p:pic>
      <p:sp>
        <p:nvSpPr>
          <p:cNvPr id="9" name="Title 13">
            <a:extLst>
              <a:ext uri="{FF2B5EF4-FFF2-40B4-BE49-F238E27FC236}">
                <a16:creationId xmlns:a16="http://schemas.microsoft.com/office/drawing/2014/main" id="{550159F9-2F3D-D4F4-5BE8-E72231BDBCBB}"/>
              </a:ext>
            </a:extLst>
          </p:cNvPr>
          <p:cNvSpPr>
            <a:spLocks noGrp="1"/>
          </p:cNvSpPr>
          <p:nvPr>
            <p:ph type="title" hasCustomPrompt="1"/>
          </p:nvPr>
        </p:nvSpPr>
        <p:spPr>
          <a:xfrm>
            <a:off x="1210945" y="2759389"/>
            <a:ext cx="4031615" cy="1292662"/>
          </a:xfrm>
        </p:spPr>
        <p:txBody>
          <a:bodyPr wrap="square" lIns="0" tIns="0" rIns="0" bIns="0" rtlCol="0">
            <a:noAutofit/>
          </a:bodyPr>
          <a:lstStyle>
            <a:lvl1pPr>
              <a:defRPr kumimoji="0" lang="en-GB" sz="2800" i="0" u="none" strike="noStrike" spc="0" normalizeH="0" dirty="0">
                <a:ln>
                  <a:noFill/>
                </a:ln>
                <a:solidFill>
                  <a:schemeClr val="tx2"/>
                </a:solidFill>
                <a:uLnTx/>
                <a:uFillTx/>
                <a:latin typeface="Segoe Sans Text Semibold"/>
                <a:cs typeface="+mn-cs"/>
              </a:defRPr>
            </a:lvl1pPr>
          </a:lstStyle>
          <a:p>
            <a:pPr marL="0" marR="0" lvl="0" indent="0" defTabSz="914367" fontAlgn="auto">
              <a:spcBef>
                <a:spcPts val="0"/>
              </a:spcBef>
              <a:spcAft>
                <a:spcPts val="0"/>
              </a:spcAft>
              <a:buClrTx/>
              <a:buSzTx/>
              <a:buFontTx/>
              <a:tabLst/>
            </a:pPr>
            <a:r>
              <a:rPr lang="en-US"/>
              <a:t>Click to edit</a:t>
            </a:r>
            <a:br>
              <a:rPr lang="en-US"/>
            </a:br>
            <a:r>
              <a:rPr lang="en-US"/>
              <a:t>title up to</a:t>
            </a:r>
            <a:br>
              <a:rPr lang="en-US"/>
            </a:br>
            <a:r>
              <a:rPr lang="en-US"/>
              <a:t>three lines</a:t>
            </a:r>
            <a:endParaRPr lang="en-GB"/>
          </a:p>
        </p:txBody>
      </p:sp>
      <p:sp>
        <p:nvSpPr>
          <p:cNvPr id="10" name="Content Placeholder 2">
            <a:extLst>
              <a:ext uri="{FF2B5EF4-FFF2-40B4-BE49-F238E27FC236}">
                <a16:creationId xmlns:a16="http://schemas.microsoft.com/office/drawing/2014/main" id="{43140704-0FEA-612C-8A24-91EA995D093B}"/>
              </a:ext>
            </a:extLst>
          </p:cNvPr>
          <p:cNvSpPr>
            <a:spLocks noGrp="1"/>
          </p:cNvSpPr>
          <p:nvPr>
            <p:ph idx="1" hasCustomPrompt="1"/>
          </p:nvPr>
        </p:nvSpPr>
        <p:spPr>
          <a:xfrm>
            <a:off x="1210945" y="4549140"/>
            <a:ext cx="4031615" cy="276999"/>
          </a:xfrm>
          <a:prstGeom prst="rect">
            <a:avLst/>
          </a:prstGeom>
        </p:spPr>
        <p:txBody>
          <a:bodyPr wrap="square" lIns="0" tIns="0" rIns="0" bIns="0" anchor="t" anchorCtr="0">
            <a:spAutoFit/>
          </a:bodyPr>
          <a:lstStyle>
            <a:lvl1pPr>
              <a:defRPr kumimoji="0" lang="en-US" sz="18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Presenter name</a:t>
            </a:r>
          </a:p>
        </p:txBody>
      </p:sp>
      <p:sp>
        <p:nvSpPr>
          <p:cNvPr id="11" name="Content Placeholder 2">
            <a:extLst>
              <a:ext uri="{FF2B5EF4-FFF2-40B4-BE49-F238E27FC236}">
                <a16:creationId xmlns:a16="http://schemas.microsoft.com/office/drawing/2014/main" id="{5838FC83-D988-03FF-EB9B-9784B75AF5A6}"/>
              </a:ext>
            </a:extLst>
          </p:cNvPr>
          <p:cNvSpPr>
            <a:spLocks noGrp="1"/>
          </p:cNvSpPr>
          <p:nvPr>
            <p:ph idx="10" hasCustomPrompt="1"/>
          </p:nvPr>
        </p:nvSpPr>
        <p:spPr>
          <a:xfrm>
            <a:off x="1210945" y="4905398"/>
            <a:ext cx="4031615" cy="276999"/>
          </a:xfrm>
          <a:prstGeom prst="rect">
            <a:avLst/>
          </a:prstGeom>
        </p:spPr>
        <p:txBody>
          <a:bodyPr wrap="square" lIns="0" tIns="0" rIns="0" bIns="0" anchor="t" anchorCtr="0">
            <a:spAutoFit/>
          </a:bodyPr>
          <a:lstStyle>
            <a:lvl1pPr>
              <a:defRPr kumimoji="0" lang="en-US" sz="18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role/ title</a:t>
            </a:r>
          </a:p>
        </p:txBody>
      </p:sp>
    </p:spTree>
    <p:extLst>
      <p:ext uri="{BB962C8B-B14F-4D97-AF65-F5344CB8AC3E}">
        <p14:creationId xmlns:p14="http://schemas.microsoft.com/office/powerpoint/2010/main" val="1009542823"/>
      </p:ext>
    </p:extLst>
  </p:cSld>
  <p:clrMapOvr>
    <a:masterClrMapping/>
  </p:clrMapOvr>
  <p:transition>
    <p:fade/>
  </p:transition>
  <p:extLst>
    <p:ext uri="{DCECCB84-F9BA-43D5-87BE-67443E8EF086}">
      <p15:sldGuideLst xmlns:p15="http://schemas.microsoft.com/office/powerpoint/2012/main"/>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3.2 Sess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olorful background with a thin line&#10;&#10;Description automatically generated with medium confidence">
            <a:extLst>
              <a:ext uri="{FF2B5EF4-FFF2-40B4-BE49-F238E27FC236}">
                <a16:creationId xmlns:a16="http://schemas.microsoft.com/office/drawing/2014/main" id="{E047C2B2-F7C8-B560-6D54-0DE4EC5487BE}"/>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6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931807"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12" name="Rectangle: Top Corners Rounded 11">
            <a:extLst>
              <a:ext uri="{FF2B5EF4-FFF2-40B4-BE49-F238E27FC236}">
                <a16:creationId xmlns:a16="http://schemas.microsoft.com/office/drawing/2014/main" id="{352F3192-084A-3185-50BA-3364F1D52B23}"/>
              </a:ext>
            </a:extLst>
          </p:cNvPr>
          <p:cNvSpPr/>
          <p:nvPr userDrawn="1"/>
        </p:nvSpPr>
        <p:spPr bwMode="auto">
          <a:xfrm rot="5400000">
            <a:off x="5835204" y="427116"/>
            <a:ext cx="6194362" cy="6003766"/>
          </a:xfrm>
          <a:prstGeom prst="round2SameRect">
            <a:avLst>
              <a:gd name="adj1" fmla="val 1825"/>
              <a:gd name="adj2" fmla="val 0"/>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Picture 12" descr="A black and white logo&#10;&#10;Description automatically generated">
            <a:extLst>
              <a:ext uri="{FF2B5EF4-FFF2-40B4-BE49-F238E27FC236}">
                <a16:creationId xmlns:a16="http://schemas.microsoft.com/office/drawing/2014/main" id="{D6C287AF-DE65-E1A1-2AFE-089E39C1A747}"/>
              </a:ext>
            </a:extLst>
          </p:cNvPr>
          <p:cNvPicPr>
            <a:picLocks noChangeAspect="1"/>
          </p:cNvPicPr>
          <p:nvPr userDrawn="1"/>
        </p:nvPicPr>
        <p:blipFill>
          <a:blip r:embed="rId5"/>
          <a:stretch>
            <a:fillRect/>
          </a:stretch>
        </p:blipFill>
        <p:spPr>
          <a:xfrm>
            <a:off x="230557" y="331816"/>
            <a:ext cx="3728599" cy="1233264"/>
          </a:xfrm>
          <a:prstGeom prst="rect">
            <a:avLst/>
          </a:prstGeom>
        </p:spPr>
      </p:pic>
      <p:sp>
        <p:nvSpPr>
          <p:cNvPr id="9" name="Title 13">
            <a:extLst>
              <a:ext uri="{FF2B5EF4-FFF2-40B4-BE49-F238E27FC236}">
                <a16:creationId xmlns:a16="http://schemas.microsoft.com/office/drawing/2014/main" id="{550159F9-2F3D-D4F4-5BE8-E72231BDBCBB}"/>
              </a:ext>
            </a:extLst>
          </p:cNvPr>
          <p:cNvSpPr>
            <a:spLocks noGrp="1"/>
          </p:cNvSpPr>
          <p:nvPr>
            <p:ph type="title" hasCustomPrompt="1"/>
          </p:nvPr>
        </p:nvSpPr>
        <p:spPr>
          <a:xfrm>
            <a:off x="1210945" y="2759389"/>
            <a:ext cx="4031615" cy="1292662"/>
          </a:xfrm>
        </p:spPr>
        <p:txBody>
          <a:bodyPr wrap="square" lIns="0" tIns="0" rIns="0" bIns="0" rtlCol="0">
            <a:noAutofit/>
          </a:bodyPr>
          <a:lstStyle>
            <a:lvl1pPr>
              <a:defRPr kumimoji="0" lang="en-GB" sz="2800" i="0" u="none" strike="noStrike" spc="0" normalizeH="0" dirty="0">
                <a:ln>
                  <a:noFill/>
                </a:ln>
                <a:solidFill>
                  <a:schemeClr val="tx2"/>
                </a:solidFill>
                <a:uLnTx/>
                <a:uFillTx/>
                <a:latin typeface="Segoe Sans Text Semibold"/>
                <a:cs typeface="+mn-cs"/>
              </a:defRPr>
            </a:lvl1pPr>
          </a:lstStyle>
          <a:p>
            <a:pPr marL="0" marR="0" lvl="0" indent="0" defTabSz="914367" fontAlgn="auto">
              <a:spcBef>
                <a:spcPts val="0"/>
              </a:spcBef>
              <a:spcAft>
                <a:spcPts val="0"/>
              </a:spcAft>
              <a:buClrTx/>
              <a:buSzTx/>
              <a:buFontTx/>
              <a:tabLst/>
            </a:pPr>
            <a:r>
              <a:rPr lang="en-US"/>
              <a:t>Click to edit</a:t>
            </a:r>
            <a:br>
              <a:rPr lang="en-US"/>
            </a:br>
            <a:r>
              <a:rPr lang="en-US"/>
              <a:t>title up to</a:t>
            </a:r>
            <a:br>
              <a:rPr lang="en-US"/>
            </a:br>
            <a:r>
              <a:rPr lang="en-US"/>
              <a:t>three lines</a:t>
            </a:r>
            <a:endParaRPr lang="en-GB"/>
          </a:p>
        </p:txBody>
      </p:sp>
      <p:sp>
        <p:nvSpPr>
          <p:cNvPr id="2" name="Rectangle: Rounded Corners 1">
            <a:extLst>
              <a:ext uri="{FF2B5EF4-FFF2-40B4-BE49-F238E27FC236}">
                <a16:creationId xmlns:a16="http://schemas.microsoft.com/office/drawing/2014/main" id="{9BD22EB8-F06C-197C-EB00-9F922FFBF511}"/>
              </a:ext>
            </a:extLst>
          </p:cNvPr>
          <p:cNvSpPr/>
          <p:nvPr userDrawn="1"/>
        </p:nvSpPr>
        <p:spPr bwMode="auto">
          <a:xfrm>
            <a:off x="1183480" y="4755747"/>
            <a:ext cx="4489289" cy="1110678"/>
          </a:xfrm>
          <a:prstGeom prst="roundRect">
            <a:avLst>
              <a:gd name="adj" fmla="val 5637"/>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3" name="Group 2">
            <a:extLst>
              <a:ext uri="{FF2B5EF4-FFF2-40B4-BE49-F238E27FC236}">
                <a16:creationId xmlns:a16="http://schemas.microsoft.com/office/drawing/2014/main" id="{6CBC7389-5D97-6A40-7D7A-8E5C42092858}"/>
              </a:ext>
            </a:extLst>
          </p:cNvPr>
          <p:cNvGrpSpPr/>
          <p:nvPr userDrawn="1"/>
        </p:nvGrpSpPr>
        <p:grpSpPr>
          <a:xfrm>
            <a:off x="1261672" y="4833938"/>
            <a:ext cx="954296" cy="954296"/>
            <a:chOff x="1261672" y="4833938"/>
            <a:chExt cx="954296" cy="954296"/>
          </a:xfrm>
        </p:grpSpPr>
        <p:sp>
          <p:nvSpPr>
            <p:cNvPr id="4" name="Rectangle: Rounded Corners 3">
              <a:extLst>
                <a:ext uri="{FF2B5EF4-FFF2-40B4-BE49-F238E27FC236}">
                  <a16:creationId xmlns:a16="http://schemas.microsoft.com/office/drawing/2014/main" id="{23F71B53-3EDB-5788-A879-66C25CD512E6}"/>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6" name="Rectangle: Rounded Corners 5">
              <a:extLst>
                <a:ext uri="{FF2B5EF4-FFF2-40B4-BE49-F238E27FC236}">
                  <a16:creationId xmlns:a16="http://schemas.microsoft.com/office/drawing/2014/main" id="{56EF052A-4B92-BFC3-3564-C658CFA41BAA}"/>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8" name="Content Placeholder 2">
            <a:extLst>
              <a:ext uri="{FF2B5EF4-FFF2-40B4-BE49-F238E27FC236}">
                <a16:creationId xmlns:a16="http://schemas.microsoft.com/office/drawing/2014/main" id="{8BE20AE0-A7F0-6573-88FF-D9C7F343C910}"/>
              </a:ext>
            </a:extLst>
          </p:cNvPr>
          <p:cNvSpPr>
            <a:spLocks noGrp="1"/>
          </p:cNvSpPr>
          <p:nvPr>
            <p:ph idx="1" hasCustomPrompt="1"/>
          </p:nvPr>
        </p:nvSpPr>
        <p:spPr>
          <a:xfrm>
            <a:off x="2329097" y="4924885"/>
            <a:ext cx="3247791" cy="276999"/>
          </a:xfrm>
          <a:prstGeom prst="rect">
            <a:avLst/>
          </a:prstGeom>
          <a:noFill/>
        </p:spPr>
        <p:txBody>
          <a:bodyPr wrap="square">
            <a:spAutoFit/>
          </a:bodyPr>
          <a:lstStyle>
            <a:lvl1pPr marL="0" indent="0" algn="l">
              <a:buNone/>
              <a:defRPr kumimoji="0" lang="en-US" sz="18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Presenter name</a:t>
            </a:r>
          </a:p>
        </p:txBody>
      </p:sp>
      <p:sp>
        <p:nvSpPr>
          <p:cNvPr id="14" name="Content Placeholder 2">
            <a:extLst>
              <a:ext uri="{FF2B5EF4-FFF2-40B4-BE49-F238E27FC236}">
                <a16:creationId xmlns:a16="http://schemas.microsoft.com/office/drawing/2014/main" id="{02DBBF84-EDEA-92FC-4A05-008ADFD2E35F}"/>
              </a:ext>
            </a:extLst>
          </p:cNvPr>
          <p:cNvSpPr>
            <a:spLocks noGrp="1"/>
          </p:cNvSpPr>
          <p:nvPr>
            <p:ph idx="10" hasCustomPrompt="1"/>
          </p:nvPr>
        </p:nvSpPr>
        <p:spPr>
          <a:xfrm>
            <a:off x="2329097" y="5340384"/>
            <a:ext cx="3247791" cy="169277"/>
          </a:xfrm>
          <a:prstGeom prst="rect">
            <a:avLst/>
          </a:prstGeom>
        </p:spPr>
        <p:txBody>
          <a:bodyPr wrap="square" lIns="0" tIns="0" rIns="0" bIns="0" anchor="t" anchorCtr="0">
            <a:spAutoFit/>
          </a:bodyPr>
          <a:lstStyle>
            <a:lvl1pPr>
              <a:defRPr kumimoji="0" lang="en-US" sz="11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role/ title</a:t>
            </a:r>
          </a:p>
        </p:txBody>
      </p:sp>
      <p:sp>
        <p:nvSpPr>
          <p:cNvPr id="15" name="Picture Placeholder 21">
            <a:extLst>
              <a:ext uri="{FF2B5EF4-FFF2-40B4-BE49-F238E27FC236}">
                <a16:creationId xmlns:a16="http://schemas.microsoft.com/office/drawing/2014/main" id="{BC063C69-FBD1-E555-7D41-593A4816C071}"/>
              </a:ext>
            </a:extLst>
          </p:cNvPr>
          <p:cNvSpPr>
            <a:spLocks noGrp="1"/>
          </p:cNvSpPr>
          <p:nvPr>
            <p:ph type="pic" sz="quarter" idx="11" hasCustomPrompt="1"/>
          </p:nvPr>
        </p:nvSpPr>
        <p:spPr>
          <a:xfrm>
            <a:off x="1261672" y="4833938"/>
            <a:ext cx="954296" cy="954296"/>
          </a:xfrm>
          <a:prstGeom prst="roundRect">
            <a:avLst>
              <a:gd name="adj" fmla="val 10179"/>
            </a:avLst>
          </a:prstGeom>
        </p:spPr>
        <p:txBody>
          <a:bodyPr anchor="ctr" anchorCtr="0">
            <a:noAutofit/>
          </a:bodyPr>
          <a:lstStyle>
            <a:lvl1pPr marL="0" indent="0" algn="ctr">
              <a:buNone/>
              <a:defRPr sz="1100">
                <a:solidFill>
                  <a:schemeClr val="bg1"/>
                </a:solidFill>
              </a:defRPr>
            </a:lvl1pPr>
          </a:lstStyle>
          <a:p>
            <a:r>
              <a:rPr lang="en-GB"/>
              <a:t>Add speaker image</a:t>
            </a:r>
          </a:p>
        </p:txBody>
      </p:sp>
    </p:spTree>
    <p:extLst>
      <p:ext uri="{BB962C8B-B14F-4D97-AF65-F5344CB8AC3E}">
        <p14:creationId xmlns:p14="http://schemas.microsoft.com/office/powerpoint/2010/main" val="2578844156"/>
      </p:ext>
    </p:extLst>
  </p:cSld>
  <p:clrMapOvr>
    <a:masterClrMapping/>
  </p:clrMapOvr>
  <p:transition>
    <p:fade/>
  </p:transition>
  <p:extLst>
    <p:ext uri="{DCECCB84-F9BA-43D5-87BE-67443E8EF086}">
      <p15:sldGuideLst xmlns:p15="http://schemas.microsoft.com/office/powerpoint/2012/main"/>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3.3 Sess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olorful background with a thin line&#10;&#10;Description automatically generated with medium confidence">
            <a:extLst>
              <a:ext uri="{FF2B5EF4-FFF2-40B4-BE49-F238E27FC236}">
                <a16:creationId xmlns:a16="http://schemas.microsoft.com/office/drawing/2014/main" id="{E047C2B2-F7C8-B560-6D54-0DE4EC5487BE}"/>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6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931807"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useBgFill="1">
        <p:nvSpPr>
          <p:cNvPr id="12" name="Rectangle: Top Corners Rounded 11">
            <a:extLst>
              <a:ext uri="{FF2B5EF4-FFF2-40B4-BE49-F238E27FC236}">
                <a16:creationId xmlns:a16="http://schemas.microsoft.com/office/drawing/2014/main" id="{352F3192-084A-3185-50BA-3364F1D52B23}"/>
              </a:ext>
            </a:extLst>
          </p:cNvPr>
          <p:cNvSpPr/>
          <p:nvPr userDrawn="1"/>
        </p:nvSpPr>
        <p:spPr bwMode="auto">
          <a:xfrm rot="5400000">
            <a:off x="5835204" y="427116"/>
            <a:ext cx="6194362" cy="6003766"/>
          </a:xfrm>
          <a:prstGeom prst="round2SameRect">
            <a:avLst>
              <a:gd name="adj1" fmla="val 1825"/>
              <a:gd name="adj2" fmla="val 0"/>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3" name="Picture 12" descr="A black and white logo&#10;&#10;Description automatically generated">
            <a:extLst>
              <a:ext uri="{FF2B5EF4-FFF2-40B4-BE49-F238E27FC236}">
                <a16:creationId xmlns:a16="http://schemas.microsoft.com/office/drawing/2014/main" id="{D6C287AF-DE65-E1A1-2AFE-089E39C1A747}"/>
              </a:ext>
            </a:extLst>
          </p:cNvPr>
          <p:cNvPicPr>
            <a:picLocks noChangeAspect="1"/>
          </p:cNvPicPr>
          <p:nvPr userDrawn="1"/>
        </p:nvPicPr>
        <p:blipFill>
          <a:blip r:embed="rId5"/>
          <a:stretch>
            <a:fillRect/>
          </a:stretch>
        </p:blipFill>
        <p:spPr>
          <a:xfrm>
            <a:off x="230557" y="331816"/>
            <a:ext cx="3728599" cy="1233264"/>
          </a:xfrm>
          <a:prstGeom prst="rect">
            <a:avLst/>
          </a:prstGeom>
        </p:spPr>
      </p:pic>
      <p:sp>
        <p:nvSpPr>
          <p:cNvPr id="9" name="Title 13">
            <a:extLst>
              <a:ext uri="{FF2B5EF4-FFF2-40B4-BE49-F238E27FC236}">
                <a16:creationId xmlns:a16="http://schemas.microsoft.com/office/drawing/2014/main" id="{550159F9-2F3D-D4F4-5BE8-E72231BDBCBB}"/>
              </a:ext>
            </a:extLst>
          </p:cNvPr>
          <p:cNvSpPr>
            <a:spLocks noGrp="1"/>
          </p:cNvSpPr>
          <p:nvPr>
            <p:ph type="title" hasCustomPrompt="1"/>
          </p:nvPr>
        </p:nvSpPr>
        <p:spPr>
          <a:xfrm>
            <a:off x="1210945" y="2759389"/>
            <a:ext cx="4031615" cy="1292662"/>
          </a:xfrm>
        </p:spPr>
        <p:txBody>
          <a:bodyPr wrap="square" lIns="0" tIns="0" rIns="0" bIns="0" rtlCol="0">
            <a:noAutofit/>
          </a:bodyPr>
          <a:lstStyle>
            <a:lvl1pPr>
              <a:defRPr kumimoji="0" lang="en-GB" sz="2800" i="0" u="none" strike="noStrike" spc="0" normalizeH="0" dirty="0">
                <a:ln>
                  <a:noFill/>
                </a:ln>
                <a:solidFill>
                  <a:schemeClr val="tx2"/>
                </a:solidFill>
                <a:uLnTx/>
                <a:uFillTx/>
                <a:latin typeface="Segoe Sans Text Semibold"/>
                <a:cs typeface="+mn-cs"/>
              </a:defRPr>
            </a:lvl1pPr>
          </a:lstStyle>
          <a:p>
            <a:pPr marL="0" marR="0" lvl="0" indent="0" defTabSz="914367" fontAlgn="auto">
              <a:spcBef>
                <a:spcPts val="0"/>
              </a:spcBef>
              <a:spcAft>
                <a:spcPts val="0"/>
              </a:spcAft>
              <a:buClrTx/>
              <a:buSzTx/>
              <a:buFontTx/>
              <a:tabLst/>
            </a:pPr>
            <a:r>
              <a:rPr lang="en-US"/>
              <a:t>Click to edit</a:t>
            </a:r>
            <a:br>
              <a:rPr lang="en-US"/>
            </a:br>
            <a:r>
              <a:rPr lang="en-US"/>
              <a:t>title up to</a:t>
            </a:r>
            <a:br>
              <a:rPr lang="en-US"/>
            </a:br>
            <a:r>
              <a:rPr lang="en-US"/>
              <a:t>three lines</a:t>
            </a:r>
            <a:endParaRPr lang="en-GB"/>
          </a:p>
        </p:txBody>
      </p:sp>
      <p:sp>
        <p:nvSpPr>
          <p:cNvPr id="2" name="Rectangle: Rounded Corners 1">
            <a:extLst>
              <a:ext uri="{FF2B5EF4-FFF2-40B4-BE49-F238E27FC236}">
                <a16:creationId xmlns:a16="http://schemas.microsoft.com/office/drawing/2014/main" id="{A73D1B72-8980-B258-E6A6-18B66F3A07B2}"/>
              </a:ext>
            </a:extLst>
          </p:cNvPr>
          <p:cNvSpPr/>
          <p:nvPr userDrawn="1"/>
        </p:nvSpPr>
        <p:spPr bwMode="auto">
          <a:xfrm>
            <a:off x="632460" y="4755747"/>
            <a:ext cx="2457154" cy="1110678"/>
          </a:xfrm>
          <a:prstGeom prst="roundRect">
            <a:avLst>
              <a:gd name="adj" fmla="val 5637"/>
            </a:avLst>
          </a:prstGeom>
          <a:solidFill>
            <a:schemeClr val="bg1"/>
          </a:solidFill>
          <a:ln>
            <a:noFill/>
            <a:headEnd type="none" w="med" len="med"/>
            <a:tailEnd type="none" w="med" len="med"/>
          </a:ln>
          <a:effectLst>
            <a:outerShdw blurRad="2032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08CF1294-CDCB-2AC3-4EF0-AEF8DC7D5D9F}"/>
              </a:ext>
            </a:extLst>
          </p:cNvPr>
          <p:cNvSpPr/>
          <p:nvPr userDrawn="1"/>
        </p:nvSpPr>
        <p:spPr bwMode="auto">
          <a:xfrm>
            <a:off x="3215614" y="4755747"/>
            <a:ext cx="2457154" cy="1110678"/>
          </a:xfrm>
          <a:prstGeom prst="roundRect">
            <a:avLst>
              <a:gd name="adj" fmla="val 5637"/>
            </a:avLst>
          </a:prstGeom>
          <a:solidFill>
            <a:schemeClr val="bg1"/>
          </a:solidFill>
          <a:ln>
            <a:noFill/>
            <a:headEnd type="none" w="med" len="med"/>
            <a:tailEnd type="none" w="med" len="med"/>
          </a:ln>
          <a:effectLst>
            <a:outerShdw blurRad="2032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4" name="Group 3">
            <a:extLst>
              <a:ext uri="{FF2B5EF4-FFF2-40B4-BE49-F238E27FC236}">
                <a16:creationId xmlns:a16="http://schemas.microsoft.com/office/drawing/2014/main" id="{0597E3EF-4C72-E883-00EC-6434DE0CB637}"/>
              </a:ext>
            </a:extLst>
          </p:cNvPr>
          <p:cNvGrpSpPr/>
          <p:nvPr userDrawn="1"/>
        </p:nvGrpSpPr>
        <p:grpSpPr>
          <a:xfrm>
            <a:off x="706333" y="4833938"/>
            <a:ext cx="954296" cy="954296"/>
            <a:chOff x="1261672" y="4833938"/>
            <a:chExt cx="954296" cy="954296"/>
          </a:xfrm>
        </p:grpSpPr>
        <p:sp>
          <p:nvSpPr>
            <p:cNvPr id="6" name="Rectangle: Rounded Corners 5">
              <a:extLst>
                <a:ext uri="{FF2B5EF4-FFF2-40B4-BE49-F238E27FC236}">
                  <a16:creationId xmlns:a16="http://schemas.microsoft.com/office/drawing/2014/main" id="{1FCFF9EB-C273-2C3A-1B8C-11D7C07AB1CC}"/>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8" name="Rectangle: Rounded Corners 7">
              <a:extLst>
                <a:ext uri="{FF2B5EF4-FFF2-40B4-BE49-F238E27FC236}">
                  <a16:creationId xmlns:a16="http://schemas.microsoft.com/office/drawing/2014/main" id="{74A67F5D-2F58-0F3E-344D-911F826419C0}"/>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4" name="Content Placeholder 2">
            <a:extLst>
              <a:ext uri="{FF2B5EF4-FFF2-40B4-BE49-F238E27FC236}">
                <a16:creationId xmlns:a16="http://schemas.microsoft.com/office/drawing/2014/main" id="{411AC433-1206-6CE3-8BFE-7794F65C3703}"/>
              </a:ext>
            </a:extLst>
          </p:cNvPr>
          <p:cNvSpPr>
            <a:spLocks noGrp="1"/>
          </p:cNvSpPr>
          <p:nvPr>
            <p:ph idx="1" hasCustomPrompt="1"/>
          </p:nvPr>
        </p:nvSpPr>
        <p:spPr>
          <a:xfrm>
            <a:off x="1734502" y="4924885"/>
            <a:ext cx="1280161" cy="430887"/>
          </a:xfrm>
          <a:prstGeom prst="rect">
            <a:avLst/>
          </a:prstGeom>
          <a:noFill/>
        </p:spPr>
        <p:txBody>
          <a:bodyPr wrap="square">
            <a:noAutofit/>
          </a:bodyPr>
          <a:lstStyle>
            <a:lvl1pPr marL="0" indent="0" algn="l">
              <a:buNone/>
              <a:defRPr kumimoji="0" lang="en-US" sz="14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a:t>
            </a:r>
            <a:br>
              <a:rPr lang="en-US"/>
            </a:br>
            <a:r>
              <a:rPr lang="en-US"/>
              <a:t>Presenter name</a:t>
            </a:r>
          </a:p>
        </p:txBody>
      </p:sp>
      <p:sp>
        <p:nvSpPr>
          <p:cNvPr id="15" name="Content Placeholder 2">
            <a:extLst>
              <a:ext uri="{FF2B5EF4-FFF2-40B4-BE49-F238E27FC236}">
                <a16:creationId xmlns:a16="http://schemas.microsoft.com/office/drawing/2014/main" id="{2A257122-4E85-C503-DF4E-1F226C0D1FB0}"/>
              </a:ext>
            </a:extLst>
          </p:cNvPr>
          <p:cNvSpPr>
            <a:spLocks noGrp="1"/>
          </p:cNvSpPr>
          <p:nvPr>
            <p:ph idx="10" hasCustomPrompt="1"/>
          </p:nvPr>
        </p:nvSpPr>
        <p:spPr>
          <a:xfrm>
            <a:off x="1734502" y="5425686"/>
            <a:ext cx="1280161" cy="362548"/>
          </a:xfrm>
          <a:prstGeom prst="rect">
            <a:avLst/>
          </a:prstGeom>
        </p:spPr>
        <p:txBody>
          <a:bodyPr wrap="square" lIns="0" tIns="0" rIns="0" bIns="0" anchor="t" anchorCtr="0">
            <a:noAutofit/>
          </a:bodyPr>
          <a:lstStyle>
            <a:lvl1pPr>
              <a:defRPr kumimoji="0" lang="en-US" sz="10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role/ title</a:t>
            </a:r>
          </a:p>
        </p:txBody>
      </p:sp>
      <p:grpSp>
        <p:nvGrpSpPr>
          <p:cNvPr id="16" name="Group 15">
            <a:extLst>
              <a:ext uri="{FF2B5EF4-FFF2-40B4-BE49-F238E27FC236}">
                <a16:creationId xmlns:a16="http://schemas.microsoft.com/office/drawing/2014/main" id="{18EC4FE2-D73F-7474-BB55-4506C4A87C09}"/>
              </a:ext>
            </a:extLst>
          </p:cNvPr>
          <p:cNvGrpSpPr/>
          <p:nvPr userDrawn="1"/>
        </p:nvGrpSpPr>
        <p:grpSpPr>
          <a:xfrm>
            <a:off x="3286686" y="4833938"/>
            <a:ext cx="954296" cy="954296"/>
            <a:chOff x="1261672" y="4833938"/>
            <a:chExt cx="954296" cy="954296"/>
          </a:xfrm>
        </p:grpSpPr>
        <p:sp>
          <p:nvSpPr>
            <p:cNvPr id="17" name="Rectangle: Rounded Corners 16">
              <a:extLst>
                <a:ext uri="{FF2B5EF4-FFF2-40B4-BE49-F238E27FC236}">
                  <a16:creationId xmlns:a16="http://schemas.microsoft.com/office/drawing/2014/main" id="{01F6F222-A62E-6C83-8320-9C7A6CF62C37}"/>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18" name="Rectangle: Rounded Corners 17">
              <a:extLst>
                <a:ext uri="{FF2B5EF4-FFF2-40B4-BE49-F238E27FC236}">
                  <a16:creationId xmlns:a16="http://schemas.microsoft.com/office/drawing/2014/main" id="{BC239598-283E-2B45-C94E-D3AE72497A8A}"/>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9" name="Content Placeholder 2">
            <a:extLst>
              <a:ext uri="{FF2B5EF4-FFF2-40B4-BE49-F238E27FC236}">
                <a16:creationId xmlns:a16="http://schemas.microsoft.com/office/drawing/2014/main" id="{7C405226-30F7-B342-C81F-88008E888C5D}"/>
              </a:ext>
            </a:extLst>
          </p:cNvPr>
          <p:cNvSpPr>
            <a:spLocks noGrp="1"/>
          </p:cNvSpPr>
          <p:nvPr>
            <p:ph idx="11" hasCustomPrompt="1"/>
          </p:nvPr>
        </p:nvSpPr>
        <p:spPr>
          <a:xfrm>
            <a:off x="4314855" y="4924885"/>
            <a:ext cx="1280161" cy="430887"/>
          </a:xfrm>
          <a:prstGeom prst="rect">
            <a:avLst/>
          </a:prstGeom>
          <a:noFill/>
        </p:spPr>
        <p:txBody>
          <a:bodyPr wrap="square">
            <a:noAutofit/>
          </a:bodyPr>
          <a:lstStyle>
            <a:lvl1pPr marL="0" indent="0" algn="l">
              <a:buNone/>
              <a:defRPr kumimoji="0" lang="en-US" sz="14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a:t>
            </a:r>
            <a:br>
              <a:rPr lang="en-US"/>
            </a:br>
            <a:r>
              <a:rPr lang="en-US"/>
              <a:t>Presenter name</a:t>
            </a:r>
          </a:p>
        </p:txBody>
      </p:sp>
      <p:sp>
        <p:nvSpPr>
          <p:cNvPr id="20" name="Content Placeholder 2">
            <a:extLst>
              <a:ext uri="{FF2B5EF4-FFF2-40B4-BE49-F238E27FC236}">
                <a16:creationId xmlns:a16="http://schemas.microsoft.com/office/drawing/2014/main" id="{B381D57B-BF36-D61D-2B3F-BC85974F00B3}"/>
              </a:ext>
            </a:extLst>
          </p:cNvPr>
          <p:cNvSpPr>
            <a:spLocks noGrp="1"/>
          </p:cNvSpPr>
          <p:nvPr>
            <p:ph idx="12" hasCustomPrompt="1"/>
          </p:nvPr>
        </p:nvSpPr>
        <p:spPr>
          <a:xfrm>
            <a:off x="4314855" y="5425686"/>
            <a:ext cx="1280161" cy="362548"/>
          </a:xfrm>
          <a:prstGeom prst="rect">
            <a:avLst/>
          </a:prstGeom>
        </p:spPr>
        <p:txBody>
          <a:bodyPr wrap="square" lIns="0" tIns="0" rIns="0" bIns="0" anchor="t" anchorCtr="0">
            <a:noAutofit/>
          </a:bodyPr>
          <a:lstStyle>
            <a:lvl1pPr>
              <a:defRPr kumimoji="0" lang="en-US" sz="10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role/ title</a:t>
            </a:r>
          </a:p>
        </p:txBody>
      </p:sp>
      <p:sp>
        <p:nvSpPr>
          <p:cNvPr id="21" name="Picture Placeholder 21">
            <a:extLst>
              <a:ext uri="{FF2B5EF4-FFF2-40B4-BE49-F238E27FC236}">
                <a16:creationId xmlns:a16="http://schemas.microsoft.com/office/drawing/2014/main" id="{202B83AD-351D-9804-C78E-2C1A52E40AF6}"/>
              </a:ext>
            </a:extLst>
          </p:cNvPr>
          <p:cNvSpPr>
            <a:spLocks noGrp="1"/>
          </p:cNvSpPr>
          <p:nvPr>
            <p:ph type="pic" sz="quarter" idx="13" hasCustomPrompt="1"/>
          </p:nvPr>
        </p:nvSpPr>
        <p:spPr>
          <a:xfrm>
            <a:off x="706333" y="4833938"/>
            <a:ext cx="954296" cy="954296"/>
          </a:xfrm>
          <a:prstGeom prst="roundRect">
            <a:avLst>
              <a:gd name="adj" fmla="val 10179"/>
            </a:avLst>
          </a:prstGeom>
        </p:spPr>
        <p:txBody>
          <a:bodyPr anchor="ctr" anchorCtr="0">
            <a:noAutofit/>
          </a:bodyPr>
          <a:lstStyle>
            <a:lvl1pPr marL="0" indent="0" algn="ctr">
              <a:buNone/>
              <a:defRPr sz="1100">
                <a:solidFill>
                  <a:schemeClr val="bg1"/>
                </a:solidFill>
              </a:defRPr>
            </a:lvl1pPr>
          </a:lstStyle>
          <a:p>
            <a:r>
              <a:rPr lang="en-GB"/>
              <a:t>Add speaker image</a:t>
            </a:r>
          </a:p>
        </p:txBody>
      </p:sp>
      <p:sp>
        <p:nvSpPr>
          <p:cNvPr id="22" name="Picture Placeholder 21">
            <a:extLst>
              <a:ext uri="{FF2B5EF4-FFF2-40B4-BE49-F238E27FC236}">
                <a16:creationId xmlns:a16="http://schemas.microsoft.com/office/drawing/2014/main" id="{D5D0557A-04C5-E6E9-26AE-868C0B583F39}"/>
              </a:ext>
            </a:extLst>
          </p:cNvPr>
          <p:cNvSpPr>
            <a:spLocks noGrp="1"/>
          </p:cNvSpPr>
          <p:nvPr>
            <p:ph type="pic" sz="quarter" idx="14" hasCustomPrompt="1"/>
          </p:nvPr>
        </p:nvSpPr>
        <p:spPr>
          <a:xfrm>
            <a:off x="3286686" y="4833938"/>
            <a:ext cx="954296" cy="954296"/>
          </a:xfrm>
          <a:prstGeom prst="roundRect">
            <a:avLst>
              <a:gd name="adj" fmla="val 10179"/>
            </a:avLst>
          </a:prstGeom>
        </p:spPr>
        <p:txBody>
          <a:bodyPr anchor="ctr" anchorCtr="0">
            <a:noAutofit/>
          </a:bodyPr>
          <a:lstStyle>
            <a:lvl1pPr marL="0" indent="0" algn="ctr">
              <a:buNone/>
              <a:defRPr sz="1100">
                <a:solidFill>
                  <a:schemeClr val="bg1"/>
                </a:solidFill>
              </a:defRPr>
            </a:lvl1pPr>
          </a:lstStyle>
          <a:p>
            <a:r>
              <a:rPr lang="en-GB"/>
              <a:t>Add speaker image</a:t>
            </a:r>
          </a:p>
        </p:txBody>
      </p:sp>
    </p:spTree>
    <p:extLst>
      <p:ext uri="{BB962C8B-B14F-4D97-AF65-F5344CB8AC3E}">
        <p14:creationId xmlns:p14="http://schemas.microsoft.com/office/powerpoint/2010/main" val="3006953762"/>
      </p:ext>
    </p:extLst>
  </p:cSld>
  <p:clrMapOvr>
    <a:masterClrMapping/>
  </p:clrMapOvr>
  <p:transition>
    <p:fade/>
  </p:transition>
  <p:extLst>
    <p:ext uri="{DCECCB84-F9BA-43D5-87BE-67443E8EF086}">
      <p15:sldGuideLst xmlns:p15="http://schemas.microsoft.com/office/powerpoint/2012/main"/>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4. Speak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colorful swirly curves&#10;&#10;Description automatically generated with medium confidence">
            <a:extLst>
              <a:ext uri="{FF2B5EF4-FFF2-40B4-BE49-F238E27FC236}">
                <a16:creationId xmlns:a16="http://schemas.microsoft.com/office/drawing/2014/main" id="{7318E37E-7D3A-2B8F-9DDA-1A074A93FE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 name="Rectangle: Rounded Corners 4">
            <a:extLst>
              <a:ext uri="{FF2B5EF4-FFF2-40B4-BE49-F238E27FC236}">
                <a16:creationId xmlns:a16="http://schemas.microsoft.com/office/drawing/2014/main" id="{FAB0E80F-26DC-910C-56CE-A34015117C4E}"/>
              </a:ext>
            </a:extLst>
          </p:cNvPr>
          <p:cNvSpPr/>
          <p:nvPr userDrawn="1"/>
        </p:nvSpPr>
        <p:spPr bwMode="auto">
          <a:xfrm>
            <a:off x="1066800" y="1993900"/>
            <a:ext cx="10058400" cy="2870200"/>
          </a:xfrm>
          <a:prstGeom prst="roundRect">
            <a:avLst>
              <a:gd name="adj" fmla="val 5637"/>
            </a:avLst>
          </a:prstGeom>
          <a:ln>
            <a:noFill/>
            <a:headEnd type="none" w="med" len="med"/>
            <a:tailEnd type="none" w="med" len="med"/>
          </a:ln>
          <a:effectLst>
            <a:outerShdw blurRad="2032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8E1CC4C-AA8D-EDD1-9C44-FD9F696E1FE6}"/>
              </a:ext>
            </a:extLst>
          </p:cNvPr>
          <p:cNvSpPr/>
          <p:nvPr userDrawn="1"/>
        </p:nvSpPr>
        <p:spPr bwMode="auto">
          <a:xfrm>
            <a:off x="1066800" y="1993900"/>
            <a:ext cx="10058400" cy="2870200"/>
          </a:xfrm>
          <a:prstGeom prst="roundRect">
            <a:avLst>
              <a:gd name="adj" fmla="val 5637"/>
            </a:avLst>
          </a:prstGeom>
          <a:solidFill>
            <a:schemeClr val="bg1">
              <a:alpha val="70000"/>
            </a:schemeClr>
          </a:solidFill>
          <a:ln>
            <a:noFill/>
            <a:headEnd type="none" w="med" len="med"/>
            <a:tailEnd type="none" w="med" len="med"/>
          </a:ln>
          <a:effectLst>
            <a:outerShdw blurRad="2032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11" name="Group 10">
            <a:extLst>
              <a:ext uri="{FF2B5EF4-FFF2-40B4-BE49-F238E27FC236}">
                <a16:creationId xmlns:a16="http://schemas.microsoft.com/office/drawing/2014/main" id="{6AB4DCF3-A325-39EC-C054-0730A61FCDEF}"/>
              </a:ext>
            </a:extLst>
          </p:cNvPr>
          <p:cNvGrpSpPr/>
          <p:nvPr userDrawn="1"/>
        </p:nvGrpSpPr>
        <p:grpSpPr>
          <a:xfrm>
            <a:off x="1260475" y="2187575"/>
            <a:ext cx="2482850" cy="2482850"/>
            <a:chOff x="1261672" y="4833938"/>
            <a:chExt cx="954296" cy="954296"/>
          </a:xfrm>
        </p:grpSpPr>
        <p:sp>
          <p:nvSpPr>
            <p:cNvPr id="12" name="Rectangle: Rounded Corners 11">
              <a:extLst>
                <a:ext uri="{FF2B5EF4-FFF2-40B4-BE49-F238E27FC236}">
                  <a16:creationId xmlns:a16="http://schemas.microsoft.com/office/drawing/2014/main" id="{EAB23330-9D32-53FE-35B9-AA23D93BB7E2}"/>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13" name="Rectangle: Rounded Corners 12">
              <a:extLst>
                <a:ext uri="{FF2B5EF4-FFF2-40B4-BE49-F238E27FC236}">
                  <a16:creationId xmlns:a16="http://schemas.microsoft.com/office/drawing/2014/main" id="{544E3C16-ACAA-C6C7-D20E-13A7A0659CA5}"/>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5" name="Picture Placeholder 21">
            <a:extLst>
              <a:ext uri="{FF2B5EF4-FFF2-40B4-BE49-F238E27FC236}">
                <a16:creationId xmlns:a16="http://schemas.microsoft.com/office/drawing/2014/main" id="{023AC280-672A-EF3E-DBA9-164ABFE087E6}"/>
              </a:ext>
            </a:extLst>
          </p:cNvPr>
          <p:cNvSpPr>
            <a:spLocks noGrp="1"/>
          </p:cNvSpPr>
          <p:nvPr>
            <p:ph type="pic" sz="quarter" idx="13" hasCustomPrompt="1"/>
          </p:nvPr>
        </p:nvSpPr>
        <p:spPr>
          <a:xfrm>
            <a:off x="1260475" y="2187575"/>
            <a:ext cx="2482850" cy="2482850"/>
          </a:xfrm>
          <a:prstGeom prst="roundRect">
            <a:avLst>
              <a:gd name="adj" fmla="val 10754"/>
            </a:avLst>
          </a:prstGeom>
        </p:spPr>
        <p:txBody>
          <a:bodyPr anchor="ctr" anchorCtr="0">
            <a:noAutofit/>
          </a:bodyPr>
          <a:lstStyle>
            <a:lvl1pPr marL="0" indent="0" algn="ctr">
              <a:buNone/>
              <a:defRPr sz="1100">
                <a:solidFill>
                  <a:schemeClr val="bg1"/>
                </a:solidFill>
              </a:defRPr>
            </a:lvl1pPr>
          </a:lstStyle>
          <a:p>
            <a:r>
              <a:rPr lang="en-GB"/>
              <a:t>Add speaker image</a:t>
            </a:r>
          </a:p>
        </p:txBody>
      </p:sp>
      <p:sp>
        <p:nvSpPr>
          <p:cNvPr id="17" name="Content Placeholder 2">
            <a:extLst>
              <a:ext uri="{FF2B5EF4-FFF2-40B4-BE49-F238E27FC236}">
                <a16:creationId xmlns:a16="http://schemas.microsoft.com/office/drawing/2014/main" id="{611C28B2-53B2-1767-2375-FA0C6876DBB2}"/>
              </a:ext>
            </a:extLst>
          </p:cNvPr>
          <p:cNvSpPr>
            <a:spLocks noGrp="1"/>
          </p:cNvSpPr>
          <p:nvPr>
            <p:ph idx="1" hasCustomPrompt="1"/>
          </p:nvPr>
        </p:nvSpPr>
        <p:spPr>
          <a:xfrm>
            <a:off x="4186471" y="2539026"/>
            <a:ext cx="6629311" cy="553998"/>
          </a:xfrm>
          <a:prstGeom prst="rect">
            <a:avLst/>
          </a:prstGeom>
          <a:noFill/>
        </p:spPr>
        <p:txBody>
          <a:bodyPr wrap="square">
            <a:spAutoFit/>
          </a:bodyPr>
          <a:lstStyle>
            <a:lvl1pPr marL="0" indent="0" algn="l">
              <a:buNone/>
              <a:defRPr kumimoji="0" lang="en-US" sz="36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Presenter name</a:t>
            </a:r>
          </a:p>
        </p:txBody>
      </p:sp>
      <p:sp>
        <p:nvSpPr>
          <p:cNvPr id="29" name="Content Placeholder 2">
            <a:extLst>
              <a:ext uri="{FF2B5EF4-FFF2-40B4-BE49-F238E27FC236}">
                <a16:creationId xmlns:a16="http://schemas.microsoft.com/office/drawing/2014/main" id="{947E3ED8-8759-1614-7593-4C34F5919B6E}"/>
              </a:ext>
            </a:extLst>
          </p:cNvPr>
          <p:cNvSpPr>
            <a:spLocks noGrp="1"/>
          </p:cNvSpPr>
          <p:nvPr>
            <p:ph idx="14" hasCustomPrompt="1"/>
          </p:nvPr>
        </p:nvSpPr>
        <p:spPr>
          <a:xfrm>
            <a:off x="4186471" y="3429000"/>
            <a:ext cx="6629311" cy="459807"/>
          </a:xfrm>
          <a:prstGeom prst="rect">
            <a:avLst/>
          </a:prstGeom>
        </p:spPr>
        <p:txBody>
          <a:bodyPr wrap="square" lIns="0" tIns="0" rIns="0" bIns="0" anchor="t" anchorCtr="0">
            <a:noAutofit/>
          </a:bodyPr>
          <a:lstStyle>
            <a:lvl1pPr>
              <a:defRPr kumimoji="0" lang="en-US" sz="20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role/ title</a:t>
            </a:r>
          </a:p>
        </p:txBody>
      </p:sp>
      <p:sp>
        <p:nvSpPr>
          <p:cNvPr id="30" name="Content Placeholder 2">
            <a:extLst>
              <a:ext uri="{FF2B5EF4-FFF2-40B4-BE49-F238E27FC236}">
                <a16:creationId xmlns:a16="http://schemas.microsoft.com/office/drawing/2014/main" id="{59E7DBCD-EEFA-5963-13CF-62D4D8C56988}"/>
              </a:ext>
            </a:extLst>
          </p:cNvPr>
          <p:cNvSpPr>
            <a:spLocks noGrp="1"/>
          </p:cNvSpPr>
          <p:nvPr>
            <p:ph idx="15" hasCustomPrompt="1"/>
          </p:nvPr>
        </p:nvSpPr>
        <p:spPr>
          <a:xfrm>
            <a:off x="4186471" y="4006761"/>
            <a:ext cx="6629311" cy="459807"/>
          </a:xfrm>
          <a:prstGeom prst="rect">
            <a:avLst/>
          </a:prstGeom>
        </p:spPr>
        <p:txBody>
          <a:bodyPr wrap="square" lIns="0" tIns="0" rIns="0" bIns="0" anchor="t" anchorCtr="0">
            <a:noAutofit/>
          </a:bodyPr>
          <a:lstStyle>
            <a:lvl1pPr>
              <a:defRPr kumimoji="0" lang="en-US" sz="20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Company</a:t>
            </a:r>
          </a:p>
        </p:txBody>
      </p:sp>
      <p:pic>
        <p:nvPicPr>
          <p:cNvPr id="9" name="Picture 8" descr="A black and white logo&#10;&#10;Description automatically generated">
            <a:extLst>
              <a:ext uri="{FF2B5EF4-FFF2-40B4-BE49-F238E27FC236}">
                <a16:creationId xmlns:a16="http://schemas.microsoft.com/office/drawing/2014/main" id="{0EE3BF71-1C33-1A10-F283-25E930D45D4B}"/>
              </a:ext>
            </a:extLst>
          </p:cNvPr>
          <p:cNvPicPr>
            <a:picLocks noChangeAspect="1"/>
          </p:cNvPicPr>
          <p:nvPr userDrawn="1"/>
        </p:nvPicPr>
        <p:blipFill>
          <a:blip r:embed="rId4"/>
          <a:stretch>
            <a:fillRect/>
          </a:stretch>
        </p:blipFill>
        <p:spPr>
          <a:xfrm>
            <a:off x="230557" y="331816"/>
            <a:ext cx="3728599" cy="1233264"/>
          </a:xfrm>
          <a:prstGeom prst="rect">
            <a:avLst/>
          </a:prstGeom>
        </p:spPr>
      </p:pic>
    </p:spTree>
    <p:extLst>
      <p:ext uri="{BB962C8B-B14F-4D97-AF65-F5344CB8AC3E}">
        <p14:creationId xmlns:p14="http://schemas.microsoft.com/office/powerpoint/2010/main" val="1389668824"/>
      </p:ext>
    </p:extLst>
  </p:cSld>
  <p:clrMapOvr>
    <a:masterClrMapping/>
  </p:clrMapOvr>
  <p:transition>
    <p:fade/>
  </p:transition>
  <p:extLst>
    <p:ext uri="{DCECCB84-F9BA-43D5-87BE-67443E8EF086}">
      <p15:sldGuideLst xmlns:p15="http://schemas.microsoft.com/office/powerpoint/2012/main"/>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5.1 Agend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99286B7-FB9F-EC8A-C58F-02F7C76504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8" name="Rectangle: Rounded Corners 7">
            <a:extLst>
              <a:ext uri="{FF2B5EF4-FFF2-40B4-BE49-F238E27FC236}">
                <a16:creationId xmlns:a16="http://schemas.microsoft.com/office/drawing/2014/main" id="{6FB5C23E-C560-D3AA-D265-77F2DC21290C}"/>
              </a:ext>
            </a:extLst>
          </p:cNvPr>
          <p:cNvSpPr>
            <a:spLocks/>
          </p:cNvSpPr>
          <p:nvPr userDrawn="1"/>
        </p:nvSpPr>
        <p:spPr bwMode="auto">
          <a:xfrm>
            <a:off x="569912"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DD81E22-1ABD-6D89-03E6-FBCF3BEF7A4D}"/>
              </a:ext>
            </a:extLst>
          </p:cNvPr>
          <p:cNvSpPr>
            <a:spLocks/>
          </p:cNvSpPr>
          <p:nvPr userDrawn="1"/>
        </p:nvSpPr>
        <p:spPr bwMode="auto">
          <a:xfrm>
            <a:off x="4313441"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B132BA63-75A2-B02D-3618-47665B42C7B4}"/>
              </a:ext>
            </a:extLst>
          </p:cNvPr>
          <p:cNvSpPr>
            <a:spLocks/>
          </p:cNvSpPr>
          <p:nvPr userDrawn="1"/>
        </p:nvSpPr>
        <p:spPr bwMode="auto">
          <a:xfrm>
            <a:off x="8056969"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16" name="Group 15">
            <a:extLst>
              <a:ext uri="{FF2B5EF4-FFF2-40B4-BE49-F238E27FC236}">
                <a16:creationId xmlns:a16="http://schemas.microsoft.com/office/drawing/2014/main" id="{14147602-C073-ED24-8298-C5021F6D063A}"/>
              </a:ext>
            </a:extLst>
          </p:cNvPr>
          <p:cNvGrpSpPr/>
          <p:nvPr userDrawn="1"/>
        </p:nvGrpSpPr>
        <p:grpSpPr>
          <a:xfrm>
            <a:off x="690561" y="2073273"/>
            <a:ext cx="1395539" cy="808471"/>
            <a:chOff x="1261672" y="4833938"/>
            <a:chExt cx="954296" cy="954296"/>
          </a:xfrm>
        </p:grpSpPr>
        <p:sp>
          <p:nvSpPr>
            <p:cNvPr id="17" name="Rectangle: Rounded Corners 16">
              <a:extLst>
                <a:ext uri="{FF2B5EF4-FFF2-40B4-BE49-F238E27FC236}">
                  <a16:creationId xmlns:a16="http://schemas.microsoft.com/office/drawing/2014/main" id="{8F093647-FFDC-C744-0A93-B0D250508429}"/>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300" normalizeH="0" baseline="0" noProof="0">
                  <a:ln>
                    <a:noFill/>
                  </a:ln>
                  <a:solidFill>
                    <a:srgbClr val="FFFFFF"/>
                  </a:solidFill>
                  <a:effectLst/>
                  <a:uLnTx/>
                  <a:uFillTx/>
                  <a:latin typeface="Segoe Sans Text Semibold"/>
                  <a:ea typeface="+mn-ea"/>
                  <a:cs typeface="+mn-cs"/>
                </a:rPr>
                <a:t>01</a:t>
              </a:r>
            </a:p>
          </p:txBody>
        </p:sp>
        <p:sp>
          <p:nvSpPr>
            <p:cNvPr id="18" name="Rectangle: Rounded Corners 17">
              <a:extLst>
                <a:ext uri="{FF2B5EF4-FFF2-40B4-BE49-F238E27FC236}">
                  <a16:creationId xmlns:a16="http://schemas.microsoft.com/office/drawing/2014/main" id="{86A9681D-C634-9397-F6F5-998B7AC70F9E}"/>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B39CFE26-72A9-8A59-2719-67A2F216A4F2}"/>
              </a:ext>
            </a:extLst>
          </p:cNvPr>
          <p:cNvGrpSpPr/>
          <p:nvPr userDrawn="1"/>
        </p:nvGrpSpPr>
        <p:grpSpPr>
          <a:xfrm>
            <a:off x="4432605" y="2073273"/>
            <a:ext cx="1395539" cy="808471"/>
            <a:chOff x="1261672" y="4833938"/>
            <a:chExt cx="954296" cy="954296"/>
          </a:xfrm>
        </p:grpSpPr>
        <p:sp>
          <p:nvSpPr>
            <p:cNvPr id="20" name="Rectangle: Rounded Corners 19">
              <a:extLst>
                <a:ext uri="{FF2B5EF4-FFF2-40B4-BE49-F238E27FC236}">
                  <a16:creationId xmlns:a16="http://schemas.microsoft.com/office/drawing/2014/main" id="{2B71B476-56A8-3425-8D6D-5D2B4ECAB695}"/>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300" normalizeH="0" baseline="0" noProof="0">
                  <a:ln>
                    <a:noFill/>
                  </a:ln>
                  <a:solidFill>
                    <a:srgbClr val="FFFFFF"/>
                  </a:solidFill>
                  <a:effectLst/>
                  <a:uLnTx/>
                  <a:uFillTx/>
                  <a:latin typeface="Segoe Sans Text Semibold"/>
                  <a:ea typeface="+mn-ea"/>
                  <a:cs typeface="+mn-cs"/>
                </a:rPr>
                <a:t>02</a:t>
              </a:r>
            </a:p>
          </p:txBody>
        </p:sp>
        <p:sp>
          <p:nvSpPr>
            <p:cNvPr id="21" name="Rectangle: Rounded Corners 20">
              <a:extLst>
                <a:ext uri="{FF2B5EF4-FFF2-40B4-BE49-F238E27FC236}">
                  <a16:creationId xmlns:a16="http://schemas.microsoft.com/office/drawing/2014/main" id="{AB454333-5F50-4BF8-E511-CEEE54544EAD}"/>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B30729AD-CFA9-3549-EC58-32C923A835DC}"/>
              </a:ext>
            </a:extLst>
          </p:cNvPr>
          <p:cNvGrpSpPr/>
          <p:nvPr userDrawn="1"/>
        </p:nvGrpSpPr>
        <p:grpSpPr>
          <a:xfrm>
            <a:off x="8176133" y="2073273"/>
            <a:ext cx="1395539" cy="808471"/>
            <a:chOff x="1261672" y="4833938"/>
            <a:chExt cx="954296" cy="954296"/>
          </a:xfrm>
        </p:grpSpPr>
        <p:sp>
          <p:nvSpPr>
            <p:cNvPr id="23" name="Rectangle: Rounded Corners 22">
              <a:extLst>
                <a:ext uri="{FF2B5EF4-FFF2-40B4-BE49-F238E27FC236}">
                  <a16:creationId xmlns:a16="http://schemas.microsoft.com/office/drawing/2014/main" id="{370E5DC3-FF84-2004-7E7E-F13199659B78}"/>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300" normalizeH="0" baseline="0" noProof="0">
                  <a:ln>
                    <a:noFill/>
                  </a:ln>
                  <a:solidFill>
                    <a:srgbClr val="FFFFFF"/>
                  </a:solidFill>
                  <a:effectLst/>
                  <a:uLnTx/>
                  <a:uFillTx/>
                  <a:latin typeface="Segoe Sans Text Semibold"/>
                  <a:ea typeface="+mn-ea"/>
                  <a:cs typeface="+mn-cs"/>
                </a:rPr>
                <a:t>03</a:t>
              </a:r>
            </a:p>
          </p:txBody>
        </p:sp>
        <p:sp>
          <p:nvSpPr>
            <p:cNvPr id="24" name="Rectangle: Rounded Corners 23">
              <a:extLst>
                <a:ext uri="{FF2B5EF4-FFF2-40B4-BE49-F238E27FC236}">
                  <a16:creationId xmlns:a16="http://schemas.microsoft.com/office/drawing/2014/main" id="{FA8BB21B-BF7A-B1C2-F8AD-91685843C5C4}"/>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5" name="Content Placeholder 2">
            <a:extLst>
              <a:ext uri="{FF2B5EF4-FFF2-40B4-BE49-F238E27FC236}">
                <a16:creationId xmlns:a16="http://schemas.microsoft.com/office/drawing/2014/main" id="{9F5BA0DF-DB80-426E-3A6D-4B80EB8574A3}"/>
              </a:ext>
            </a:extLst>
          </p:cNvPr>
          <p:cNvSpPr>
            <a:spLocks noGrp="1"/>
          </p:cNvSpPr>
          <p:nvPr>
            <p:ph idx="1" hasCustomPrompt="1"/>
          </p:nvPr>
        </p:nvSpPr>
        <p:spPr>
          <a:xfrm>
            <a:off x="690561" y="3067050"/>
            <a:ext cx="3322232" cy="3087008"/>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6" name="Content Placeholder 2">
            <a:extLst>
              <a:ext uri="{FF2B5EF4-FFF2-40B4-BE49-F238E27FC236}">
                <a16:creationId xmlns:a16="http://schemas.microsoft.com/office/drawing/2014/main" id="{D5DCBBD7-82B3-6653-97C8-532829EA5F16}"/>
              </a:ext>
            </a:extLst>
          </p:cNvPr>
          <p:cNvSpPr>
            <a:spLocks noGrp="1"/>
          </p:cNvSpPr>
          <p:nvPr>
            <p:ph idx="10" hasCustomPrompt="1"/>
          </p:nvPr>
        </p:nvSpPr>
        <p:spPr>
          <a:xfrm>
            <a:off x="4434089" y="3067050"/>
            <a:ext cx="3322232" cy="3087008"/>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7" name="Content Placeholder 2">
            <a:extLst>
              <a:ext uri="{FF2B5EF4-FFF2-40B4-BE49-F238E27FC236}">
                <a16:creationId xmlns:a16="http://schemas.microsoft.com/office/drawing/2014/main" id="{48E2A98C-E011-18FE-92B2-5BF45DC914DC}"/>
              </a:ext>
            </a:extLst>
          </p:cNvPr>
          <p:cNvSpPr>
            <a:spLocks noGrp="1"/>
          </p:cNvSpPr>
          <p:nvPr>
            <p:ph idx="11" hasCustomPrompt="1"/>
          </p:nvPr>
        </p:nvSpPr>
        <p:spPr>
          <a:xfrm>
            <a:off x="8179207" y="3067050"/>
            <a:ext cx="3322232" cy="3087008"/>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Tree>
    <p:extLst>
      <p:ext uri="{BB962C8B-B14F-4D97-AF65-F5344CB8AC3E}">
        <p14:creationId xmlns:p14="http://schemas.microsoft.com/office/powerpoint/2010/main" val="2692520481"/>
      </p:ext>
    </p:extLst>
  </p:cSld>
  <p:clrMapOvr>
    <a:masterClrMapping/>
  </p:clrMapOvr>
  <p:transition>
    <p:fade/>
  </p:transition>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31211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5.2 Agend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99286B7-FB9F-EC8A-C58F-02F7C76504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2" name="Rectangle: Rounded Corners 1">
            <a:extLst>
              <a:ext uri="{FF2B5EF4-FFF2-40B4-BE49-F238E27FC236}">
                <a16:creationId xmlns:a16="http://schemas.microsoft.com/office/drawing/2014/main" id="{9B1F8E60-AED5-4F2E-3F5A-ACB15818DF1D}"/>
              </a:ext>
            </a:extLst>
          </p:cNvPr>
          <p:cNvSpPr>
            <a:spLocks/>
          </p:cNvSpPr>
          <p:nvPr userDrawn="1"/>
        </p:nvSpPr>
        <p:spPr bwMode="auto">
          <a:xfrm>
            <a:off x="3364059"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D19E2F07-BA79-3B38-9554-76A397319E99}"/>
              </a:ext>
            </a:extLst>
          </p:cNvPr>
          <p:cNvSpPr>
            <a:spLocks/>
          </p:cNvSpPr>
          <p:nvPr userDrawn="1"/>
        </p:nvSpPr>
        <p:spPr bwMode="auto">
          <a:xfrm>
            <a:off x="6158206"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7CCA982-2180-6391-07B5-796A7D019B76}"/>
              </a:ext>
            </a:extLst>
          </p:cNvPr>
          <p:cNvSpPr>
            <a:spLocks/>
          </p:cNvSpPr>
          <p:nvPr userDrawn="1"/>
        </p:nvSpPr>
        <p:spPr bwMode="auto">
          <a:xfrm>
            <a:off x="8952353"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49704AFE-FC01-A68E-55EA-BA6E05C08EB4}"/>
              </a:ext>
            </a:extLst>
          </p:cNvPr>
          <p:cNvSpPr>
            <a:spLocks/>
          </p:cNvSpPr>
          <p:nvPr userDrawn="1"/>
        </p:nvSpPr>
        <p:spPr bwMode="auto">
          <a:xfrm>
            <a:off x="569912"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11" name="Group 10">
            <a:extLst>
              <a:ext uri="{FF2B5EF4-FFF2-40B4-BE49-F238E27FC236}">
                <a16:creationId xmlns:a16="http://schemas.microsoft.com/office/drawing/2014/main" id="{DE42E701-0502-AC79-4355-07439B7566C7}"/>
              </a:ext>
            </a:extLst>
          </p:cNvPr>
          <p:cNvGrpSpPr/>
          <p:nvPr userDrawn="1"/>
        </p:nvGrpSpPr>
        <p:grpSpPr>
          <a:xfrm>
            <a:off x="690561" y="2073273"/>
            <a:ext cx="1395539" cy="808471"/>
            <a:chOff x="1261672" y="4833938"/>
            <a:chExt cx="954296" cy="954296"/>
          </a:xfrm>
        </p:grpSpPr>
        <p:sp>
          <p:nvSpPr>
            <p:cNvPr id="12" name="Rectangle: Rounded Corners 11">
              <a:extLst>
                <a:ext uri="{FF2B5EF4-FFF2-40B4-BE49-F238E27FC236}">
                  <a16:creationId xmlns:a16="http://schemas.microsoft.com/office/drawing/2014/main" id="{645B5833-52EB-DD0B-E8C9-712B88B0C323}"/>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300" normalizeH="0" baseline="0" noProof="0">
                  <a:ln>
                    <a:noFill/>
                  </a:ln>
                  <a:solidFill>
                    <a:srgbClr val="FFFFFF"/>
                  </a:solidFill>
                  <a:effectLst/>
                  <a:uLnTx/>
                  <a:uFillTx/>
                  <a:latin typeface="Segoe Sans Text Semibold"/>
                  <a:ea typeface="+mn-ea"/>
                  <a:cs typeface="+mn-cs"/>
                </a:rPr>
                <a:t>01</a:t>
              </a:r>
            </a:p>
          </p:txBody>
        </p:sp>
        <p:sp>
          <p:nvSpPr>
            <p:cNvPr id="13" name="Rectangle: Rounded Corners 12">
              <a:extLst>
                <a:ext uri="{FF2B5EF4-FFF2-40B4-BE49-F238E27FC236}">
                  <a16:creationId xmlns:a16="http://schemas.microsoft.com/office/drawing/2014/main" id="{DF8B1E6D-16E6-6486-1039-555D8726CB18}"/>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8" name="Content Placeholder 2">
            <a:extLst>
              <a:ext uri="{FF2B5EF4-FFF2-40B4-BE49-F238E27FC236}">
                <a16:creationId xmlns:a16="http://schemas.microsoft.com/office/drawing/2014/main" id="{888865B2-8C6B-CEC2-25FB-862E4DE750EF}"/>
              </a:ext>
            </a:extLst>
          </p:cNvPr>
          <p:cNvSpPr>
            <a:spLocks noGrp="1"/>
          </p:cNvSpPr>
          <p:nvPr>
            <p:ph idx="1" hasCustomPrompt="1"/>
          </p:nvPr>
        </p:nvSpPr>
        <p:spPr>
          <a:xfrm>
            <a:off x="690561" y="3067050"/>
            <a:ext cx="2423673" cy="3087008"/>
          </a:xfrm>
          <a:prstGeom prst="rect">
            <a:avLst/>
          </a:prstGeom>
        </p:spPr>
        <p:txBody>
          <a:bodyPr vert="horz" wrap="square" lIns="0" tIns="0" rIns="0" bIns="0" rtlCol="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grpSp>
        <p:nvGrpSpPr>
          <p:cNvPr id="29" name="Group 28">
            <a:extLst>
              <a:ext uri="{FF2B5EF4-FFF2-40B4-BE49-F238E27FC236}">
                <a16:creationId xmlns:a16="http://schemas.microsoft.com/office/drawing/2014/main" id="{C88FF276-2457-4537-BC10-B1113AB5CE42}"/>
              </a:ext>
            </a:extLst>
          </p:cNvPr>
          <p:cNvGrpSpPr/>
          <p:nvPr userDrawn="1"/>
        </p:nvGrpSpPr>
        <p:grpSpPr>
          <a:xfrm>
            <a:off x="3484708" y="2073273"/>
            <a:ext cx="1395539" cy="808471"/>
            <a:chOff x="1261672" y="4833938"/>
            <a:chExt cx="954296" cy="954296"/>
          </a:xfrm>
        </p:grpSpPr>
        <p:sp>
          <p:nvSpPr>
            <p:cNvPr id="30" name="Rectangle: Rounded Corners 29">
              <a:extLst>
                <a:ext uri="{FF2B5EF4-FFF2-40B4-BE49-F238E27FC236}">
                  <a16:creationId xmlns:a16="http://schemas.microsoft.com/office/drawing/2014/main" id="{23036098-77E7-ACF7-4911-6A5F96237A8B}"/>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300" normalizeH="0" baseline="0" noProof="0">
                  <a:ln>
                    <a:noFill/>
                  </a:ln>
                  <a:solidFill>
                    <a:srgbClr val="FFFFFF"/>
                  </a:solidFill>
                  <a:effectLst/>
                  <a:uLnTx/>
                  <a:uFillTx/>
                  <a:latin typeface="Segoe Sans Text Semibold"/>
                  <a:ea typeface="+mn-ea"/>
                  <a:cs typeface="+mn-cs"/>
                </a:rPr>
                <a:t>02</a:t>
              </a:r>
            </a:p>
          </p:txBody>
        </p:sp>
        <p:sp>
          <p:nvSpPr>
            <p:cNvPr id="31" name="Rectangle: Rounded Corners 30">
              <a:extLst>
                <a:ext uri="{FF2B5EF4-FFF2-40B4-BE49-F238E27FC236}">
                  <a16:creationId xmlns:a16="http://schemas.microsoft.com/office/drawing/2014/main" id="{B6CE4F1A-F657-7270-567C-1388FC39CD63}"/>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32" name="Content Placeholder 2">
            <a:extLst>
              <a:ext uri="{FF2B5EF4-FFF2-40B4-BE49-F238E27FC236}">
                <a16:creationId xmlns:a16="http://schemas.microsoft.com/office/drawing/2014/main" id="{777EB44E-2CA5-2A16-6B3D-404BAF8D8ECF}"/>
              </a:ext>
            </a:extLst>
          </p:cNvPr>
          <p:cNvSpPr>
            <a:spLocks noGrp="1"/>
          </p:cNvSpPr>
          <p:nvPr>
            <p:ph idx="10" hasCustomPrompt="1"/>
          </p:nvPr>
        </p:nvSpPr>
        <p:spPr>
          <a:xfrm>
            <a:off x="3484708" y="3067050"/>
            <a:ext cx="2423673" cy="3087008"/>
          </a:xfrm>
          <a:prstGeom prst="rect">
            <a:avLst/>
          </a:prstGeom>
        </p:spPr>
        <p:txBody>
          <a:bodyPr vert="horz" wrap="square" lIns="0" tIns="0" rIns="0" bIns="0" rtlCol="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grpSp>
        <p:nvGrpSpPr>
          <p:cNvPr id="33" name="Group 32">
            <a:extLst>
              <a:ext uri="{FF2B5EF4-FFF2-40B4-BE49-F238E27FC236}">
                <a16:creationId xmlns:a16="http://schemas.microsoft.com/office/drawing/2014/main" id="{FD043763-7C1F-FC9D-1041-7CBDEC9A4EE3}"/>
              </a:ext>
            </a:extLst>
          </p:cNvPr>
          <p:cNvGrpSpPr/>
          <p:nvPr userDrawn="1"/>
        </p:nvGrpSpPr>
        <p:grpSpPr>
          <a:xfrm>
            <a:off x="6278855" y="2073273"/>
            <a:ext cx="1395539" cy="808471"/>
            <a:chOff x="1261672" y="4833938"/>
            <a:chExt cx="954296" cy="954296"/>
          </a:xfrm>
        </p:grpSpPr>
        <p:sp>
          <p:nvSpPr>
            <p:cNvPr id="34" name="Rectangle: Rounded Corners 33">
              <a:extLst>
                <a:ext uri="{FF2B5EF4-FFF2-40B4-BE49-F238E27FC236}">
                  <a16:creationId xmlns:a16="http://schemas.microsoft.com/office/drawing/2014/main" id="{45BF143F-E1B4-E602-B030-7B81FDFA84FF}"/>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300" normalizeH="0" baseline="0" noProof="0">
                  <a:ln>
                    <a:noFill/>
                  </a:ln>
                  <a:solidFill>
                    <a:srgbClr val="FFFFFF"/>
                  </a:solidFill>
                  <a:effectLst/>
                  <a:uLnTx/>
                  <a:uFillTx/>
                  <a:latin typeface="Segoe Sans Text Semibold"/>
                  <a:ea typeface="+mn-ea"/>
                  <a:cs typeface="+mn-cs"/>
                </a:rPr>
                <a:t>03</a:t>
              </a:r>
            </a:p>
          </p:txBody>
        </p:sp>
        <p:sp>
          <p:nvSpPr>
            <p:cNvPr id="35" name="Rectangle: Rounded Corners 34">
              <a:extLst>
                <a:ext uri="{FF2B5EF4-FFF2-40B4-BE49-F238E27FC236}">
                  <a16:creationId xmlns:a16="http://schemas.microsoft.com/office/drawing/2014/main" id="{26FD0E87-1C64-5A15-919A-E628ACC2C201}"/>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36" name="Content Placeholder 2">
            <a:extLst>
              <a:ext uri="{FF2B5EF4-FFF2-40B4-BE49-F238E27FC236}">
                <a16:creationId xmlns:a16="http://schemas.microsoft.com/office/drawing/2014/main" id="{77C5595B-6BA9-97B3-FC65-EA444CDA60A1}"/>
              </a:ext>
            </a:extLst>
          </p:cNvPr>
          <p:cNvSpPr>
            <a:spLocks noGrp="1"/>
          </p:cNvSpPr>
          <p:nvPr>
            <p:ph idx="11" hasCustomPrompt="1"/>
          </p:nvPr>
        </p:nvSpPr>
        <p:spPr>
          <a:xfrm>
            <a:off x="6278855" y="3067050"/>
            <a:ext cx="2423673" cy="3087008"/>
          </a:xfrm>
          <a:prstGeom prst="rect">
            <a:avLst/>
          </a:prstGeom>
        </p:spPr>
        <p:txBody>
          <a:bodyPr vert="horz" wrap="square" lIns="0" tIns="0" rIns="0" bIns="0" rtlCol="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grpSp>
        <p:nvGrpSpPr>
          <p:cNvPr id="37" name="Group 36">
            <a:extLst>
              <a:ext uri="{FF2B5EF4-FFF2-40B4-BE49-F238E27FC236}">
                <a16:creationId xmlns:a16="http://schemas.microsoft.com/office/drawing/2014/main" id="{D6661CA0-A570-916B-444F-A76F20DDDAA6}"/>
              </a:ext>
            </a:extLst>
          </p:cNvPr>
          <p:cNvGrpSpPr/>
          <p:nvPr userDrawn="1"/>
        </p:nvGrpSpPr>
        <p:grpSpPr>
          <a:xfrm>
            <a:off x="9073002" y="2073273"/>
            <a:ext cx="1395539" cy="808471"/>
            <a:chOff x="1261672" y="4833938"/>
            <a:chExt cx="954296" cy="954296"/>
          </a:xfrm>
        </p:grpSpPr>
        <p:sp>
          <p:nvSpPr>
            <p:cNvPr id="38" name="Rectangle: Rounded Corners 37">
              <a:extLst>
                <a:ext uri="{FF2B5EF4-FFF2-40B4-BE49-F238E27FC236}">
                  <a16:creationId xmlns:a16="http://schemas.microsoft.com/office/drawing/2014/main" id="{0315F594-6D45-A6F3-A98D-632806F0A24C}"/>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300" normalizeH="0" baseline="0" noProof="0">
                  <a:ln>
                    <a:noFill/>
                  </a:ln>
                  <a:solidFill>
                    <a:srgbClr val="FFFFFF"/>
                  </a:solidFill>
                  <a:effectLst/>
                  <a:uLnTx/>
                  <a:uFillTx/>
                  <a:latin typeface="Segoe Sans Text Semibold"/>
                  <a:ea typeface="+mn-ea"/>
                  <a:cs typeface="+mn-cs"/>
                </a:rPr>
                <a:t>04</a:t>
              </a:r>
            </a:p>
          </p:txBody>
        </p:sp>
        <p:sp>
          <p:nvSpPr>
            <p:cNvPr id="39" name="Rectangle: Rounded Corners 38">
              <a:extLst>
                <a:ext uri="{FF2B5EF4-FFF2-40B4-BE49-F238E27FC236}">
                  <a16:creationId xmlns:a16="http://schemas.microsoft.com/office/drawing/2014/main" id="{708BF974-E94B-AB14-A72E-7E2EE4538E6D}"/>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40" name="Content Placeholder 2">
            <a:extLst>
              <a:ext uri="{FF2B5EF4-FFF2-40B4-BE49-F238E27FC236}">
                <a16:creationId xmlns:a16="http://schemas.microsoft.com/office/drawing/2014/main" id="{FFA690BF-A302-A599-E480-BC3BABDB9D8E}"/>
              </a:ext>
            </a:extLst>
          </p:cNvPr>
          <p:cNvSpPr>
            <a:spLocks noGrp="1"/>
          </p:cNvSpPr>
          <p:nvPr>
            <p:ph idx="12" hasCustomPrompt="1"/>
          </p:nvPr>
        </p:nvSpPr>
        <p:spPr>
          <a:xfrm>
            <a:off x="9073002" y="3067050"/>
            <a:ext cx="2423673" cy="3087008"/>
          </a:xfrm>
          <a:prstGeom prst="rect">
            <a:avLst/>
          </a:prstGeom>
        </p:spPr>
        <p:txBody>
          <a:bodyPr vert="horz" wrap="square" lIns="0" tIns="0" rIns="0" bIns="0" rtlCol="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Tree>
    <p:extLst>
      <p:ext uri="{BB962C8B-B14F-4D97-AF65-F5344CB8AC3E}">
        <p14:creationId xmlns:p14="http://schemas.microsoft.com/office/powerpoint/2010/main" val="145878729"/>
      </p:ext>
    </p:extLst>
  </p:cSld>
  <p:clrMapOvr>
    <a:masterClrMapping/>
  </p:clrMapOvr>
  <p:transition>
    <p:fade/>
  </p:transition>
  <p:extLst>
    <p:ext uri="{DCECCB84-F9BA-43D5-87BE-67443E8EF086}">
      <p15:sldGuideLst xmlns:p15="http://schemas.microsoft.com/office/powerpoint/2012/main"/>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6. Key Takeaway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olorful swirly line&#10;&#10;Description automatically generated with medium confidence">
            <a:extLst>
              <a:ext uri="{FF2B5EF4-FFF2-40B4-BE49-F238E27FC236}">
                <a16:creationId xmlns:a16="http://schemas.microsoft.com/office/drawing/2014/main" id="{1C81C065-1F42-7F70-22AA-841585522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8" name="Rectangle: Rounded Corners 7">
            <a:extLst>
              <a:ext uri="{FF2B5EF4-FFF2-40B4-BE49-F238E27FC236}">
                <a16:creationId xmlns:a16="http://schemas.microsoft.com/office/drawing/2014/main" id="{6FB5C23E-C560-D3AA-D265-77F2DC21290C}"/>
              </a:ext>
            </a:extLst>
          </p:cNvPr>
          <p:cNvSpPr>
            <a:spLocks/>
          </p:cNvSpPr>
          <p:nvPr userDrawn="1"/>
        </p:nvSpPr>
        <p:spPr bwMode="auto">
          <a:xfrm>
            <a:off x="569912"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DD81E22-1ABD-6D89-03E6-FBCF3BEF7A4D}"/>
              </a:ext>
            </a:extLst>
          </p:cNvPr>
          <p:cNvSpPr>
            <a:spLocks/>
          </p:cNvSpPr>
          <p:nvPr userDrawn="1"/>
        </p:nvSpPr>
        <p:spPr bwMode="auto">
          <a:xfrm>
            <a:off x="4313441"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B132BA63-75A2-B02D-3618-47665B42C7B4}"/>
              </a:ext>
            </a:extLst>
          </p:cNvPr>
          <p:cNvSpPr>
            <a:spLocks/>
          </p:cNvSpPr>
          <p:nvPr userDrawn="1"/>
        </p:nvSpPr>
        <p:spPr bwMode="auto">
          <a:xfrm>
            <a:off x="8056969"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16" name="Group 15">
            <a:extLst>
              <a:ext uri="{FF2B5EF4-FFF2-40B4-BE49-F238E27FC236}">
                <a16:creationId xmlns:a16="http://schemas.microsoft.com/office/drawing/2014/main" id="{14147602-C073-ED24-8298-C5021F6D063A}"/>
              </a:ext>
            </a:extLst>
          </p:cNvPr>
          <p:cNvGrpSpPr/>
          <p:nvPr userDrawn="1"/>
        </p:nvGrpSpPr>
        <p:grpSpPr>
          <a:xfrm>
            <a:off x="690561" y="2073273"/>
            <a:ext cx="3322232" cy="808471"/>
            <a:chOff x="1261672" y="4833938"/>
            <a:chExt cx="954296" cy="954296"/>
          </a:xfrm>
        </p:grpSpPr>
        <p:sp>
          <p:nvSpPr>
            <p:cNvPr id="17" name="Rectangle: Rounded Corners 16">
              <a:extLst>
                <a:ext uri="{FF2B5EF4-FFF2-40B4-BE49-F238E27FC236}">
                  <a16:creationId xmlns:a16="http://schemas.microsoft.com/office/drawing/2014/main" id="{8F093647-FFDC-C744-0A93-B0D250508429}"/>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18" name="Rectangle: Rounded Corners 17">
              <a:extLst>
                <a:ext uri="{FF2B5EF4-FFF2-40B4-BE49-F238E27FC236}">
                  <a16:creationId xmlns:a16="http://schemas.microsoft.com/office/drawing/2014/main" id="{86A9681D-C634-9397-F6F5-998B7AC70F9E}"/>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B39CFE26-72A9-8A59-2719-67A2F216A4F2}"/>
              </a:ext>
            </a:extLst>
          </p:cNvPr>
          <p:cNvGrpSpPr/>
          <p:nvPr userDrawn="1"/>
        </p:nvGrpSpPr>
        <p:grpSpPr>
          <a:xfrm>
            <a:off x="4432605" y="2073273"/>
            <a:ext cx="3322232" cy="808471"/>
            <a:chOff x="1261672" y="4833938"/>
            <a:chExt cx="954296" cy="954296"/>
          </a:xfrm>
        </p:grpSpPr>
        <p:sp>
          <p:nvSpPr>
            <p:cNvPr id="20" name="Rectangle: Rounded Corners 19">
              <a:extLst>
                <a:ext uri="{FF2B5EF4-FFF2-40B4-BE49-F238E27FC236}">
                  <a16:creationId xmlns:a16="http://schemas.microsoft.com/office/drawing/2014/main" id="{2B71B476-56A8-3425-8D6D-5D2B4ECAB695}"/>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21" name="Rectangle: Rounded Corners 20">
              <a:extLst>
                <a:ext uri="{FF2B5EF4-FFF2-40B4-BE49-F238E27FC236}">
                  <a16:creationId xmlns:a16="http://schemas.microsoft.com/office/drawing/2014/main" id="{AB454333-5F50-4BF8-E511-CEEE54544EAD}"/>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B30729AD-CFA9-3549-EC58-32C923A835DC}"/>
              </a:ext>
            </a:extLst>
          </p:cNvPr>
          <p:cNvGrpSpPr/>
          <p:nvPr userDrawn="1"/>
        </p:nvGrpSpPr>
        <p:grpSpPr>
          <a:xfrm>
            <a:off x="8176133" y="2073273"/>
            <a:ext cx="3322232" cy="808471"/>
            <a:chOff x="1261672" y="4833938"/>
            <a:chExt cx="954296" cy="954296"/>
          </a:xfrm>
        </p:grpSpPr>
        <p:sp>
          <p:nvSpPr>
            <p:cNvPr id="23" name="Rectangle: Rounded Corners 22">
              <a:extLst>
                <a:ext uri="{FF2B5EF4-FFF2-40B4-BE49-F238E27FC236}">
                  <a16:creationId xmlns:a16="http://schemas.microsoft.com/office/drawing/2014/main" id="{370E5DC3-FF84-2004-7E7E-F13199659B78}"/>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24" name="Rectangle: Rounded Corners 23">
              <a:extLst>
                <a:ext uri="{FF2B5EF4-FFF2-40B4-BE49-F238E27FC236}">
                  <a16:creationId xmlns:a16="http://schemas.microsoft.com/office/drawing/2014/main" id="{FA8BB21B-BF7A-B1C2-F8AD-91685843C5C4}"/>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5" name="Content Placeholder 2">
            <a:extLst>
              <a:ext uri="{FF2B5EF4-FFF2-40B4-BE49-F238E27FC236}">
                <a16:creationId xmlns:a16="http://schemas.microsoft.com/office/drawing/2014/main" id="{9F5BA0DF-DB80-426E-3A6D-4B80EB8574A3}"/>
              </a:ext>
            </a:extLst>
          </p:cNvPr>
          <p:cNvSpPr>
            <a:spLocks noGrp="1"/>
          </p:cNvSpPr>
          <p:nvPr>
            <p:ph idx="1" hasCustomPrompt="1"/>
          </p:nvPr>
        </p:nvSpPr>
        <p:spPr>
          <a:xfrm>
            <a:off x="690561" y="3067050"/>
            <a:ext cx="3322232" cy="3087008"/>
          </a:xfrm>
          <a:prstGeom prst="rect">
            <a:avLst/>
          </a:prstGeom>
        </p:spPr>
        <p:txBody>
          <a:bodyPr wrap="square" lIns="0" tIns="0" rIns="0" bIns="0" anchor="t" anchorCtr="0">
            <a:noAutofit/>
          </a:bodyPr>
          <a:lstStyle>
            <a:lvl1pPr algn="ct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6" name="Content Placeholder 2">
            <a:extLst>
              <a:ext uri="{FF2B5EF4-FFF2-40B4-BE49-F238E27FC236}">
                <a16:creationId xmlns:a16="http://schemas.microsoft.com/office/drawing/2014/main" id="{D5DCBBD7-82B3-6653-97C8-532829EA5F16}"/>
              </a:ext>
            </a:extLst>
          </p:cNvPr>
          <p:cNvSpPr>
            <a:spLocks noGrp="1"/>
          </p:cNvSpPr>
          <p:nvPr>
            <p:ph idx="10" hasCustomPrompt="1"/>
          </p:nvPr>
        </p:nvSpPr>
        <p:spPr>
          <a:xfrm>
            <a:off x="4434089" y="3067050"/>
            <a:ext cx="3322232" cy="3087008"/>
          </a:xfrm>
          <a:prstGeom prst="rect">
            <a:avLst/>
          </a:prstGeom>
        </p:spPr>
        <p:txBody>
          <a:bodyPr wrap="square" lIns="0" tIns="0" rIns="0" bIns="0" anchor="t" anchorCtr="0">
            <a:noAutofit/>
          </a:bodyPr>
          <a:lstStyle>
            <a:lvl1pPr algn="ct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7" name="Content Placeholder 2">
            <a:extLst>
              <a:ext uri="{FF2B5EF4-FFF2-40B4-BE49-F238E27FC236}">
                <a16:creationId xmlns:a16="http://schemas.microsoft.com/office/drawing/2014/main" id="{48E2A98C-E011-18FE-92B2-5BF45DC914DC}"/>
              </a:ext>
            </a:extLst>
          </p:cNvPr>
          <p:cNvSpPr>
            <a:spLocks noGrp="1"/>
          </p:cNvSpPr>
          <p:nvPr>
            <p:ph idx="11" hasCustomPrompt="1"/>
          </p:nvPr>
        </p:nvSpPr>
        <p:spPr>
          <a:xfrm>
            <a:off x="8179207" y="3067050"/>
            <a:ext cx="3322232" cy="3087008"/>
          </a:xfrm>
          <a:prstGeom prst="rect">
            <a:avLst/>
          </a:prstGeom>
        </p:spPr>
        <p:txBody>
          <a:bodyPr wrap="square" lIns="0" tIns="0" rIns="0" bIns="0" anchor="t" anchorCtr="0">
            <a:noAutofit/>
          </a:bodyPr>
          <a:lstStyle>
            <a:lvl1pPr algn="ct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9" name="Content Placeholder 2">
            <a:extLst>
              <a:ext uri="{FF2B5EF4-FFF2-40B4-BE49-F238E27FC236}">
                <a16:creationId xmlns:a16="http://schemas.microsoft.com/office/drawing/2014/main" id="{9F7A8226-929A-75DC-1766-9B7F0E2B09D4}"/>
              </a:ext>
            </a:extLst>
          </p:cNvPr>
          <p:cNvSpPr>
            <a:spLocks noGrp="1"/>
          </p:cNvSpPr>
          <p:nvPr>
            <p:ph idx="12" hasCustomPrompt="1"/>
          </p:nvPr>
        </p:nvSpPr>
        <p:spPr>
          <a:xfrm>
            <a:off x="690561" y="2131789"/>
            <a:ext cx="3322232" cy="691438"/>
          </a:xfrm>
          <a:prstGeom prst="rect">
            <a:avLst/>
          </a:prstGeom>
          <a:noFill/>
        </p:spPr>
        <p:txBody>
          <a:bodyPr wrap="square" anchor="ctr" anchorCtr="0">
            <a:noAutofit/>
          </a:bodyPr>
          <a:lstStyle>
            <a:lvl1pPr marL="0" indent="0" algn="ctr">
              <a:buNone/>
              <a:defRPr kumimoji="0" lang="en-US" sz="20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edit text</a:t>
            </a:r>
          </a:p>
        </p:txBody>
      </p:sp>
      <p:sp>
        <p:nvSpPr>
          <p:cNvPr id="10" name="Content Placeholder 2">
            <a:extLst>
              <a:ext uri="{FF2B5EF4-FFF2-40B4-BE49-F238E27FC236}">
                <a16:creationId xmlns:a16="http://schemas.microsoft.com/office/drawing/2014/main" id="{4D0E94F4-568A-B130-3D27-820CC21FC2B0}"/>
              </a:ext>
            </a:extLst>
          </p:cNvPr>
          <p:cNvSpPr>
            <a:spLocks noGrp="1"/>
          </p:cNvSpPr>
          <p:nvPr>
            <p:ph idx="13" hasCustomPrompt="1"/>
          </p:nvPr>
        </p:nvSpPr>
        <p:spPr>
          <a:xfrm>
            <a:off x="4432605" y="2131789"/>
            <a:ext cx="3322232" cy="691438"/>
          </a:xfrm>
          <a:prstGeom prst="rect">
            <a:avLst/>
          </a:prstGeom>
          <a:noFill/>
        </p:spPr>
        <p:txBody>
          <a:bodyPr wrap="square" anchor="ctr" anchorCtr="0">
            <a:noAutofit/>
          </a:bodyPr>
          <a:lstStyle>
            <a:lvl1pPr marL="0" indent="0" algn="ctr">
              <a:buNone/>
              <a:defRPr kumimoji="0" lang="en-US" sz="20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edit text</a:t>
            </a:r>
          </a:p>
        </p:txBody>
      </p:sp>
      <p:sp>
        <p:nvSpPr>
          <p:cNvPr id="11" name="Content Placeholder 2">
            <a:extLst>
              <a:ext uri="{FF2B5EF4-FFF2-40B4-BE49-F238E27FC236}">
                <a16:creationId xmlns:a16="http://schemas.microsoft.com/office/drawing/2014/main" id="{DEC08EA7-A13C-6FBF-D378-E9279A496164}"/>
              </a:ext>
            </a:extLst>
          </p:cNvPr>
          <p:cNvSpPr>
            <a:spLocks noGrp="1"/>
          </p:cNvSpPr>
          <p:nvPr>
            <p:ph idx="14" hasCustomPrompt="1"/>
          </p:nvPr>
        </p:nvSpPr>
        <p:spPr>
          <a:xfrm>
            <a:off x="8174649" y="2131789"/>
            <a:ext cx="3322232" cy="691438"/>
          </a:xfrm>
          <a:prstGeom prst="rect">
            <a:avLst/>
          </a:prstGeom>
          <a:noFill/>
        </p:spPr>
        <p:txBody>
          <a:bodyPr wrap="square" anchor="ctr" anchorCtr="0">
            <a:noAutofit/>
          </a:bodyPr>
          <a:lstStyle>
            <a:lvl1pPr marL="0" indent="0" algn="ctr">
              <a:buNone/>
              <a:defRPr kumimoji="0" lang="en-US" sz="20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edit text</a:t>
            </a:r>
          </a:p>
        </p:txBody>
      </p:sp>
    </p:spTree>
    <p:extLst>
      <p:ext uri="{BB962C8B-B14F-4D97-AF65-F5344CB8AC3E}">
        <p14:creationId xmlns:p14="http://schemas.microsoft.com/office/powerpoint/2010/main" val="2344781635"/>
      </p:ext>
    </p:extLst>
  </p:cSld>
  <p:clrMapOvr>
    <a:masterClrMapping/>
  </p:clrMapOvr>
  <p:transition>
    <p:fade/>
  </p:transition>
  <p:extLst>
    <p:ext uri="{DCECCB84-F9BA-43D5-87BE-67443E8EF086}">
      <p15:sldGuideLst xmlns:p15="http://schemas.microsoft.com/office/powerpoint/2012/main"/>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7.1 Ic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blue and green gradient&#10;&#10;Description automatically generated">
            <a:extLst>
              <a:ext uri="{FF2B5EF4-FFF2-40B4-BE49-F238E27FC236}">
                <a16:creationId xmlns:a16="http://schemas.microsoft.com/office/drawing/2014/main" id="{13F8AA4C-50E0-AD42-94E8-77829384E6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000A0649-DBBE-1E2C-99C2-25880761E954}"/>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8" name="Rectangle: Rounded Corners 7">
            <a:extLst>
              <a:ext uri="{FF2B5EF4-FFF2-40B4-BE49-F238E27FC236}">
                <a16:creationId xmlns:a16="http://schemas.microsoft.com/office/drawing/2014/main" id="{6FB5C23E-C560-D3AA-D265-77F2DC21290C}"/>
              </a:ext>
            </a:extLst>
          </p:cNvPr>
          <p:cNvSpPr>
            <a:spLocks/>
          </p:cNvSpPr>
          <p:nvPr userDrawn="1"/>
        </p:nvSpPr>
        <p:spPr bwMode="auto">
          <a:xfrm>
            <a:off x="588263"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CDD81E22-1ABD-6D89-03E6-FBCF3BEF7A4D}"/>
              </a:ext>
            </a:extLst>
          </p:cNvPr>
          <p:cNvSpPr>
            <a:spLocks/>
          </p:cNvSpPr>
          <p:nvPr userDrawn="1"/>
        </p:nvSpPr>
        <p:spPr bwMode="auto">
          <a:xfrm>
            <a:off x="4313441"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B132BA63-75A2-B02D-3618-47665B42C7B4}"/>
              </a:ext>
            </a:extLst>
          </p:cNvPr>
          <p:cNvSpPr>
            <a:spLocks/>
          </p:cNvSpPr>
          <p:nvPr userDrawn="1"/>
        </p:nvSpPr>
        <p:spPr bwMode="auto">
          <a:xfrm>
            <a:off x="8056969"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16" name="Group 15">
            <a:extLst>
              <a:ext uri="{FF2B5EF4-FFF2-40B4-BE49-F238E27FC236}">
                <a16:creationId xmlns:a16="http://schemas.microsoft.com/office/drawing/2014/main" id="{14147602-C073-ED24-8298-C5021F6D063A}"/>
              </a:ext>
            </a:extLst>
          </p:cNvPr>
          <p:cNvGrpSpPr/>
          <p:nvPr userDrawn="1"/>
        </p:nvGrpSpPr>
        <p:grpSpPr>
          <a:xfrm>
            <a:off x="690561" y="2073273"/>
            <a:ext cx="810000" cy="808471"/>
            <a:chOff x="1261672" y="4833938"/>
            <a:chExt cx="954296" cy="954296"/>
          </a:xfrm>
        </p:grpSpPr>
        <p:sp>
          <p:nvSpPr>
            <p:cNvPr id="17" name="Rectangle: Rounded Corners 16">
              <a:extLst>
                <a:ext uri="{FF2B5EF4-FFF2-40B4-BE49-F238E27FC236}">
                  <a16:creationId xmlns:a16="http://schemas.microsoft.com/office/drawing/2014/main" id="{8F093647-FFDC-C744-0A93-B0D250508429}"/>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18" name="Rectangle: Rounded Corners 17">
              <a:extLst>
                <a:ext uri="{FF2B5EF4-FFF2-40B4-BE49-F238E27FC236}">
                  <a16:creationId xmlns:a16="http://schemas.microsoft.com/office/drawing/2014/main" id="{86A9681D-C634-9397-F6F5-998B7AC70F9E}"/>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B39CFE26-72A9-8A59-2719-67A2F216A4F2}"/>
              </a:ext>
            </a:extLst>
          </p:cNvPr>
          <p:cNvGrpSpPr/>
          <p:nvPr userDrawn="1"/>
        </p:nvGrpSpPr>
        <p:grpSpPr>
          <a:xfrm>
            <a:off x="4432605" y="2073273"/>
            <a:ext cx="810000" cy="808471"/>
            <a:chOff x="1261672" y="4833938"/>
            <a:chExt cx="954296" cy="954296"/>
          </a:xfrm>
        </p:grpSpPr>
        <p:sp>
          <p:nvSpPr>
            <p:cNvPr id="20" name="Rectangle: Rounded Corners 19">
              <a:extLst>
                <a:ext uri="{FF2B5EF4-FFF2-40B4-BE49-F238E27FC236}">
                  <a16:creationId xmlns:a16="http://schemas.microsoft.com/office/drawing/2014/main" id="{2B71B476-56A8-3425-8D6D-5D2B4ECAB695}"/>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21" name="Rectangle: Rounded Corners 20">
              <a:extLst>
                <a:ext uri="{FF2B5EF4-FFF2-40B4-BE49-F238E27FC236}">
                  <a16:creationId xmlns:a16="http://schemas.microsoft.com/office/drawing/2014/main" id="{AB454333-5F50-4BF8-E511-CEEE54544EAD}"/>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B30729AD-CFA9-3549-EC58-32C923A835DC}"/>
              </a:ext>
            </a:extLst>
          </p:cNvPr>
          <p:cNvGrpSpPr/>
          <p:nvPr userDrawn="1"/>
        </p:nvGrpSpPr>
        <p:grpSpPr>
          <a:xfrm>
            <a:off x="8176133" y="2073273"/>
            <a:ext cx="810000" cy="808471"/>
            <a:chOff x="1261672" y="4833938"/>
            <a:chExt cx="954296" cy="954296"/>
          </a:xfrm>
        </p:grpSpPr>
        <p:sp>
          <p:nvSpPr>
            <p:cNvPr id="23" name="Rectangle: Rounded Corners 22">
              <a:extLst>
                <a:ext uri="{FF2B5EF4-FFF2-40B4-BE49-F238E27FC236}">
                  <a16:creationId xmlns:a16="http://schemas.microsoft.com/office/drawing/2014/main" id="{370E5DC3-FF84-2004-7E7E-F13199659B78}"/>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24" name="Rectangle: Rounded Corners 23">
              <a:extLst>
                <a:ext uri="{FF2B5EF4-FFF2-40B4-BE49-F238E27FC236}">
                  <a16:creationId xmlns:a16="http://schemas.microsoft.com/office/drawing/2014/main" id="{FA8BB21B-BF7A-B1C2-F8AD-91685843C5C4}"/>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5" name="Content Placeholder 2">
            <a:extLst>
              <a:ext uri="{FF2B5EF4-FFF2-40B4-BE49-F238E27FC236}">
                <a16:creationId xmlns:a16="http://schemas.microsoft.com/office/drawing/2014/main" id="{9F5BA0DF-DB80-426E-3A6D-4B80EB8574A3}"/>
              </a:ext>
            </a:extLst>
          </p:cNvPr>
          <p:cNvSpPr>
            <a:spLocks noGrp="1"/>
          </p:cNvSpPr>
          <p:nvPr>
            <p:ph idx="1" hasCustomPrompt="1"/>
          </p:nvPr>
        </p:nvSpPr>
        <p:spPr>
          <a:xfrm>
            <a:off x="690561" y="3067050"/>
            <a:ext cx="3322232" cy="3087008"/>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6" name="Content Placeholder 2">
            <a:extLst>
              <a:ext uri="{FF2B5EF4-FFF2-40B4-BE49-F238E27FC236}">
                <a16:creationId xmlns:a16="http://schemas.microsoft.com/office/drawing/2014/main" id="{D5DCBBD7-82B3-6653-97C8-532829EA5F16}"/>
              </a:ext>
            </a:extLst>
          </p:cNvPr>
          <p:cNvSpPr>
            <a:spLocks noGrp="1"/>
          </p:cNvSpPr>
          <p:nvPr>
            <p:ph idx="10" hasCustomPrompt="1"/>
          </p:nvPr>
        </p:nvSpPr>
        <p:spPr>
          <a:xfrm>
            <a:off x="4434089" y="3067050"/>
            <a:ext cx="3322232" cy="3087008"/>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7" name="Content Placeholder 2">
            <a:extLst>
              <a:ext uri="{FF2B5EF4-FFF2-40B4-BE49-F238E27FC236}">
                <a16:creationId xmlns:a16="http://schemas.microsoft.com/office/drawing/2014/main" id="{48E2A98C-E011-18FE-92B2-5BF45DC914DC}"/>
              </a:ext>
            </a:extLst>
          </p:cNvPr>
          <p:cNvSpPr>
            <a:spLocks noGrp="1"/>
          </p:cNvSpPr>
          <p:nvPr>
            <p:ph idx="11" hasCustomPrompt="1"/>
          </p:nvPr>
        </p:nvSpPr>
        <p:spPr>
          <a:xfrm>
            <a:off x="8179207" y="3067050"/>
            <a:ext cx="3322232" cy="3087008"/>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 name="Picture Placeholder 21">
            <a:extLst>
              <a:ext uri="{FF2B5EF4-FFF2-40B4-BE49-F238E27FC236}">
                <a16:creationId xmlns:a16="http://schemas.microsoft.com/office/drawing/2014/main" id="{9BF04D77-20A8-05EA-7DCD-E5EC215E5BDC}"/>
              </a:ext>
            </a:extLst>
          </p:cNvPr>
          <p:cNvSpPr>
            <a:spLocks noGrp="1"/>
          </p:cNvSpPr>
          <p:nvPr>
            <p:ph type="pic" sz="quarter" idx="15" hasCustomPrompt="1"/>
          </p:nvPr>
        </p:nvSpPr>
        <p:spPr>
          <a:xfrm>
            <a:off x="690561" y="2073273"/>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5" name="Picture Placeholder 21">
            <a:extLst>
              <a:ext uri="{FF2B5EF4-FFF2-40B4-BE49-F238E27FC236}">
                <a16:creationId xmlns:a16="http://schemas.microsoft.com/office/drawing/2014/main" id="{B18C91C4-0426-90FD-B76C-035960FC39FD}"/>
              </a:ext>
            </a:extLst>
          </p:cNvPr>
          <p:cNvSpPr>
            <a:spLocks noGrp="1"/>
          </p:cNvSpPr>
          <p:nvPr>
            <p:ph type="pic" sz="quarter" idx="16" hasCustomPrompt="1"/>
          </p:nvPr>
        </p:nvSpPr>
        <p:spPr>
          <a:xfrm>
            <a:off x="4432605" y="2073273"/>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9" name="Picture Placeholder 21">
            <a:extLst>
              <a:ext uri="{FF2B5EF4-FFF2-40B4-BE49-F238E27FC236}">
                <a16:creationId xmlns:a16="http://schemas.microsoft.com/office/drawing/2014/main" id="{9C38EA2D-F43E-D089-7ED7-385E7DBF0283}"/>
              </a:ext>
            </a:extLst>
          </p:cNvPr>
          <p:cNvSpPr>
            <a:spLocks noGrp="1"/>
          </p:cNvSpPr>
          <p:nvPr>
            <p:ph type="pic" sz="quarter" idx="17" hasCustomPrompt="1"/>
          </p:nvPr>
        </p:nvSpPr>
        <p:spPr>
          <a:xfrm>
            <a:off x="8174649" y="2073273"/>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10" name="Content Placeholder 2">
            <a:extLst>
              <a:ext uri="{FF2B5EF4-FFF2-40B4-BE49-F238E27FC236}">
                <a16:creationId xmlns:a16="http://schemas.microsoft.com/office/drawing/2014/main" id="{4B795EED-EDCF-4021-F34A-CB4F38BA1E4F}"/>
              </a:ext>
            </a:extLst>
          </p:cNvPr>
          <p:cNvSpPr>
            <a:spLocks noGrp="1"/>
          </p:cNvSpPr>
          <p:nvPr>
            <p:ph idx="12" hasCustomPrompt="1"/>
          </p:nvPr>
        </p:nvSpPr>
        <p:spPr>
          <a:xfrm>
            <a:off x="1619725" y="2131789"/>
            <a:ext cx="2394656" cy="691438"/>
          </a:xfrm>
          <a:prstGeom prst="rect">
            <a:avLst/>
          </a:prstGeom>
          <a:noFill/>
        </p:spPr>
        <p:txBody>
          <a:bodyPr wrap="square" anchor="ctr" anchorCtr="0">
            <a:noAutofit/>
          </a:bodyPr>
          <a:lstStyle>
            <a:lvl1pPr marL="0" indent="0" algn="l">
              <a:buNone/>
              <a:defRPr kumimoji="0" lang="en-US" sz="18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text</a:t>
            </a:r>
          </a:p>
        </p:txBody>
      </p:sp>
      <p:sp>
        <p:nvSpPr>
          <p:cNvPr id="11" name="Content Placeholder 2">
            <a:extLst>
              <a:ext uri="{FF2B5EF4-FFF2-40B4-BE49-F238E27FC236}">
                <a16:creationId xmlns:a16="http://schemas.microsoft.com/office/drawing/2014/main" id="{7D4FFAC8-A24C-79B1-130A-660921C943AA}"/>
              </a:ext>
            </a:extLst>
          </p:cNvPr>
          <p:cNvSpPr>
            <a:spLocks noGrp="1"/>
          </p:cNvSpPr>
          <p:nvPr>
            <p:ph idx="13" hasCustomPrompt="1"/>
          </p:nvPr>
        </p:nvSpPr>
        <p:spPr>
          <a:xfrm>
            <a:off x="5361770" y="2131789"/>
            <a:ext cx="2394656" cy="691438"/>
          </a:xfrm>
          <a:prstGeom prst="rect">
            <a:avLst/>
          </a:prstGeom>
          <a:noFill/>
        </p:spPr>
        <p:txBody>
          <a:bodyPr wrap="square" anchor="ctr" anchorCtr="0">
            <a:noAutofit/>
          </a:bodyPr>
          <a:lstStyle>
            <a:lvl1pPr marL="0" indent="0" algn="l">
              <a:buNone/>
              <a:defRPr kumimoji="0" lang="en-US" sz="18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text</a:t>
            </a:r>
          </a:p>
        </p:txBody>
      </p:sp>
      <p:sp>
        <p:nvSpPr>
          <p:cNvPr id="12" name="Content Placeholder 2">
            <a:extLst>
              <a:ext uri="{FF2B5EF4-FFF2-40B4-BE49-F238E27FC236}">
                <a16:creationId xmlns:a16="http://schemas.microsoft.com/office/drawing/2014/main" id="{5EF46C39-F236-0AAF-7376-FEAA5436EF12}"/>
              </a:ext>
            </a:extLst>
          </p:cNvPr>
          <p:cNvSpPr>
            <a:spLocks noGrp="1"/>
          </p:cNvSpPr>
          <p:nvPr>
            <p:ph idx="14" hasCustomPrompt="1"/>
          </p:nvPr>
        </p:nvSpPr>
        <p:spPr>
          <a:xfrm>
            <a:off x="9106784" y="2131789"/>
            <a:ext cx="2394656" cy="691438"/>
          </a:xfrm>
          <a:prstGeom prst="rect">
            <a:avLst/>
          </a:prstGeom>
          <a:noFill/>
        </p:spPr>
        <p:txBody>
          <a:bodyPr wrap="square" anchor="ctr" anchorCtr="0">
            <a:noAutofit/>
          </a:bodyPr>
          <a:lstStyle>
            <a:lvl1pPr marL="0" indent="0" algn="l">
              <a:buNone/>
              <a:defRPr kumimoji="0" lang="en-US" sz="18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text</a:t>
            </a:r>
          </a:p>
        </p:txBody>
      </p:sp>
    </p:spTree>
    <p:extLst>
      <p:ext uri="{BB962C8B-B14F-4D97-AF65-F5344CB8AC3E}">
        <p14:creationId xmlns:p14="http://schemas.microsoft.com/office/powerpoint/2010/main" val="79186693"/>
      </p:ext>
    </p:extLst>
  </p:cSld>
  <p:clrMapOvr>
    <a:masterClrMapping/>
  </p:clrMapOvr>
  <p:transition>
    <p:fade/>
  </p:transition>
  <p:extLst>
    <p:ext uri="{DCECCB84-F9BA-43D5-87BE-67443E8EF086}">
      <p15:sldGuideLst xmlns:p15="http://schemas.microsoft.com/office/powerpoint/2012/main"/>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7.2 Ic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blue and green gradient&#10;&#10;Description automatically generated">
            <a:extLst>
              <a:ext uri="{FF2B5EF4-FFF2-40B4-BE49-F238E27FC236}">
                <a16:creationId xmlns:a16="http://schemas.microsoft.com/office/drawing/2014/main" id="{13F8AA4C-50E0-AD42-94E8-77829384E6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000A0649-DBBE-1E2C-99C2-25880761E954}"/>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3" name="Rectangle: Rounded Corners 2">
            <a:extLst>
              <a:ext uri="{FF2B5EF4-FFF2-40B4-BE49-F238E27FC236}">
                <a16:creationId xmlns:a16="http://schemas.microsoft.com/office/drawing/2014/main" id="{6B46F750-6ABF-2E31-F4E8-CAA4853871A6}"/>
              </a:ext>
            </a:extLst>
          </p:cNvPr>
          <p:cNvSpPr>
            <a:spLocks/>
          </p:cNvSpPr>
          <p:nvPr userDrawn="1"/>
        </p:nvSpPr>
        <p:spPr bwMode="auto">
          <a:xfrm>
            <a:off x="3364059"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B64AB03F-E07D-9BFB-6968-31DEEC1F1377}"/>
              </a:ext>
            </a:extLst>
          </p:cNvPr>
          <p:cNvSpPr>
            <a:spLocks/>
          </p:cNvSpPr>
          <p:nvPr userDrawn="1"/>
        </p:nvSpPr>
        <p:spPr bwMode="auto">
          <a:xfrm>
            <a:off x="6158206"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5E612FF-CDF4-BB4C-487C-58599CD63246}"/>
              </a:ext>
            </a:extLst>
          </p:cNvPr>
          <p:cNvSpPr>
            <a:spLocks/>
          </p:cNvSpPr>
          <p:nvPr userDrawn="1"/>
        </p:nvSpPr>
        <p:spPr bwMode="auto">
          <a:xfrm>
            <a:off x="8952353"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E40A32CD-3EDC-F6AA-F8F0-CB4C5D821763}"/>
              </a:ext>
            </a:extLst>
          </p:cNvPr>
          <p:cNvSpPr>
            <a:spLocks/>
          </p:cNvSpPr>
          <p:nvPr userDrawn="1"/>
        </p:nvSpPr>
        <p:spPr bwMode="auto">
          <a:xfrm>
            <a:off x="569912"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30" name="Group 29">
            <a:extLst>
              <a:ext uri="{FF2B5EF4-FFF2-40B4-BE49-F238E27FC236}">
                <a16:creationId xmlns:a16="http://schemas.microsoft.com/office/drawing/2014/main" id="{D2F15671-EE7E-F8C4-0E39-37828B5E5CBE}"/>
              </a:ext>
            </a:extLst>
          </p:cNvPr>
          <p:cNvGrpSpPr/>
          <p:nvPr userDrawn="1"/>
        </p:nvGrpSpPr>
        <p:grpSpPr>
          <a:xfrm>
            <a:off x="690561" y="2073273"/>
            <a:ext cx="810000" cy="808471"/>
            <a:chOff x="1261672" y="4833938"/>
            <a:chExt cx="954296" cy="954296"/>
          </a:xfrm>
        </p:grpSpPr>
        <p:sp>
          <p:nvSpPr>
            <p:cNvPr id="32" name="Rectangle: Rounded Corners 31">
              <a:extLst>
                <a:ext uri="{FF2B5EF4-FFF2-40B4-BE49-F238E27FC236}">
                  <a16:creationId xmlns:a16="http://schemas.microsoft.com/office/drawing/2014/main" id="{849AB258-BEEB-FF74-5FE3-ABA72FF8109D}"/>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33" name="Rectangle: Rounded Corners 32">
              <a:extLst>
                <a:ext uri="{FF2B5EF4-FFF2-40B4-BE49-F238E27FC236}">
                  <a16:creationId xmlns:a16="http://schemas.microsoft.com/office/drawing/2014/main" id="{4481B8BB-D1B1-0305-18D3-51906048C3D4}"/>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56C065C4-9A22-C297-1C49-782CEFEF7BB1}"/>
              </a:ext>
            </a:extLst>
          </p:cNvPr>
          <p:cNvGrpSpPr/>
          <p:nvPr userDrawn="1"/>
        </p:nvGrpSpPr>
        <p:grpSpPr>
          <a:xfrm>
            <a:off x="3484708" y="2073273"/>
            <a:ext cx="810000" cy="808471"/>
            <a:chOff x="1261672" y="4833938"/>
            <a:chExt cx="954296" cy="954296"/>
          </a:xfrm>
        </p:grpSpPr>
        <p:sp>
          <p:nvSpPr>
            <p:cNvPr id="35" name="Rectangle: Rounded Corners 34">
              <a:extLst>
                <a:ext uri="{FF2B5EF4-FFF2-40B4-BE49-F238E27FC236}">
                  <a16:creationId xmlns:a16="http://schemas.microsoft.com/office/drawing/2014/main" id="{FD1173EF-D0FB-6C3E-9291-A60CDC6F6CD9}"/>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36" name="Rectangle: Rounded Corners 35">
              <a:extLst>
                <a:ext uri="{FF2B5EF4-FFF2-40B4-BE49-F238E27FC236}">
                  <a16:creationId xmlns:a16="http://schemas.microsoft.com/office/drawing/2014/main" id="{D76D4D65-2452-7458-5C5D-00CB6F0331FD}"/>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52E93113-ABAA-0D55-C1FB-0221D7FFBD53}"/>
              </a:ext>
            </a:extLst>
          </p:cNvPr>
          <p:cNvGrpSpPr/>
          <p:nvPr userDrawn="1"/>
        </p:nvGrpSpPr>
        <p:grpSpPr>
          <a:xfrm>
            <a:off x="6278855" y="2073273"/>
            <a:ext cx="810000" cy="808471"/>
            <a:chOff x="1261672" y="4833938"/>
            <a:chExt cx="954296" cy="954296"/>
          </a:xfrm>
        </p:grpSpPr>
        <p:sp>
          <p:nvSpPr>
            <p:cNvPr id="38" name="Rectangle: Rounded Corners 37">
              <a:extLst>
                <a:ext uri="{FF2B5EF4-FFF2-40B4-BE49-F238E27FC236}">
                  <a16:creationId xmlns:a16="http://schemas.microsoft.com/office/drawing/2014/main" id="{CEADB1A0-299C-696A-FEF5-501AC2C5C5BD}"/>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39" name="Rectangle: Rounded Corners 38">
              <a:extLst>
                <a:ext uri="{FF2B5EF4-FFF2-40B4-BE49-F238E27FC236}">
                  <a16:creationId xmlns:a16="http://schemas.microsoft.com/office/drawing/2014/main" id="{F11E7BA0-18F3-074E-56F2-D5E0B95AF2A8}"/>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1243D250-4F13-6BBA-C76F-7201D5580A1E}"/>
              </a:ext>
            </a:extLst>
          </p:cNvPr>
          <p:cNvGrpSpPr/>
          <p:nvPr userDrawn="1"/>
        </p:nvGrpSpPr>
        <p:grpSpPr>
          <a:xfrm>
            <a:off x="9073002" y="2073273"/>
            <a:ext cx="810000" cy="808471"/>
            <a:chOff x="1261672" y="4833938"/>
            <a:chExt cx="954296" cy="954296"/>
          </a:xfrm>
        </p:grpSpPr>
        <p:sp>
          <p:nvSpPr>
            <p:cNvPr id="41" name="Rectangle: Rounded Corners 40">
              <a:extLst>
                <a:ext uri="{FF2B5EF4-FFF2-40B4-BE49-F238E27FC236}">
                  <a16:creationId xmlns:a16="http://schemas.microsoft.com/office/drawing/2014/main" id="{5EC14AE1-BD4D-5C44-82B0-0A40C45C4FF6}"/>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42" name="Rectangle: Rounded Corners 41">
              <a:extLst>
                <a:ext uri="{FF2B5EF4-FFF2-40B4-BE49-F238E27FC236}">
                  <a16:creationId xmlns:a16="http://schemas.microsoft.com/office/drawing/2014/main" id="{803A1E5A-FE6E-A022-28B0-FC8B2396E7D9}"/>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43" name="Picture Placeholder 21">
            <a:extLst>
              <a:ext uri="{FF2B5EF4-FFF2-40B4-BE49-F238E27FC236}">
                <a16:creationId xmlns:a16="http://schemas.microsoft.com/office/drawing/2014/main" id="{2E37AC89-8AB4-A258-0273-21C6ACE7F557}"/>
              </a:ext>
            </a:extLst>
          </p:cNvPr>
          <p:cNvSpPr>
            <a:spLocks noGrp="1"/>
          </p:cNvSpPr>
          <p:nvPr>
            <p:ph type="pic" sz="quarter" idx="15" hasCustomPrompt="1"/>
          </p:nvPr>
        </p:nvSpPr>
        <p:spPr>
          <a:xfrm>
            <a:off x="690561" y="2073273"/>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44" name="Picture Placeholder 21">
            <a:extLst>
              <a:ext uri="{FF2B5EF4-FFF2-40B4-BE49-F238E27FC236}">
                <a16:creationId xmlns:a16="http://schemas.microsoft.com/office/drawing/2014/main" id="{5B58A545-9159-6A28-DA11-91E72F28203A}"/>
              </a:ext>
            </a:extLst>
          </p:cNvPr>
          <p:cNvSpPr>
            <a:spLocks noGrp="1"/>
          </p:cNvSpPr>
          <p:nvPr>
            <p:ph type="pic" sz="quarter" idx="16" hasCustomPrompt="1"/>
          </p:nvPr>
        </p:nvSpPr>
        <p:spPr>
          <a:xfrm>
            <a:off x="3484708" y="2073273"/>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45" name="Picture Placeholder 21">
            <a:extLst>
              <a:ext uri="{FF2B5EF4-FFF2-40B4-BE49-F238E27FC236}">
                <a16:creationId xmlns:a16="http://schemas.microsoft.com/office/drawing/2014/main" id="{5BDE4710-8677-1B3A-EA91-4906FCF89833}"/>
              </a:ext>
            </a:extLst>
          </p:cNvPr>
          <p:cNvSpPr>
            <a:spLocks noGrp="1"/>
          </p:cNvSpPr>
          <p:nvPr>
            <p:ph type="pic" sz="quarter" idx="17" hasCustomPrompt="1"/>
          </p:nvPr>
        </p:nvSpPr>
        <p:spPr>
          <a:xfrm>
            <a:off x="6278855" y="2073273"/>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46" name="Picture Placeholder 21">
            <a:extLst>
              <a:ext uri="{FF2B5EF4-FFF2-40B4-BE49-F238E27FC236}">
                <a16:creationId xmlns:a16="http://schemas.microsoft.com/office/drawing/2014/main" id="{86A847D1-A304-C208-1AC7-1A18234CC5A2}"/>
              </a:ext>
            </a:extLst>
          </p:cNvPr>
          <p:cNvSpPr>
            <a:spLocks noGrp="1"/>
          </p:cNvSpPr>
          <p:nvPr>
            <p:ph type="pic" sz="quarter" idx="18" hasCustomPrompt="1"/>
          </p:nvPr>
        </p:nvSpPr>
        <p:spPr>
          <a:xfrm>
            <a:off x="9073002" y="2073273"/>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51" name="Content Placeholder 2">
            <a:extLst>
              <a:ext uri="{FF2B5EF4-FFF2-40B4-BE49-F238E27FC236}">
                <a16:creationId xmlns:a16="http://schemas.microsoft.com/office/drawing/2014/main" id="{13CB1A8B-4FA6-97AA-6F82-E8430945DEB3}"/>
              </a:ext>
            </a:extLst>
          </p:cNvPr>
          <p:cNvSpPr>
            <a:spLocks noGrp="1"/>
          </p:cNvSpPr>
          <p:nvPr>
            <p:ph idx="1" hasCustomPrompt="1"/>
          </p:nvPr>
        </p:nvSpPr>
        <p:spPr>
          <a:xfrm>
            <a:off x="692149" y="3111138"/>
            <a:ext cx="2423673" cy="3037251"/>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52" name="Content Placeholder 2">
            <a:extLst>
              <a:ext uri="{FF2B5EF4-FFF2-40B4-BE49-F238E27FC236}">
                <a16:creationId xmlns:a16="http://schemas.microsoft.com/office/drawing/2014/main" id="{59CC6E37-E43A-3F03-CBD1-782077994BE2}"/>
              </a:ext>
            </a:extLst>
          </p:cNvPr>
          <p:cNvSpPr>
            <a:spLocks noGrp="1"/>
          </p:cNvSpPr>
          <p:nvPr>
            <p:ph idx="10" hasCustomPrompt="1"/>
          </p:nvPr>
        </p:nvSpPr>
        <p:spPr>
          <a:xfrm>
            <a:off x="3486296" y="3111138"/>
            <a:ext cx="2423673" cy="3037251"/>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53" name="Content Placeholder 2">
            <a:extLst>
              <a:ext uri="{FF2B5EF4-FFF2-40B4-BE49-F238E27FC236}">
                <a16:creationId xmlns:a16="http://schemas.microsoft.com/office/drawing/2014/main" id="{5DF6DD55-20A1-E146-F759-F2165D214288}"/>
              </a:ext>
            </a:extLst>
          </p:cNvPr>
          <p:cNvSpPr>
            <a:spLocks noGrp="1"/>
          </p:cNvSpPr>
          <p:nvPr>
            <p:ph idx="11" hasCustomPrompt="1"/>
          </p:nvPr>
        </p:nvSpPr>
        <p:spPr>
          <a:xfrm>
            <a:off x="6280443" y="3111138"/>
            <a:ext cx="2423673" cy="3037251"/>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54" name="Content Placeholder 2">
            <a:extLst>
              <a:ext uri="{FF2B5EF4-FFF2-40B4-BE49-F238E27FC236}">
                <a16:creationId xmlns:a16="http://schemas.microsoft.com/office/drawing/2014/main" id="{4261AA17-854C-0F33-1A83-98E6C05FC592}"/>
              </a:ext>
            </a:extLst>
          </p:cNvPr>
          <p:cNvSpPr>
            <a:spLocks noGrp="1"/>
          </p:cNvSpPr>
          <p:nvPr>
            <p:ph idx="12" hasCustomPrompt="1"/>
          </p:nvPr>
        </p:nvSpPr>
        <p:spPr>
          <a:xfrm>
            <a:off x="9074590" y="3111138"/>
            <a:ext cx="2423673" cy="3037251"/>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55" name="Content Placeholder 2">
            <a:extLst>
              <a:ext uri="{FF2B5EF4-FFF2-40B4-BE49-F238E27FC236}">
                <a16:creationId xmlns:a16="http://schemas.microsoft.com/office/drawing/2014/main" id="{3881EDAA-98C3-DED4-B88D-544A4883CFE8}"/>
              </a:ext>
            </a:extLst>
          </p:cNvPr>
          <p:cNvSpPr>
            <a:spLocks noGrp="1"/>
          </p:cNvSpPr>
          <p:nvPr>
            <p:ph idx="19" hasCustomPrompt="1"/>
          </p:nvPr>
        </p:nvSpPr>
        <p:spPr>
          <a:xfrm>
            <a:off x="1619725" y="2131789"/>
            <a:ext cx="1496097" cy="691438"/>
          </a:xfrm>
          <a:prstGeom prst="rect">
            <a:avLst/>
          </a:prstGeom>
          <a:noFill/>
        </p:spPr>
        <p:txBody>
          <a:bodyPr wrap="square" anchor="ctr" anchorCtr="0">
            <a:noAutofit/>
          </a:bodyPr>
          <a:lstStyle>
            <a:lvl1pPr marL="0" indent="0" algn="l">
              <a:buNone/>
              <a:defRPr kumimoji="0" lang="en-US" sz="18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text</a:t>
            </a:r>
          </a:p>
        </p:txBody>
      </p:sp>
      <p:sp>
        <p:nvSpPr>
          <p:cNvPr id="56" name="Content Placeholder 2">
            <a:extLst>
              <a:ext uri="{FF2B5EF4-FFF2-40B4-BE49-F238E27FC236}">
                <a16:creationId xmlns:a16="http://schemas.microsoft.com/office/drawing/2014/main" id="{D775D026-7891-65E5-9BB6-48F2C0C5DA16}"/>
              </a:ext>
            </a:extLst>
          </p:cNvPr>
          <p:cNvSpPr>
            <a:spLocks noGrp="1"/>
          </p:cNvSpPr>
          <p:nvPr>
            <p:ph idx="20" hasCustomPrompt="1"/>
          </p:nvPr>
        </p:nvSpPr>
        <p:spPr>
          <a:xfrm>
            <a:off x="4413872" y="2131789"/>
            <a:ext cx="1496097" cy="691438"/>
          </a:xfrm>
          <a:prstGeom prst="rect">
            <a:avLst/>
          </a:prstGeom>
          <a:noFill/>
        </p:spPr>
        <p:txBody>
          <a:bodyPr wrap="square" anchor="ctr" anchorCtr="0">
            <a:noAutofit/>
          </a:bodyPr>
          <a:lstStyle>
            <a:lvl1pPr marL="0" indent="0" algn="l">
              <a:buNone/>
              <a:defRPr kumimoji="0" lang="en-US" sz="18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text</a:t>
            </a:r>
          </a:p>
        </p:txBody>
      </p:sp>
      <p:sp>
        <p:nvSpPr>
          <p:cNvPr id="57" name="Content Placeholder 2">
            <a:extLst>
              <a:ext uri="{FF2B5EF4-FFF2-40B4-BE49-F238E27FC236}">
                <a16:creationId xmlns:a16="http://schemas.microsoft.com/office/drawing/2014/main" id="{70A9DDFA-8ED9-AD7D-CF8C-4C869158A09B}"/>
              </a:ext>
            </a:extLst>
          </p:cNvPr>
          <p:cNvSpPr>
            <a:spLocks noGrp="1"/>
          </p:cNvSpPr>
          <p:nvPr>
            <p:ph idx="21" hasCustomPrompt="1"/>
          </p:nvPr>
        </p:nvSpPr>
        <p:spPr>
          <a:xfrm>
            <a:off x="7208019" y="2131789"/>
            <a:ext cx="1496097" cy="691438"/>
          </a:xfrm>
          <a:prstGeom prst="rect">
            <a:avLst/>
          </a:prstGeom>
          <a:noFill/>
        </p:spPr>
        <p:txBody>
          <a:bodyPr wrap="square" anchor="ctr" anchorCtr="0">
            <a:noAutofit/>
          </a:bodyPr>
          <a:lstStyle>
            <a:lvl1pPr marL="0" indent="0" algn="l">
              <a:buNone/>
              <a:defRPr kumimoji="0" lang="en-US" sz="18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text</a:t>
            </a:r>
          </a:p>
        </p:txBody>
      </p:sp>
      <p:sp>
        <p:nvSpPr>
          <p:cNvPr id="58" name="Content Placeholder 2">
            <a:extLst>
              <a:ext uri="{FF2B5EF4-FFF2-40B4-BE49-F238E27FC236}">
                <a16:creationId xmlns:a16="http://schemas.microsoft.com/office/drawing/2014/main" id="{D21C721B-316C-BD9C-FE51-41CCAD1989B8}"/>
              </a:ext>
            </a:extLst>
          </p:cNvPr>
          <p:cNvSpPr>
            <a:spLocks noGrp="1"/>
          </p:cNvSpPr>
          <p:nvPr>
            <p:ph idx="22" hasCustomPrompt="1"/>
          </p:nvPr>
        </p:nvSpPr>
        <p:spPr>
          <a:xfrm>
            <a:off x="10002166" y="2131789"/>
            <a:ext cx="1496097" cy="691438"/>
          </a:xfrm>
          <a:prstGeom prst="rect">
            <a:avLst/>
          </a:prstGeom>
          <a:noFill/>
        </p:spPr>
        <p:txBody>
          <a:bodyPr wrap="square" anchor="ctr" anchorCtr="0">
            <a:noAutofit/>
          </a:bodyPr>
          <a:lstStyle>
            <a:lvl1pPr marL="0" indent="0" algn="l">
              <a:buNone/>
              <a:defRPr kumimoji="0" lang="en-US" sz="18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text</a:t>
            </a:r>
          </a:p>
        </p:txBody>
      </p:sp>
    </p:spTree>
    <p:extLst>
      <p:ext uri="{BB962C8B-B14F-4D97-AF65-F5344CB8AC3E}">
        <p14:creationId xmlns:p14="http://schemas.microsoft.com/office/powerpoint/2010/main" val="2293183927"/>
      </p:ext>
    </p:extLst>
  </p:cSld>
  <p:clrMapOvr>
    <a:masterClrMapping/>
  </p:clrMapOvr>
  <p:transition>
    <p:fade/>
  </p:transition>
  <p:extLst>
    <p:ext uri="{DCECCB84-F9BA-43D5-87BE-67443E8EF086}">
      <p15:sldGuideLst xmlns:p15="http://schemas.microsoft.com/office/powerpoint/2012/main"/>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8.1 Sta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6" descr="A colorful circle on a white background&#10;&#10;Description automatically generated">
            <a:extLst>
              <a:ext uri="{FF2B5EF4-FFF2-40B4-BE49-F238E27FC236}">
                <a16:creationId xmlns:a16="http://schemas.microsoft.com/office/drawing/2014/main" id="{D4EE1CC9-E45D-582B-2FF7-4B348F1C71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000A0649-DBBE-1E2C-99C2-25880761E954}"/>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2" name="Rectangle: Rounded Corners 1">
            <a:extLst>
              <a:ext uri="{FF2B5EF4-FFF2-40B4-BE49-F238E27FC236}">
                <a16:creationId xmlns:a16="http://schemas.microsoft.com/office/drawing/2014/main" id="{1E3C70FB-ECFE-3A72-5471-366B7D406A9E}"/>
              </a:ext>
            </a:extLst>
          </p:cNvPr>
          <p:cNvSpPr>
            <a:spLocks/>
          </p:cNvSpPr>
          <p:nvPr userDrawn="1"/>
        </p:nvSpPr>
        <p:spPr bwMode="auto">
          <a:xfrm>
            <a:off x="569912"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BA7BC3B8-C834-8852-1E00-D97EDEC821C7}"/>
              </a:ext>
            </a:extLst>
          </p:cNvPr>
          <p:cNvSpPr>
            <a:spLocks/>
          </p:cNvSpPr>
          <p:nvPr userDrawn="1"/>
        </p:nvSpPr>
        <p:spPr bwMode="auto">
          <a:xfrm>
            <a:off x="4313441"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74A263E4-C973-1C50-57FB-CC904B6E7ABC}"/>
              </a:ext>
            </a:extLst>
          </p:cNvPr>
          <p:cNvSpPr>
            <a:spLocks/>
          </p:cNvSpPr>
          <p:nvPr userDrawn="1"/>
        </p:nvSpPr>
        <p:spPr bwMode="auto">
          <a:xfrm>
            <a:off x="8056969"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9" name="Group 8">
            <a:extLst>
              <a:ext uri="{FF2B5EF4-FFF2-40B4-BE49-F238E27FC236}">
                <a16:creationId xmlns:a16="http://schemas.microsoft.com/office/drawing/2014/main" id="{6B0B2CAB-A79C-0DC8-7E28-56D0181244A7}"/>
              </a:ext>
            </a:extLst>
          </p:cNvPr>
          <p:cNvGrpSpPr/>
          <p:nvPr userDrawn="1"/>
        </p:nvGrpSpPr>
        <p:grpSpPr>
          <a:xfrm>
            <a:off x="703287" y="2085976"/>
            <a:ext cx="1190268" cy="1188020"/>
            <a:chOff x="1261672" y="4833938"/>
            <a:chExt cx="954296" cy="954296"/>
          </a:xfrm>
        </p:grpSpPr>
        <p:sp>
          <p:nvSpPr>
            <p:cNvPr id="10" name="Rectangle: Rounded Corners 9">
              <a:extLst>
                <a:ext uri="{FF2B5EF4-FFF2-40B4-BE49-F238E27FC236}">
                  <a16:creationId xmlns:a16="http://schemas.microsoft.com/office/drawing/2014/main" id="{C88310C1-8FD2-CDF0-027D-0EED7E280EA4}"/>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11" name="Rectangle: Rounded Corners 10">
              <a:extLst>
                <a:ext uri="{FF2B5EF4-FFF2-40B4-BE49-F238E27FC236}">
                  <a16:creationId xmlns:a16="http://schemas.microsoft.com/office/drawing/2014/main" id="{78532817-8F2A-5235-A849-7F4B85A4DE5C}"/>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E3B2AED4-ECEE-4B3C-CF26-D14ACCD64EEF}"/>
              </a:ext>
            </a:extLst>
          </p:cNvPr>
          <p:cNvGrpSpPr/>
          <p:nvPr userDrawn="1"/>
        </p:nvGrpSpPr>
        <p:grpSpPr>
          <a:xfrm>
            <a:off x="4445331" y="2085976"/>
            <a:ext cx="1190268" cy="1188020"/>
            <a:chOff x="1261672" y="4833938"/>
            <a:chExt cx="954296" cy="954296"/>
          </a:xfrm>
        </p:grpSpPr>
        <p:sp>
          <p:nvSpPr>
            <p:cNvPr id="14" name="Rectangle: Rounded Corners 13">
              <a:extLst>
                <a:ext uri="{FF2B5EF4-FFF2-40B4-BE49-F238E27FC236}">
                  <a16:creationId xmlns:a16="http://schemas.microsoft.com/office/drawing/2014/main" id="{C8B964A2-D8A9-193A-FF45-D3D7F96E8AA2}"/>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15" name="Rectangle: Rounded Corners 14">
              <a:extLst>
                <a:ext uri="{FF2B5EF4-FFF2-40B4-BE49-F238E27FC236}">
                  <a16:creationId xmlns:a16="http://schemas.microsoft.com/office/drawing/2014/main" id="{379FFA91-40EF-7471-0442-151730BCE1D3}"/>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7996BF78-B744-0A64-C97A-9BD732764B2C}"/>
              </a:ext>
            </a:extLst>
          </p:cNvPr>
          <p:cNvGrpSpPr/>
          <p:nvPr userDrawn="1"/>
        </p:nvGrpSpPr>
        <p:grpSpPr>
          <a:xfrm>
            <a:off x="8188859" y="2085976"/>
            <a:ext cx="1190268" cy="1188020"/>
            <a:chOff x="1261672" y="4833938"/>
            <a:chExt cx="954296" cy="954296"/>
          </a:xfrm>
        </p:grpSpPr>
        <p:sp>
          <p:nvSpPr>
            <p:cNvPr id="17" name="Rectangle: Rounded Corners 16">
              <a:extLst>
                <a:ext uri="{FF2B5EF4-FFF2-40B4-BE49-F238E27FC236}">
                  <a16:creationId xmlns:a16="http://schemas.microsoft.com/office/drawing/2014/main" id="{A0E3BDB6-3A50-7657-C249-F2EBDC1EF243}"/>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18" name="Rectangle: Rounded Corners 17">
              <a:extLst>
                <a:ext uri="{FF2B5EF4-FFF2-40B4-BE49-F238E27FC236}">
                  <a16:creationId xmlns:a16="http://schemas.microsoft.com/office/drawing/2014/main" id="{A3F6A425-7780-44FD-EF7D-8ACF73BE4D6D}"/>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9" name="Content Placeholder 2">
            <a:extLst>
              <a:ext uri="{FF2B5EF4-FFF2-40B4-BE49-F238E27FC236}">
                <a16:creationId xmlns:a16="http://schemas.microsoft.com/office/drawing/2014/main" id="{5E6A89E2-967C-6D28-54EF-0FC885281172}"/>
              </a:ext>
            </a:extLst>
          </p:cNvPr>
          <p:cNvSpPr>
            <a:spLocks noGrp="1"/>
          </p:cNvSpPr>
          <p:nvPr>
            <p:ph idx="1" hasCustomPrompt="1"/>
          </p:nvPr>
        </p:nvSpPr>
        <p:spPr>
          <a:xfrm>
            <a:off x="690561" y="3429000"/>
            <a:ext cx="3322232" cy="2724150"/>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0" name="Content Placeholder 2">
            <a:extLst>
              <a:ext uri="{FF2B5EF4-FFF2-40B4-BE49-F238E27FC236}">
                <a16:creationId xmlns:a16="http://schemas.microsoft.com/office/drawing/2014/main" id="{1FA9C442-1155-9FC9-FE72-E9D01F9AA835}"/>
              </a:ext>
            </a:extLst>
          </p:cNvPr>
          <p:cNvSpPr>
            <a:spLocks noGrp="1"/>
          </p:cNvSpPr>
          <p:nvPr>
            <p:ph idx="10" hasCustomPrompt="1"/>
          </p:nvPr>
        </p:nvSpPr>
        <p:spPr>
          <a:xfrm>
            <a:off x="4434089" y="3429000"/>
            <a:ext cx="3322232" cy="2724150"/>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1" name="Content Placeholder 2">
            <a:extLst>
              <a:ext uri="{FF2B5EF4-FFF2-40B4-BE49-F238E27FC236}">
                <a16:creationId xmlns:a16="http://schemas.microsoft.com/office/drawing/2014/main" id="{0CFB6D5E-0280-0E8F-4A55-FDCFD0FDFDC4}"/>
              </a:ext>
            </a:extLst>
          </p:cNvPr>
          <p:cNvSpPr>
            <a:spLocks noGrp="1"/>
          </p:cNvSpPr>
          <p:nvPr>
            <p:ph idx="11" hasCustomPrompt="1"/>
          </p:nvPr>
        </p:nvSpPr>
        <p:spPr>
          <a:xfrm>
            <a:off x="8179207" y="3429000"/>
            <a:ext cx="3322232" cy="2724150"/>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2" name="Content Placeholder 2">
            <a:extLst>
              <a:ext uri="{FF2B5EF4-FFF2-40B4-BE49-F238E27FC236}">
                <a16:creationId xmlns:a16="http://schemas.microsoft.com/office/drawing/2014/main" id="{32DDEDF2-233C-397F-573B-C42BB1AA0D99}"/>
              </a:ext>
            </a:extLst>
          </p:cNvPr>
          <p:cNvSpPr>
            <a:spLocks noGrp="1"/>
          </p:cNvSpPr>
          <p:nvPr>
            <p:ph idx="19" hasCustomPrompt="1"/>
          </p:nvPr>
        </p:nvSpPr>
        <p:spPr>
          <a:xfrm>
            <a:off x="703288" y="2334267"/>
            <a:ext cx="1190268" cy="691438"/>
          </a:xfrm>
          <a:prstGeom prst="rect">
            <a:avLst/>
          </a:prstGeom>
          <a:noFill/>
        </p:spPr>
        <p:txBody>
          <a:bodyPr wrap="square" anchor="ctr" anchorCtr="0">
            <a:noAutofit/>
          </a:bodyPr>
          <a:lstStyle>
            <a:lvl1pPr marL="0" indent="0" algn="ctr">
              <a:buNone/>
              <a:defRPr kumimoji="0" lang="en-US" sz="18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enter stat</a:t>
            </a:r>
          </a:p>
        </p:txBody>
      </p:sp>
      <p:sp>
        <p:nvSpPr>
          <p:cNvPr id="23" name="Content Placeholder 2">
            <a:extLst>
              <a:ext uri="{FF2B5EF4-FFF2-40B4-BE49-F238E27FC236}">
                <a16:creationId xmlns:a16="http://schemas.microsoft.com/office/drawing/2014/main" id="{F38ECFFC-9B87-695C-A445-145246C64AD4}"/>
              </a:ext>
            </a:extLst>
          </p:cNvPr>
          <p:cNvSpPr>
            <a:spLocks noGrp="1"/>
          </p:cNvSpPr>
          <p:nvPr>
            <p:ph idx="20" hasCustomPrompt="1"/>
          </p:nvPr>
        </p:nvSpPr>
        <p:spPr>
          <a:xfrm>
            <a:off x="4445331" y="2334267"/>
            <a:ext cx="1190268" cy="691438"/>
          </a:xfrm>
          <a:prstGeom prst="rect">
            <a:avLst/>
          </a:prstGeom>
          <a:noFill/>
        </p:spPr>
        <p:txBody>
          <a:bodyPr wrap="square" anchor="ctr" anchorCtr="0">
            <a:noAutofit/>
          </a:bodyPr>
          <a:lstStyle>
            <a:lvl1pPr marL="0" indent="0" algn="ctr">
              <a:buNone/>
              <a:defRPr kumimoji="0" lang="en-US" sz="18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enter stat</a:t>
            </a:r>
          </a:p>
        </p:txBody>
      </p:sp>
      <p:sp>
        <p:nvSpPr>
          <p:cNvPr id="24" name="Content Placeholder 2">
            <a:extLst>
              <a:ext uri="{FF2B5EF4-FFF2-40B4-BE49-F238E27FC236}">
                <a16:creationId xmlns:a16="http://schemas.microsoft.com/office/drawing/2014/main" id="{61CF1A8E-8B4A-4C1D-66E2-9F39018B266C}"/>
              </a:ext>
            </a:extLst>
          </p:cNvPr>
          <p:cNvSpPr>
            <a:spLocks noGrp="1"/>
          </p:cNvSpPr>
          <p:nvPr>
            <p:ph idx="21" hasCustomPrompt="1"/>
          </p:nvPr>
        </p:nvSpPr>
        <p:spPr>
          <a:xfrm>
            <a:off x="8187374" y="2334267"/>
            <a:ext cx="1190268" cy="691438"/>
          </a:xfrm>
          <a:prstGeom prst="rect">
            <a:avLst/>
          </a:prstGeom>
          <a:noFill/>
        </p:spPr>
        <p:txBody>
          <a:bodyPr wrap="square" anchor="ctr" anchorCtr="0">
            <a:noAutofit/>
          </a:bodyPr>
          <a:lstStyle>
            <a:lvl1pPr marL="0" indent="0" algn="ctr">
              <a:buNone/>
              <a:defRPr kumimoji="0" lang="en-US" sz="18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enter stat</a:t>
            </a:r>
          </a:p>
        </p:txBody>
      </p:sp>
    </p:spTree>
    <p:extLst>
      <p:ext uri="{BB962C8B-B14F-4D97-AF65-F5344CB8AC3E}">
        <p14:creationId xmlns:p14="http://schemas.microsoft.com/office/powerpoint/2010/main" val="1928527901"/>
      </p:ext>
    </p:extLst>
  </p:cSld>
  <p:clrMapOvr>
    <a:masterClrMapping/>
  </p:clrMapOvr>
  <p:transition>
    <p:fade/>
  </p:transition>
  <p:extLst>
    <p:ext uri="{DCECCB84-F9BA-43D5-87BE-67443E8EF086}">
      <p15:sldGuideLst xmlns:p15="http://schemas.microsoft.com/office/powerpoint/2012/main"/>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8.2 Sta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7" name="Picture 26" descr="A colorful circle on a white background&#10;&#10;Description automatically generated">
            <a:extLst>
              <a:ext uri="{FF2B5EF4-FFF2-40B4-BE49-F238E27FC236}">
                <a16:creationId xmlns:a16="http://schemas.microsoft.com/office/drawing/2014/main" id="{D4EE1CC9-E45D-582B-2FF7-4B348F1C712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000A0649-DBBE-1E2C-99C2-25880761E954}"/>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3" name="Rectangle: Rounded Corners 2">
            <a:extLst>
              <a:ext uri="{FF2B5EF4-FFF2-40B4-BE49-F238E27FC236}">
                <a16:creationId xmlns:a16="http://schemas.microsoft.com/office/drawing/2014/main" id="{E775E84E-B860-0205-E67E-2514E7E1F843}"/>
              </a:ext>
            </a:extLst>
          </p:cNvPr>
          <p:cNvSpPr>
            <a:spLocks/>
          </p:cNvSpPr>
          <p:nvPr userDrawn="1"/>
        </p:nvSpPr>
        <p:spPr bwMode="auto">
          <a:xfrm>
            <a:off x="3364059"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7C002188-B11C-395A-B7FB-340E2EEBE2CC}"/>
              </a:ext>
            </a:extLst>
          </p:cNvPr>
          <p:cNvSpPr>
            <a:spLocks/>
          </p:cNvSpPr>
          <p:nvPr userDrawn="1"/>
        </p:nvSpPr>
        <p:spPr bwMode="auto">
          <a:xfrm>
            <a:off x="6158206"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DCD6D3B3-2D3F-68AD-3BA5-E25018D10F27}"/>
              </a:ext>
            </a:extLst>
          </p:cNvPr>
          <p:cNvSpPr>
            <a:spLocks/>
          </p:cNvSpPr>
          <p:nvPr userDrawn="1"/>
        </p:nvSpPr>
        <p:spPr bwMode="auto">
          <a:xfrm>
            <a:off x="8952353"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21817A3A-3E35-0AA5-B5CB-A4C2991CBAE0}"/>
              </a:ext>
            </a:extLst>
          </p:cNvPr>
          <p:cNvSpPr>
            <a:spLocks/>
          </p:cNvSpPr>
          <p:nvPr userDrawn="1"/>
        </p:nvSpPr>
        <p:spPr bwMode="auto">
          <a:xfrm>
            <a:off x="569912" y="1952624"/>
            <a:ext cx="2668147"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26" name="Group 25">
            <a:extLst>
              <a:ext uri="{FF2B5EF4-FFF2-40B4-BE49-F238E27FC236}">
                <a16:creationId xmlns:a16="http://schemas.microsoft.com/office/drawing/2014/main" id="{2B0C6E35-6787-E986-FB22-9955D1A3CCBE}"/>
              </a:ext>
            </a:extLst>
          </p:cNvPr>
          <p:cNvGrpSpPr/>
          <p:nvPr userDrawn="1"/>
        </p:nvGrpSpPr>
        <p:grpSpPr>
          <a:xfrm>
            <a:off x="690561" y="2097088"/>
            <a:ext cx="1179134" cy="1176908"/>
            <a:chOff x="1261672" y="4833938"/>
            <a:chExt cx="954296" cy="954296"/>
          </a:xfrm>
        </p:grpSpPr>
        <p:sp>
          <p:nvSpPr>
            <p:cNvPr id="28" name="Rectangle: Rounded Corners 27">
              <a:extLst>
                <a:ext uri="{FF2B5EF4-FFF2-40B4-BE49-F238E27FC236}">
                  <a16:creationId xmlns:a16="http://schemas.microsoft.com/office/drawing/2014/main" id="{889177B6-D1F1-F6E0-6D72-FFA3FA9EA8C0}"/>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29" name="Rectangle: Rounded Corners 28">
              <a:extLst>
                <a:ext uri="{FF2B5EF4-FFF2-40B4-BE49-F238E27FC236}">
                  <a16:creationId xmlns:a16="http://schemas.microsoft.com/office/drawing/2014/main" id="{782F7BBE-23F4-1BEC-3CF6-A26B388FBAA2}"/>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05C0E6A5-AADF-BD0B-649C-CB61AC338CEF}"/>
              </a:ext>
            </a:extLst>
          </p:cNvPr>
          <p:cNvGrpSpPr/>
          <p:nvPr userDrawn="1"/>
        </p:nvGrpSpPr>
        <p:grpSpPr>
          <a:xfrm>
            <a:off x="3484708" y="2097088"/>
            <a:ext cx="1179134" cy="1176908"/>
            <a:chOff x="1261672" y="4833938"/>
            <a:chExt cx="954296" cy="954296"/>
          </a:xfrm>
        </p:grpSpPr>
        <p:sp>
          <p:nvSpPr>
            <p:cNvPr id="32" name="Rectangle: Rounded Corners 31">
              <a:extLst>
                <a:ext uri="{FF2B5EF4-FFF2-40B4-BE49-F238E27FC236}">
                  <a16:creationId xmlns:a16="http://schemas.microsoft.com/office/drawing/2014/main" id="{8E9AFD6C-7EB4-6883-A66E-E0BA6CC08A5F}"/>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33" name="Rectangle: Rounded Corners 32">
              <a:extLst>
                <a:ext uri="{FF2B5EF4-FFF2-40B4-BE49-F238E27FC236}">
                  <a16:creationId xmlns:a16="http://schemas.microsoft.com/office/drawing/2014/main" id="{8924D10D-6E80-DA53-5F1B-3E31CB69F0F6}"/>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35F2E365-667D-9149-1120-B2F5375EB479}"/>
              </a:ext>
            </a:extLst>
          </p:cNvPr>
          <p:cNvGrpSpPr/>
          <p:nvPr userDrawn="1"/>
        </p:nvGrpSpPr>
        <p:grpSpPr>
          <a:xfrm>
            <a:off x="6278855" y="2097088"/>
            <a:ext cx="1179134" cy="1176908"/>
            <a:chOff x="1261672" y="4833938"/>
            <a:chExt cx="954296" cy="954296"/>
          </a:xfrm>
        </p:grpSpPr>
        <p:sp>
          <p:nvSpPr>
            <p:cNvPr id="35" name="Rectangle: Rounded Corners 34">
              <a:extLst>
                <a:ext uri="{FF2B5EF4-FFF2-40B4-BE49-F238E27FC236}">
                  <a16:creationId xmlns:a16="http://schemas.microsoft.com/office/drawing/2014/main" id="{BA2B391F-D491-9BC4-E6FB-DD7C9B9A31E4}"/>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36" name="Rectangle: Rounded Corners 35">
              <a:extLst>
                <a:ext uri="{FF2B5EF4-FFF2-40B4-BE49-F238E27FC236}">
                  <a16:creationId xmlns:a16="http://schemas.microsoft.com/office/drawing/2014/main" id="{1F25606E-F0C1-48FF-7EC2-B497A05F333F}"/>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CA541C80-43E4-8C5F-C01A-52A53A6844FE}"/>
              </a:ext>
            </a:extLst>
          </p:cNvPr>
          <p:cNvGrpSpPr/>
          <p:nvPr userDrawn="1"/>
        </p:nvGrpSpPr>
        <p:grpSpPr>
          <a:xfrm>
            <a:off x="9073002" y="2097088"/>
            <a:ext cx="1179134" cy="1176908"/>
            <a:chOff x="1261672" y="4833938"/>
            <a:chExt cx="954296" cy="954296"/>
          </a:xfrm>
        </p:grpSpPr>
        <p:sp>
          <p:nvSpPr>
            <p:cNvPr id="38" name="Rectangle: Rounded Corners 37">
              <a:extLst>
                <a:ext uri="{FF2B5EF4-FFF2-40B4-BE49-F238E27FC236}">
                  <a16:creationId xmlns:a16="http://schemas.microsoft.com/office/drawing/2014/main" id="{56810B33-39DB-A659-A77A-6EC878A7E7A2}"/>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39" name="Rectangle: Rounded Corners 38">
              <a:extLst>
                <a:ext uri="{FF2B5EF4-FFF2-40B4-BE49-F238E27FC236}">
                  <a16:creationId xmlns:a16="http://schemas.microsoft.com/office/drawing/2014/main" id="{869E5091-60FB-D7C6-119C-5F03E7EB2FB1}"/>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40" name="Content Placeholder 2">
            <a:extLst>
              <a:ext uri="{FF2B5EF4-FFF2-40B4-BE49-F238E27FC236}">
                <a16:creationId xmlns:a16="http://schemas.microsoft.com/office/drawing/2014/main" id="{B18DD6A8-7F92-0551-B356-ECA71C0A837F}"/>
              </a:ext>
            </a:extLst>
          </p:cNvPr>
          <p:cNvSpPr>
            <a:spLocks noGrp="1"/>
          </p:cNvSpPr>
          <p:nvPr>
            <p:ph idx="1" hasCustomPrompt="1"/>
          </p:nvPr>
        </p:nvSpPr>
        <p:spPr>
          <a:xfrm>
            <a:off x="692149" y="3428999"/>
            <a:ext cx="2423673" cy="2719389"/>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41" name="Content Placeholder 2">
            <a:extLst>
              <a:ext uri="{FF2B5EF4-FFF2-40B4-BE49-F238E27FC236}">
                <a16:creationId xmlns:a16="http://schemas.microsoft.com/office/drawing/2014/main" id="{79C7482A-F3DD-C133-DD8A-2673C00569E6}"/>
              </a:ext>
            </a:extLst>
          </p:cNvPr>
          <p:cNvSpPr>
            <a:spLocks noGrp="1"/>
          </p:cNvSpPr>
          <p:nvPr>
            <p:ph idx="10" hasCustomPrompt="1"/>
          </p:nvPr>
        </p:nvSpPr>
        <p:spPr>
          <a:xfrm>
            <a:off x="3486296" y="3428999"/>
            <a:ext cx="2423673" cy="2719389"/>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42" name="Content Placeholder 2">
            <a:extLst>
              <a:ext uri="{FF2B5EF4-FFF2-40B4-BE49-F238E27FC236}">
                <a16:creationId xmlns:a16="http://schemas.microsoft.com/office/drawing/2014/main" id="{260029E7-0A60-40A9-B13E-D3A17C2BA1C5}"/>
              </a:ext>
            </a:extLst>
          </p:cNvPr>
          <p:cNvSpPr>
            <a:spLocks noGrp="1"/>
          </p:cNvSpPr>
          <p:nvPr>
            <p:ph idx="11" hasCustomPrompt="1"/>
          </p:nvPr>
        </p:nvSpPr>
        <p:spPr>
          <a:xfrm>
            <a:off x="6280443" y="3428999"/>
            <a:ext cx="2423673" cy="2719389"/>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43" name="Content Placeholder 2">
            <a:extLst>
              <a:ext uri="{FF2B5EF4-FFF2-40B4-BE49-F238E27FC236}">
                <a16:creationId xmlns:a16="http://schemas.microsoft.com/office/drawing/2014/main" id="{B60F7699-D853-7B4F-0BC2-ACF214A74808}"/>
              </a:ext>
            </a:extLst>
          </p:cNvPr>
          <p:cNvSpPr>
            <a:spLocks noGrp="1"/>
          </p:cNvSpPr>
          <p:nvPr>
            <p:ph idx="12" hasCustomPrompt="1"/>
          </p:nvPr>
        </p:nvSpPr>
        <p:spPr>
          <a:xfrm>
            <a:off x="9074590" y="3428999"/>
            <a:ext cx="2423673" cy="2719389"/>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44" name="Content Placeholder 2">
            <a:extLst>
              <a:ext uri="{FF2B5EF4-FFF2-40B4-BE49-F238E27FC236}">
                <a16:creationId xmlns:a16="http://schemas.microsoft.com/office/drawing/2014/main" id="{E522FDBC-5661-F8ED-A3E6-DB9B42A6E9E0}"/>
              </a:ext>
            </a:extLst>
          </p:cNvPr>
          <p:cNvSpPr>
            <a:spLocks noGrp="1"/>
          </p:cNvSpPr>
          <p:nvPr>
            <p:ph idx="19" hasCustomPrompt="1"/>
          </p:nvPr>
        </p:nvSpPr>
        <p:spPr>
          <a:xfrm>
            <a:off x="690561" y="2334267"/>
            <a:ext cx="1179134" cy="691438"/>
          </a:xfrm>
          <a:prstGeom prst="rect">
            <a:avLst/>
          </a:prstGeom>
          <a:noFill/>
        </p:spPr>
        <p:txBody>
          <a:bodyPr wrap="square" anchor="ctr" anchorCtr="0">
            <a:noAutofit/>
          </a:bodyPr>
          <a:lstStyle>
            <a:lvl1pPr marL="0" indent="0" algn="ctr">
              <a:buNone/>
              <a:defRPr kumimoji="0" lang="en-US" sz="18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enter stat</a:t>
            </a:r>
          </a:p>
        </p:txBody>
      </p:sp>
      <p:sp>
        <p:nvSpPr>
          <p:cNvPr id="45" name="Content Placeholder 2">
            <a:extLst>
              <a:ext uri="{FF2B5EF4-FFF2-40B4-BE49-F238E27FC236}">
                <a16:creationId xmlns:a16="http://schemas.microsoft.com/office/drawing/2014/main" id="{3CFFA2E5-5579-BE4D-54F0-11BBDF17C7C2}"/>
              </a:ext>
            </a:extLst>
          </p:cNvPr>
          <p:cNvSpPr>
            <a:spLocks noGrp="1"/>
          </p:cNvSpPr>
          <p:nvPr>
            <p:ph idx="20" hasCustomPrompt="1"/>
          </p:nvPr>
        </p:nvSpPr>
        <p:spPr>
          <a:xfrm>
            <a:off x="3484708" y="2334267"/>
            <a:ext cx="1179134" cy="691438"/>
          </a:xfrm>
          <a:prstGeom prst="rect">
            <a:avLst/>
          </a:prstGeom>
          <a:noFill/>
        </p:spPr>
        <p:txBody>
          <a:bodyPr wrap="square" anchor="ctr" anchorCtr="0">
            <a:noAutofit/>
          </a:bodyPr>
          <a:lstStyle>
            <a:lvl1pPr marL="0" indent="0" algn="ctr">
              <a:buNone/>
              <a:defRPr kumimoji="0" lang="en-US" sz="18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enter stat</a:t>
            </a:r>
          </a:p>
        </p:txBody>
      </p:sp>
      <p:sp>
        <p:nvSpPr>
          <p:cNvPr id="46" name="Content Placeholder 2">
            <a:extLst>
              <a:ext uri="{FF2B5EF4-FFF2-40B4-BE49-F238E27FC236}">
                <a16:creationId xmlns:a16="http://schemas.microsoft.com/office/drawing/2014/main" id="{613E5487-6E66-B6CE-CE93-45F6C52316A9}"/>
              </a:ext>
            </a:extLst>
          </p:cNvPr>
          <p:cNvSpPr>
            <a:spLocks noGrp="1"/>
          </p:cNvSpPr>
          <p:nvPr>
            <p:ph idx="21" hasCustomPrompt="1"/>
          </p:nvPr>
        </p:nvSpPr>
        <p:spPr>
          <a:xfrm>
            <a:off x="6278855" y="2334267"/>
            <a:ext cx="1179134" cy="691438"/>
          </a:xfrm>
          <a:prstGeom prst="rect">
            <a:avLst/>
          </a:prstGeom>
          <a:noFill/>
        </p:spPr>
        <p:txBody>
          <a:bodyPr wrap="square" anchor="ctr" anchorCtr="0">
            <a:noAutofit/>
          </a:bodyPr>
          <a:lstStyle>
            <a:lvl1pPr marL="0" indent="0" algn="ctr">
              <a:buNone/>
              <a:defRPr kumimoji="0" lang="en-US" sz="18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enter stat</a:t>
            </a:r>
          </a:p>
        </p:txBody>
      </p:sp>
      <p:sp>
        <p:nvSpPr>
          <p:cNvPr id="47" name="Content Placeholder 2">
            <a:extLst>
              <a:ext uri="{FF2B5EF4-FFF2-40B4-BE49-F238E27FC236}">
                <a16:creationId xmlns:a16="http://schemas.microsoft.com/office/drawing/2014/main" id="{6DD4B995-6EF5-E19A-1059-AD01E34D0B0E}"/>
              </a:ext>
            </a:extLst>
          </p:cNvPr>
          <p:cNvSpPr>
            <a:spLocks noGrp="1"/>
          </p:cNvSpPr>
          <p:nvPr>
            <p:ph idx="22" hasCustomPrompt="1"/>
          </p:nvPr>
        </p:nvSpPr>
        <p:spPr>
          <a:xfrm>
            <a:off x="9073002" y="2334267"/>
            <a:ext cx="1179134" cy="691438"/>
          </a:xfrm>
          <a:prstGeom prst="rect">
            <a:avLst/>
          </a:prstGeom>
          <a:noFill/>
        </p:spPr>
        <p:txBody>
          <a:bodyPr wrap="square" anchor="ctr" anchorCtr="0">
            <a:noAutofit/>
          </a:bodyPr>
          <a:lstStyle>
            <a:lvl1pPr marL="0" indent="0" algn="ctr">
              <a:buNone/>
              <a:defRPr kumimoji="0" lang="en-US" sz="1800" b="0" i="0" u="none" strike="noStrike" cap="none" spc="-48" normalizeH="0" dirty="0">
                <a:ln w="3175">
                  <a:noFill/>
                </a:ln>
                <a:solidFill>
                  <a:schemeClr val="bg1"/>
                </a:solidFill>
                <a:effectLst/>
                <a:uLnTx/>
                <a:uFillTx/>
                <a:latin typeface="Segoe Sans Text Semibold"/>
                <a:cs typeface="+mn-cs"/>
              </a:defRPr>
            </a:lvl1pPr>
          </a:lstStyle>
          <a:p>
            <a:pPr marL="0" lvl="0" defTabSz="914400"/>
            <a:r>
              <a:rPr lang="en-US"/>
              <a:t>Click to enter stat</a:t>
            </a:r>
          </a:p>
        </p:txBody>
      </p:sp>
    </p:spTree>
    <p:extLst>
      <p:ext uri="{BB962C8B-B14F-4D97-AF65-F5344CB8AC3E}">
        <p14:creationId xmlns:p14="http://schemas.microsoft.com/office/powerpoint/2010/main" val="2591108626"/>
      </p:ext>
    </p:extLst>
  </p:cSld>
  <p:clrMapOvr>
    <a:masterClrMapping/>
  </p:clrMapOvr>
  <p:transition>
    <p:fade/>
  </p:transition>
  <p:extLst>
    <p:ext uri="{DCECCB84-F9BA-43D5-87BE-67443E8EF086}">
      <p15:sldGuideLst xmlns:p15="http://schemas.microsoft.com/office/powerpoint/2012/main"/>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9.1 Supporting Imag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99286B7-FB9F-EC8A-C58F-02F7C76504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2" name="Content Placeholder 2">
            <a:extLst>
              <a:ext uri="{FF2B5EF4-FFF2-40B4-BE49-F238E27FC236}">
                <a16:creationId xmlns:a16="http://schemas.microsoft.com/office/drawing/2014/main" id="{F5509633-EE62-661F-5495-BB2A51FC32E8}"/>
              </a:ext>
            </a:extLst>
          </p:cNvPr>
          <p:cNvSpPr>
            <a:spLocks noGrp="1"/>
          </p:cNvSpPr>
          <p:nvPr>
            <p:ph idx="1" hasCustomPrompt="1"/>
          </p:nvPr>
        </p:nvSpPr>
        <p:spPr>
          <a:xfrm>
            <a:off x="588263" y="1956593"/>
            <a:ext cx="11018520" cy="1910557"/>
          </a:xfrm>
          <a:prstGeom prst="rect">
            <a:avLst/>
          </a:prstGeom>
        </p:spPr>
        <p:txBody>
          <a:bodyPr wrap="square" lIns="0" tIns="0" rIns="0" bIns="0" anchor="t" anchorCtr="0">
            <a:noAutofit/>
          </a:bodyPr>
          <a:lstStyle>
            <a:lvl1pPr algn="l">
              <a:defRPr kumimoji="0" lang="en-US" sz="16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5" name="Picture Placeholder 21">
            <a:extLst>
              <a:ext uri="{FF2B5EF4-FFF2-40B4-BE49-F238E27FC236}">
                <a16:creationId xmlns:a16="http://schemas.microsoft.com/office/drawing/2014/main" id="{4E197553-BD58-2391-3175-88EFA6EC6B51}"/>
              </a:ext>
            </a:extLst>
          </p:cNvPr>
          <p:cNvSpPr>
            <a:spLocks noGrp="1"/>
          </p:cNvSpPr>
          <p:nvPr>
            <p:ph type="pic" sz="quarter" idx="20" hasCustomPrompt="1"/>
          </p:nvPr>
        </p:nvSpPr>
        <p:spPr>
          <a:xfrm>
            <a:off x="230840" y="4000500"/>
            <a:ext cx="11801140" cy="2628106"/>
          </a:xfrm>
          <a:prstGeom prst="round2SameRect">
            <a:avLst>
              <a:gd name="adj1" fmla="val 0"/>
              <a:gd name="adj2" fmla="val 6161"/>
            </a:avLst>
          </a:prstGeom>
        </p:spPr>
        <p:txBody>
          <a:bodyPr anchor="ctr" anchorCtr="0">
            <a:normAutofit/>
          </a:bodyPr>
          <a:lstStyle>
            <a:lvl1pPr marL="0" indent="0" algn="ctr">
              <a:buNone/>
              <a:defRPr sz="1100">
                <a:solidFill>
                  <a:schemeClr val="accent2"/>
                </a:solidFill>
              </a:defRPr>
            </a:lvl1pPr>
          </a:lstStyle>
          <a:p>
            <a:r>
              <a:rPr lang="en-US"/>
              <a:t>Insert image</a:t>
            </a:r>
          </a:p>
        </p:txBody>
      </p:sp>
    </p:spTree>
    <p:extLst>
      <p:ext uri="{BB962C8B-B14F-4D97-AF65-F5344CB8AC3E}">
        <p14:creationId xmlns:p14="http://schemas.microsoft.com/office/powerpoint/2010/main" val="23806343"/>
      </p:ext>
    </p:extLst>
  </p:cSld>
  <p:clrMapOvr>
    <a:masterClrMapping/>
  </p:clrMapOvr>
  <p:transition>
    <p:fade/>
  </p:transition>
  <p:extLst>
    <p:ext uri="{DCECCB84-F9BA-43D5-87BE-67443E8EF086}">
      <p15:sldGuideLst xmlns:p15="http://schemas.microsoft.com/office/powerpoint/2012/main"/>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9.2 Supporting Imag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99286B7-FB9F-EC8A-C58F-02F7C76504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itle 13">
            <a:extLst>
              <a:ext uri="{FF2B5EF4-FFF2-40B4-BE49-F238E27FC236}">
                <a16:creationId xmlns:a16="http://schemas.microsoft.com/office/drawing/2014/main" id="{4B91EE7C-96EF-E3C0-5122-4B9D85D57E81}"/>
              </a:ext>
            </a:extLst>
          </p:cNvPr>
          <p:cNvSpPr txBox="1">
            <a:spLocks/>
          </p:cNvSpPr>
          <p:nvPr userDrawn="1"/>
        </p:nvSpPr>
        <p:spPr>
          <a:xfrm>
            <a:off x="6343649" y="593724"/>
            <a:ext cx="5263133" cy="998539"/>
          </a:xfrm>
          <a:prstGeom prst="rect">
            <a:avLst/>
          </a:prstGeom>
          <a:noFill/>
        </p:spPr>
        <p:txBody>
          <a:bodyPr vert="horz" wrap="square" lIns="0" tIns="0" rIns="0" bIns="0" rtlCol="0" anchor="t">
            <a:noAutofit/>
          </a:bodyPr>
          <a:lstStyle>
            <a:lvl1pPr marR="0" lvl="0" indent="0" defTabSz="914367" fontAlgn="auto">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tx2"/>
                </a:solidFill>
                <a:effectLst/>
                <a:uLnTx/>
                <a:uFillTx/>
                <a:latin typeface="Segoe Sans Text Semibold"/>
              </a:defRPr>
            </a:lvl1pPr>
          </a:lstStyle>
          <a:p>
            <a:pPr lvl="0"/>
            <a:r>
              <a:rPr lang="en-US"/>
              <a:t>Click to edit title</a:t>
            </a:r>
          </a:p>
        </p:txBody>
      </p:sp>
      <p:sp>
        <p:nvSpPr>
          <p:cNvPr id="9" name="Content Placeholder 2">
            <a:extLst>
              <a:ext uri="{FF2B5EF4-FFF2-40B4-BE49-F238E27FC236}">
                <a16:creationId xmlns:a16="http://schemas.microsoft.com/office/drawing/2014/main" id="{9A1E258D-58CE-ACB6-83A0-D431C3F4EE6D}"/>
              </a:ext>
            </a:extLst>
          </p:cNvPr>
          <p:cNvSpPr>
            <a:spLocks noGrp="1"/>
          </p:cNvSpPr>
          <p:nvPr>
            <p:ph idx="10" hasCustomPrompt="1"/>
          </p:nvPr>
        </p:nvSpPr>
        <p:spPr>
          <a:xfrm>
            <a:off x="6343649" y="1956593"/>
            <a:ext cx="5263133" cy="4307683"/>
          </a:xfrm>
          <a:prstGeom prst="rect">
            <a:avLst/>
          </a:prstGeom>
        </p:spPr>
        <p:txBody>
          <a:bodyPr vert="horz" wrap="square" lIns="0" tIns="0" rIns="0" bIns="0" rtlCol="0" anchor="t" anchorCtr="0">
            <a:noAutofit/>
          </a:bodyPr>
          <a:lstStyle>
            <a:lvl1pPr>
              <a:defRPr kumimoji="0" lang="en-US" sz="16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10" name="Picture Placeholder 6">
            <a:extLst>
              <a:ext uri="{FF2B5EF4-FFF2-40B4-BE49-F238E27FC236}">
                <a16:creationId xmlns:a16="http://schemas.microsoft.com/office/drawing/2014/main" id="{BC4CDDE4-4512-7F2D-71B6-3D1339A6C292}"/>
              </a:ext>
            </a:extLst>
          </p:cNvPr>
          <p:cNvSpPr>
            <a:spLocks noGrp="1"/>
          </p:cNvSpPr>
          <p:nvPr>
            <p:ph type="pic" sz="quarter" idx="21" hasCustomPrompt="1"/>
          </p:nvPr>
        </p:nvSpPr>
        <p:spPr>
          <a:xfrm>
            <a:off x="230840" y="229394"/>
            <a:ext cx="5758430" cy="6399211"/>
          </a:xfrm>
          <a:custGeom>
            <a:avLst/>
            <a:gdLst>
              <a:gd name="connsiteX0" fmla="*/ 164725 w 5758430"/>
              <a:gd name="connsiteY0" fmla="*/ 0 h 6399211"/>
              <a:gd name="connsiteX1" fmla="*/ 1876423 w 5758430"/>
              <a:gd name="connsiteY1" fmla="*/ 0 h 6399211"/>
              <a:gd name="connsiteX2" fmla="*/ 2195235 w 5758430"/>
              <a:gd name="connsiteY2" fmla="*/ 0 h 6399211"/>
              <a:gd name="connsiteX3" fmla="*/ 5758430 w 5758430"/>
              <a:gd name="connsiteY3" fmla="*/ 0 h 6399211"/>
              <a:gd name="connsiteX4" fmla="*/ 5758430 w 5758430"/>
              <a:gd name="connsiteY4" fmla="*/ 6399211 h 6399211"/>
              <a:gd name="connsiteX5" fmla="*/ 2195235 w 5758430"/>
              <a:gd name="connsiteY5" fmla="*/ 6399211 h 6399211"/>
              <a:gd name="connsiteX6" fmla="*/ 1876423 w 5758430"/>
              <a:gd name="connsiteY6" fmla="*/ 6399211 h 6399211"/>
              <a:gd name="connsiteX7" fmla="*/ 164725 w 5758430"/>
              <a:gd name="connsiteY7" fmla="*/ 6399211 h 6399211"/>
              <a:gd name="connsiteX8" fmla="*/ 0 w 5758430"/>
              <a:gd name="connsiteY8" fmla="*/ 6234486 h 6399211"/>
              <a:gd name="connsiteX9" fmla="*/ 0 w 5758430"/>
              <a:gd name="connsiteY9" fmla="*/ 164725 h 6399211"/>
              <a:gd name="connsiteX10" fmla="*/ 164725 w 5758430"/>
              <a:gd name="connsiteY10" fmla="*/ 0 h 639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8430" h="6399211">
                <a:moveTo>
                  <a:pt x="164725" y="0"/>
                </a:moveTo>
                <a:lnTo>
                  <a:pt x="1876423" y="0"/>
                </a:lnTo>
                <a:lnTo>
                  <a:pt x="2195235" y="0"/>
                </a:lnTo>
                <a:lnTo>
                  <a:pt x="5758430" y="0"/>
                </a:lnTo>
                <a:lnTo>
                  <a:pt x="5758430" y="6399211"/>
                </a:lnTo>
                <a:lnTo>
                  <a:pt x="2195235" y="6399211"/>
                </a:lnTo>
                <a:lnTo>
                  <a:pt x="1876423" y="6399211"/>
                </a:lnTo>
                <a:lnTo>
                  <a:pt x="164725" y="6399211"/>
                </a:lnTo>
                <a:cubicBezTo>
                  <a:pt x="73750" y="6399211"/>
                  <a:pt x="0" y="6325461"/>
                  <a:pt x="0" y="6234486"/>
                </a:cubicBezTo>
                <a:lnTo>
                  <a:pt x="0" y="164725"/>
                </a:lnTo>
                <a:cubicBezTo>
                  <a:pt x="0" y="73750"/>
                  <a:pt x="73750" y="0"/>
                  <a:pt x="164725" y="0"/>
                </a:cubicBezTo>
                <a:close/>
              </a:path>
            </a:pathLst>
          </a:custGeom>
        </p:spPr>
        <p:txBody>
          <a:bodyPr wrap="square" anchor="ctr" anchorCtr="0">
            <a:noAutofit/>
          </a:bodyPr>
          <a:lstStyle>
            <a:lvl1pPr marL="0" indent="0" algn="ctr">
              <a:buNone/>
              <a:defRPr sz="1100">
                <a:solidFill>
                  <a:schemeClr val="accent2"/>
                </a:solidFill>
              </a:defRPr>
            </a:lvl1pPr>
          </a:lstStyle>
          <a:p>
            <a:r>
              <a:rPr lang="en-US"/>
              <a:t>Insert image</a:t>
            </a:r>
          </a:p>
        </p:txBody>
      </p:sp>
    </p:spTree>
    <p:extLst>
      <p:ext uri="{BB962C8B-B14F-4D97-AF65-F5344CB8AC3E}">
        <p14:creationId xmlns:p14="http://schemas.microsoft.com/office/powerpoint/2010/main" val="3394188994"/>
      </p:ext>
    </p:extLst>
  </p:cSld>
  <p:clrMapOvr>
    <a:masterClrMapping/>
  </p:clrMapOvr>
  <p:transition>
    <p:fade/>
  </p:transition>
  <p:extLst>
    <p:ext uri="{DCECCB84-F9BA-43D5-87BE-67443E8EF086}">
      <p15:sldGuideLst xmlns:p15="http://schemas.microsoft.com/office/powerpoint/2012/main"/>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9.3 Supporting Imag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99286B7-FB9F-EC8A-C58F-02F7C76504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itle 13">
            <a:extLst>
              <a:ext uri="{FF2B5EF4-FFF2-40B4-BE49-F238E27FC236}">
                <a16:creationId xmlns:a16="http://schemas.microsoft.com/office/drawing/2014/main" id="{4B91EE7C-96EF-E3C0-5122-4B9D85D57E81}"/>
              </a:ext>
            </a:extLst>
          </p:cNvPr>
          <p:cNvSpPr txBox="1">
            <a:spLocks/>
          </p:cNvSpPr>
          <p:nvPr userDrawn="1"/>
        </p:nvSpPr>
        <p:spPr>
          <a:xfrm>
            <a:off x="6343649" y="593724"/>
            <a:ext cx="5263133" cy="998539"/>
          </a:xfrm>
          <a:prstGeom prst="rect">
            <a:avLst/>
          </a:prstGeom>
          <a:noFill/>
        </p:spPr>
        <p:txBody>
          <a:bodyPr vert="horz" wrap="square" lIns="0" tIns="0" rIns="0" bIns="0" rtlCol="0" anchor="t">
            <a:noAutofit/>
          </a:bodyPr>
          <a:lstStyle>
            <a:lvl1pPr marR="0" lvl="0" indent="0" defTabSz="914367" fontAlgn="auto">
              <a:lnSpc>
                <a:spcPct val="100000"/>
              </a:lnSpc>
              <a:spcBef>
                <a:spcPts val="0"/>
              </a:spcBef>
              <a:spcAft>
                <a:spcPts val="0"/>
              </a:spcAft>
              <a:buClrTx/>
              <a:buSzTx/>
              <a:buFontTx/>
              <a:buNone/>
              <a:tabLst/>
              <a:defRPr kumimoji="0" lang="en-US" sz="3200" b="0" i="0" u="none" strike="noStrike" cap="none" spc="0" normalizeH="0" baseline="0" dirty="0" smtClean="0">
                <a:ln>
                  <a:noFill/>
                </a:ln>
                <a:solidFill>
                  <a:schemeClr val="tx2"/>
                </a:solidFill>
                <a:effectLst/>
                <a:uLnTx/>
                <a:uFillTx/>
                <a:latin typeface="Segoe Sans Text Semibold"/>
              </a:defRPr>
            </a:lvl1pPr>
          </a:lstStyle>
          <a:p>
            <a:pPr lvl="0"/>
            <a:r>
              <a:rPr lang="en-US"/>
              <a:t>Click to edit title</a:t>
            </a:r>
          </a:p>
        </p:txBody>
      </p:sp>
      <p:sp>
        <p:nvSpPr>
          <p:cNvPr id="10" name="Picture Placeholder 6">
            <a:extLst>
              <a:ext uri="{FF2B5EF4-FFF2-40B4-BE49-F238E27FC236}">
                <a16:creationId xmlns:a16="http://schemas.microsoft.com/office/drawing/2014/main" id="{BC4CDDE4-4512-7F2D-71B6-3D1339A6C292}"/>
              </a:ext>
            </a:extLst>
          </p:cNvPr>
          <p:cNvSpPr>
            <a:spLocks noGrp="1"/>
          </p:cNvSpPr>
          <p:nvPr>
            <p:ph type="pic" sz="quarter" idx="21" hasCustomPrompt="1"/>
          </p:nvPr>
        </p:nvSpPr>
        <p:spPr>
          <a:xfrm>
            <a:off x="230840" y="229394"/>
            <a:ext cx="5758430" cy="6399211"/>
          </a:xfrm>
          <a:custGeom>
            <a:avLst/>
            <a:gdLst>
              <a:gd name="connsiteX0" fmla="*/ 164725 w 5758430"/>
              <a:gd name="connsiteY0" fmla="*/ 0 h 6399211"/>
              <a:gd name="connsiteX1" fmla="*/ 1876423 w 5758430"/>
              <a:gd name="connsiteY1" fmla="*/ 0 h 6399211"/>
              <a:gd name="connsiteX2" fmla="*/ 2195235 w 5758430"/>
              <a:gd name="connsiteY2" fmla="*/ 0 h 6399211"/>
              <a:gd name="connsiteX3" fmla="*/ 5758430 w 5758430"/>
              <a:gd name="connsiteY3" fmla="*/ 0 h 6399211"/>
              <a:gd name="connsiteX4" fmla="*/ 5758430 w 5758430"/>
              <a:gd name="connsiteY4" fmla="*/ 6399211 h 6399211"/>
              <a:gd name="connsiteX5" fmla="*/ 2195235 w 5758430"/>
              <a:gd name="connsiteY5" fmla="*/ 6399211 h 6399211"/>
              <a:gd name="connsiteX6" fmla="*/ 1876423 w 5758430"/>
              <a:gd name="connsiteY6" fmla="*/ 6399211 h 6399211"/>
              <a:gd name="connsiteX7" fmla="*/ 164725 w 5758430"/>
              <a:gd name="connsiteY7" fmla="*/ 6399211 h 6399211"/>
              <a:gd name="connsiteX8" fmla="*/ 0 w 5758430"/>
              <a:gd name="connsiteY8" fmla="*/ 6234486 h 6399211"/>
              <a:gd name="connsiteX9" fmla="*/ 0 w 5758430"/>
              <a:gd name="connsiteY9" fmla="*/ 164725 h 6399211"/>
              <a:gd name="connsiteX10" fmla="*/ 164725 w 5758430"/>
              <a:gd name="connsiteY10" fmla="*/ 0 h 639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8430" h="6399211">
                <a:moveTo>
                  <a:pt x="164725" y="0"/>
                </a:moveTo>
                <a:lnTo>
                  <a:pt x="1876423" y="0"/>
                </a:lnTo>
                <a:lnTo>
                  <a:pt x="2195235" y="0"/>
                </a:lnTo>
                <a:lnTo>
                  <a:pt x="5758430" y="0"/>
                </a:lnTo>
                <a:lnTo>
                  <a:pt x="5758430" y="6399211"/>
                </a:lnTo>
                <a:lnTo>
                  <a:pt x="2195235" y="6399211"/>
                </a:lnTo>
                <a:lnTo>
                  <a:pt x="1876423" y="6399211"/>
                </a:lnTo>
                <a:lnTo>
                  <a:pt x="164725" y="6399211"/>
                </a:lnTo>
                <a:cubicBezTo>
                  <a:pt x="73750" y="6399211"/>
                  <a:pt x="0" y="6325461"/>
                  <a:pt x="0" y="6234486"/>
                </a:cubicBezTo>
                <a:lnTo>
                  <a:pt x="0" y="164725"/>
                </a:lnTo>
                <a:cubicBezTo>
                  <a:pt x="0" y="73750"/>
                  <a:pt x="73750" y="0"/>
                  <a:pt x="164725" y="0"/>
                </a:cubicBezTo>
                <a:close/>
              </a:path>
            </a:pathLst>
          </a:custGeom>
        </p:spPr>
        <p:txBody>
          <a:bodyPr wrap="square" anchor="ctr" anchorCtr="0">
            <a:noAutofit/>
          </a:bodyPr>
          <a:lstStyle>
            <a:lvl1pPr marL="0" indent="0" algn="ctr">
              <a:buNone/>
              <a:defRPr sz="1100">
                <a:solidFill>
                  <a:schemeClr val="accent2"/>
                </a:solidFill>
              </a:defRPr>
            </a:lvl1pPr>
          </a:lstStyle>
          <a:p>
            <a:r>
              <a:rPr lang="en-US"/>
              <a:t>Insert image</a:t>
            </a:r>
          </a:p>
        </p:txBody>
      </p:sp>
      <p:sp>
        <p:nvSpPr>
          <p:cNvPr id="5" name="Rectangle: Rounded Corners 4">
            <a:extLst>
              <a:ext uri="{FF2B5EF4-FFF2-40B4-BE49-F238E27FC236}">
                <a16:creationId xmlns:a16="http://schemas.microsoft.com/office/drawing/2014/main" id="{1F778F65-81F5-B682-8212-903525A2F2B9}"/>
              </a:ext>
            </a:extLst>
          </p:cNvPr>
          <p:cNvSpPr>
            <a:spLocks/>
          </p:cNvSpPr>
          <p:nvPr userDrawn="1"/>
        </p:nvSpPr>
        <p:spPr bwMode="auto">
          <a:xfrm>
            <a:off x="6343649" y="1952624"/>
            <a:ext cx="5263133" cy="1074697"/>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11" name="Group 10">
            <a:extLst>
              <a:ext uri="{FF2B5EF4-FFF2-40B4-BE49-F238E27FC236}">
                <a16:creationId xmlns:a16="http://schemas.microsoft.com/office/drawing/2014/main" id="{5D298F10-FEF9-7697-8E08-8B54F4986E1D}"/>
              </a:ext>
            </a:extLst>
          </p:cNvPr>
          <p:cNvGrpSpPr/>
          <p:nvPr userDrawn="1"/>
        </p:nvGrpSpPr>
        <p:grpSpPr>
          <a:xfrm>
            <a:off x="6464298" y="2073273"/>
            <a:ext cx="810000" cy="808471"/>
            <a:chOff x="1261672" y="4833938"/>
            <a:chExt cx="954296" cy="954296"/>
          </a:xfrm>
        </p:grpSpPr>
        <p:sp>
          <p:nvSpPr>
            <p:cNvPr id="12" name="Rectangle: Rounded Corners 11">
              <a:extLst>
                <a:ext uri="{FF2B5EF4-FFF2-40B4-BE49-F238E27FC236}">
                  <a16:creationId xmlns:a16="http://schemas.microsoft.com/office/drawing/2014/main" id="{29698F2E-5210-0E61-EB71-479CC08C1573}"/>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13" name="Rectangle: Rounded Corners 12">
              <a:extLst>
                <a:ext uri="{FF2B5EF4-FFF2-40B4-BE49-F238E27FC236}">
                  <a16:creationId xmlns:a16="http://schemas.microsoft.com/office/drawing/2014/main" id="{66CA5458-6B17-3FBB-BF42-1D7A9F6DE719}"/>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4" name="Picture Placeholder 21">
            <a:extLst>
              <a:ext uri="{FF2B5EF4-FFF2-40B4-BE49-F238E27FC236}">
                <a16:creationId xmlns:a16="http://schemas.microsoft.com/office/drawing/2014/main" id="{4C82A44F-C2F2-6638-921B-8344DC00F818}"/>
              </a:ext>
            </a:extLst>
          </p:cNvPr>
          <p:cNvSpPr>
            <a:spLocks noGrp="1"/>
          </p:cNvSpPr>
          <p:nvPr>
            <p:ph type="pic" sz="quarter" idx="15" hasCustomPrompt="1"/>
          </p:nvPr>
        </p:nvSpPr>
        <p:spPr>
          <a:xfrm>
            <a:off x="6464298" y="2073273"/>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15" name="Rectangle: Rounded Corners 14">
            <a:extLst>
              <a:ext uri="{FF2B5EF4-FFF2-40B4-BE49-F238E27FC236}">
                <a16:creationId xmlns:a16="http://schemas.microsoft.com/office/drawing/2014/main" id="{551C9931-7539-20B7-0D02-2C6436C93203}"/>
              </a:ext>
            </a:extLst>
          </p:cNvPr>
          <p:cNvSpPr>
            <a:spLocks/>
          </p:cNvSpPr>
          <p:nvPr userDrawn="1"/>
        </p:nvSpPr>
        <p:spPr bwMode="auto">
          <a:xfrm>
            <a:off x="6343649" y="3233456"/>
            <a:ext cx="5263133" cy="1074697"/>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16" name="Group 15">
            <a:extLst>
              <a:ext uri="{FF2B5EF4-FFF2-40B4-BE49-F238E27FC236}">
                <a16:creationId xmlns:a16="http://schemas.microsoft.com/office/drawing/2014/main" id="{F61F853B-65FA-05BE-B06D-9755249780C9}"/>
              </a:ext>
            </a:extLst>
          </p:cNvPr>
          <p:cNvGrpSpPr/>
          <p:nvPr userDrawn="1"/>
        </p:nvGrpSpPr>
        <p:grpSpPr>
          <a:xfrm>
            <a:off x="6464298" y="3354105"/>
            <a:ext cx="810000" cy="808471"/>
            <a:chOff x="1261672" y="4833938"/>
            <a:chExt cx="954296" cy="954296"/>
          </a:xfrm>
        </p:grpSpPr>
        <p:sp>
          <p:nvSpPr>
            <p:cNvPr id="17" name="Rectangle: Rounded Corners 16">
              <a:extLst>
                <a:ext uri="{FF2B5EF4-FFF2-40B4-BE49-F238E27FC236}">
                  <a16:creationId xmlns:a16="http://schemas.microsoft.com/office/drawing/2014/main" id="{F29AE544-0E70-94D3-DD8F-F3CD00FA8FC3}"/>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18" name="Rectangle: Rounded Corners 17">
              <a:extLst>
                <a:ext uri="{FF2B5EF4-FFF2-40B4-BE49-F238E27FC236}">
                  <a16:creationId xmlns:a16="http://schemas.microsoft.com/office/drawing/2014/main" id="{582B757A-AA7E-6A66-2617-D6F8BD4CF0A8}"/>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19" name="Picture Placeholder 21">
            <a:extLst>
              <a:ext uri="{FF2B5EF4-FFF2-40B4-BE49-F238E27FC236}">
                <a16:creationId xmlns:a16="http://schemas.microsoft.com/office/drawing/2014/main" id="{6B829329-BB16-04B7-6E69-2557B5A83DF6}"/>
              </a:ext>
            </a:extLst>
          </p:cNvPr>
          <p:cNvSpPr>
            <a:spLocks noGrp="1"/>
          </p:cNvSpPr>
          <p:nvPr>
            <p:ph type="pic" sz="quarter" idx="22" hasCustomPrompt="1"/>
          </p:nvPr>
        </p:nvSpPr>
        <p:spPr>
          <a:xfrm>
            <a:off x="6464298" y="3354105"/>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20" name="Rectangle: Rounded Corners 19">
            <a:extLst>
              <a:ext uri="{FF2B5EF4-FFF2-40B4-BE49-F238E27FC236}">
                <a16:creationId xmlns:a16="http://schemas.microsoft.com/office/drawing/2014/main" id="{E32B473B-84A7-0375-5F71-2F9B36F635FB}"/>
              </a:ext>
            </a:extLst>
          </p:cNvPr>
          <p:cNvSpPr>
            <a:spLocks/>
          </p:cNvSpPr>
          <p:nvPr userDrawn="1"/>
        </p:nvSpPr>
        <p:spPr bwMode="auto">
          <a:xfrm>
            <a:off x="6343649" y="4520009"/>
            <a:ext cx="5263133" cy="1074697"/>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21" name="Group 20">
            <a:extLst>
              <a:ext uri="{FF2B5EF4-FFF2-40B4-BE49-F238E27FC236}">
                <a16:creationId xmlns:a16="http://schemas.microsoft.com/office/drawing/2014/main" id="{76002B28-D4EA-52E3-CD4F-A381E98A73A3}"/>
              </a:ext>
            </a:extLst>
          </p:cNvPr>
          <p:cNvGrpSpPr/>
          <p:nvPr userDrawn="1"/>
        </p:nvGrpSpPr>
        <p:grpSpPr>
          <a:xfrm>
            <a:off x="6464298" y="4640658"/>
            <a:ext cx="810000" cy="808471"/>
            <a:chOff x="1261672" y="4833938"/>
            <a:chExt cx="954296" cy="954296"/>
          </a:xfrm>
        </p:grpSpPr>
        <p:sp>
          <p:nvSpPr>
            <p:cNvPr id="22" name="Rectangle: Rounded Corners 21">
              <a:extLst>
                <a:ext uri="{FF2B5EF4-FFF2-40B4-BE49-F238E27FC236}">
                  <a16:creationId xmlns:a16="http://schemas.microsoft.com/office/drawing/2014/main" id="{C3CA85BD-94AE-A11E-5CD0-9B41756B06A7}"/>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300" normalizeH="0" baseline="0" noProof="0">
                <a:ln>
                  <a:noFill/>
                </a:ln>
                <a:solidFill>
                  <a:srgbClr val="FFFFFF"/>
                </a:solidFill>
                <a:effectLst/>
                <a:uLnTx/>
                <a:uFillTx/>
                <a:latin typeface="Segoe Sans Text Semibold"/>
                <a:ea typeface="+mn-ea"/>
                <a:cs typeface="+mn-cs"/>
              </a:endParaRPr>
            </a:p>
          </p:txBody>
        </p:sp>
        <p:sp>
          <p:nvSpPr>
            <p:cNvPr id="23" name="Rectangle: Rounded Corners 22">
              <a:extLst>
                <a:ext uri="{FF2B5EF4-FFF2-40B4-BE49-F238E27FC236}">
                  <a16:creationId xmlns:a16="http://schemas.microsoft.com/office/drawing/2014/main" id="{9C866AC1-C0B0-8B53-5290-FB383D3FE5CB}"/>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4000" b="0" i="0" u="none" strike="noStrike" kern="1200" cap="none" spc="30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4" name="Picture Placeholder 21">
            <a:extLst>
              <a:ext uri="{FF2B5EF4-FFF2-40B4-BE49-F238E27FC236}">
                <a16:creationId xmlns:a16="http://schemas.microsoft.com/office/drawing/2014/main" id="{456B60E8-184E-B1D7-CD9C-50A2B4B9CC7D}"/>
              </a:ext>
            </a:extLst>
          </p:cNvPr>
          <p:cNvSpPr>
            <a:spLocks noGrp="1"/>
          </p:cNvSpPr>
          <p:nvPr>
            <p:ph type="pic" sz="quarter" idx="23" hasCustomPrompt="1"/>
          </p:nvPr>
        </p:nvSpPr>
        <p:spPr>
          <a:xfrm>
            <a:off x="6464298" y="4640658"/>
            <a:ext cx="810000" cy="808471"/>
          </a:xfrm>
          <a:prstGeom prst="roundRect">
            <a:avLst>
              <a:gd name="adj" fmla="val 10754"/>
            </a:avLst>
          </a:prstGeom>
        </p:spPr>
        <p:txBody>
          <a:bodyPr anchor="ctr" anchorCtr="0">
            <a:normAutofit/>
          </a:bodyPr>
          <a:lstStyle>
            <a:lvl1pPr marL="0" indent="0" algn="ctr">
              <a:buNone/>
              <a:defRPr sz="1100">
                <a:solidFill>
                  <a:schemeClr val="bg1"/>
                </a:solidFill>
              </a:defRPr>
            </a:lvl1pPr>
          </a:lstStyle>
          <a:p>
            <a:r>
              <a:rPr lang="en-GB"/>
              <a:t>Add icon image</a:t>
            </a:r>
          </a:p>
        </p:txBody>
      </p:sp>
      <p:sp>
        <p:nvSpPr>
          <p:cNvPr id="25" name="Content Placeholder 2">
            <a:extLst>
              <a:ext uri="{FF2B5EF4-FFF2-40B4-BE49-F238E27FC236}">
                <a16:creationId xmlns:a16="http://schemas.microsoft.com/office/drawing/2014/main" id="{5C74AE0B-2BBC-BB95-D72E-E492EE4C2552}"/>
              </a:ext>
            </a:extLst>
          </p:cNvPr>
          <p:cNvSpPr>
            <a:spLocks noGrp="1"/>
          </p:cNvSpPr>
          <p:nvPr>
            <p:ph idx="24" hasCustomPrompt="1"/>
          </p:nvPr>
        </p:nvSpPr>
        <p:spPr>
          <a:xfrm>
            <a:off x="7394947" y="2073273"/>
            <a:ext cx="4091186" cy="833400"/>
          </a:xfrm>
          <a:prstGeom prst="rect">
            <a:avLst/>
          </a:prstGeom>
        </p:spPr>
        <p:txBody>
          <a:bodyPr wrap="square" lIns="0" tIns="0" rIns="0" bIns="0" anchor="ctr"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6" name="Content Placeholder 2">
            <a:extLst>
              <a:ext uri="{FF2B5EF4-FFF2-40B4-BE49-F238E27FC236}">
                <a16:creationId xmlns:a16="http://schemas.microsoft.com/office/drawing/2014/main" id="{13F6842C-1594-646F-5753-BC1576A3AF26}"/>
              </a:ext>
            </a:extLst>
          </p:cNvPr>
          <p:cNvSpPr>
            <a:spLocks noGrp="1"/>
          </p:cNvSpPr>
          <p:nvPr>
            <p:ph idx="25" hasCustomPrompt="1"/>
          </p:nvPr>
        </p:nvSpPr>
        <p:spPr>
          <a:xfrm>
            <a:off x="7394947" y="3354105"/>
            <a:ext cx="4091186" cy="833400"/>
          </a:xfrm>
          <a:prstGeom prst="rect">
            <a:avLst/>
          </a:prstGeom>
        </p:spPr>
        <p:txBody>
          <a:bodyPr wrap="square" lIns="0" tIns="0" rIns="0" bIns="0" anchor="ctr"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27" name="Content Placeholder 2">
            <a:extLst>
              <a:ext uri="{FF2B5EF4-FFF2-40B4-BE49-F238E27FC236}">
                <a16:creationId xmlns:a16="http://schemas.microsoft.com/office/drawing/2014/main" id="{7CB2A67B-4415-7CF0-601D-D7B8C4F2368C}"/>
              </a:ext>
            </a:extLst>
          </p:cNvPr>
          <p:cNvSpPr>
            <a:spLocks noGrp="1"/>
          </p:cNvSpPr>
          <p:nvPr>
            <p:ph idx="26" hasCustomPrompt="1"/>
          </p:nvPr>
        </p:nvSpPr>
        <p:spPr>
          <a:xfrm>
            <a:off x="7394947" y="4634937"/>
            <a:ext cx="4091186" cy="833400"/>
          </a:xfrm>
          <a:prstGeom prst="rect">
            <a:avLst/>
          </a:prstGeom>
        </p:spPr>
        <p:txBody>
          <a:bodyPr wrap="square" lIns="0" tIns="0" rIns="0" bIns="0" anchor="ctr"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Tree>
    <p:extLst>
      <p:ext uri="{BB962C8B-B14F-4D97-AF65-F5344CB8AC3E}">
        <p14:creationId xmlns:p14="http://schemas.microsoft.com/office/powerpoint/2010/main" val="3436216604"/>
      </p:ext>
    </p:extLst>
  </p:cSld>
  <p:clrMapOvr>
    <a:masterClrMapping/>
  </p:clrMapOvr>
  <p:transition>
    <p:fade/>
  </p:transition>
  <p:extLst>
    <p:ext uri="{DCECCB84-F9BA-43D5-87BE-67443E8EF086}">
      <p15:sldGuideLst xmlns:p15="http://schemas.microsoft.com/office/powerpoint/2012/main"/>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10.1 Char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olorful swirly line&#10;&#10;Description automatically generated with medium confidence">
            <a:extLst>
              <a:ext uri="{FF2B5EF4-FFF2-40B4-BE49-F238E27FC236}">
                <a16:creationId xmlns:a16="http://schemas.microsoft.com/office/drawing/2014/main" id="{1C81C065-1F42-7F70-22AA-841585522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2" name="Rectangle: Rounded Corners 1">
            <a:extLst>
              <a:ext uri="{FF2B5EF4-FFF2-40B4-BE49-F238E27FC236}">
                <a16:creationId xmlns:a16="http://schemas.microsoft.com/office/drawing/2014/main" id="{600BB34D-FC6A-463A-CBA7-929D21473DE5}"/>
              </a:ext>
            </a:extLst>
          </p:cNvPr>
          <p:cNvSpPr>
            <a:spLocks/>
          </p:cNvSpPr>
          <p:nvPr userDrawn="1"/>
        </p:nvSpPr>
        <p:spPr bwMode="auto">
          <a:xfrm>
            <a:off x="569913" y="1952624"/>
            <a:ext cx="7307058"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59496F07-D087-8141-C925-27A5F6E31E26}"/>
              </a:ext>
            </a:extLst>
          </p:cNvPr>
          <p:cNvSpPr>
            <a:spLocks noGrp="1"/>
          </p:cNvSpPr>
          <p:nvPr>
            <p:ph idx="11" hasCustomPrompt="1"/>
          </p:nvPr>
        </p:nvSpPr>
        <p:spPr>
          <a:xfrm>
            <a:off x="8055484" y="1963056"/>
            <a:ext cx="3551299" cy="4301220"/>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12" name="Chart Placeholder 2">
            <a:extLst>
              <a:ext uri="{FF2B5EF4-FFF2-40B4-BE49-F238E27FC236}">
                <a16:creationId xmlns:a16="http://schemas.microsoft.com/office/drawing/2014/main" id="{92279378-212F-B298-A2BE-6577BA9B9F5E}"/>
              </a:ext>
            </a:extLst>
          </p:cNvPr>
          <p:cNvSpPr>
            <a:spLocks noGrp="1"/>
          </p:cNvSpPr>
          <p:nvPr>
            <p:ph type="chart" sz="quarter" idx="12"/>
          </p:nvPr>
        </p:nvSpPr>
        <p:spPr>
          <a:xfrm>
            <a:off x="682104" y="2065021"/>
            <a:ext cx="7082676" cy="4086858"/>
          </a:xfrm>
          <a:prstGeom prst="rect">
            <a:avLst/>
          </a:prstGeom>
        </p:spPr>
        <p:txBody>
          <a:bodyPr anchor="ctr" anchorCtr="0">
            <a:normAutofit/>
          </a:bodyPr>
          <a:lstStyle>
            <a:lvl1pPr marL="0" indent="0" algn="ctr">
              <a:buNone/>
              <a:defRPr lang="en-US" sz="2000" kern="1200" dirty="0">
                <a:solidFill>
                  <a:schemeClr val="accent2"/>
                </a:solidFill>
                <a:latin typeface="+mn-lt"/>
                <a:ea typeface="+mn-ea"/>
                <a:cs typeface="+mn-cs"/>
              </a:defRPr>
            </a:lvl1pPr>
          </a:lstStyle>
          <a:p>
            <a:r>
              <a:rPr lang="en-US"/>
              <a:t>Click icon to add chart</a:t>
            </a:r>
          </a:p>
        </p:txBody>
      </p:sp>
    </p:spTree>
    <p:extLst>
      <p:ext uri="{BB962C8B-B14F-4D97-AF65-F5344CB8AC3E}">
        <p14:creationId xmlns:p14="http://schemas.microsoft.com/office/powerpoint/2010/main" val="589164355"/>
      </p:ext>
    </p:extLst>
  </p:cSld>
  <p:clrMapOvr>
    <a:masterClrMapping/>
  </p:clrMapOvr>
  <p:transition>
    <p:fade/>
  </p:transition>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4839657"/>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10.2 Char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olorful swirly line&#10;&#10;Description automatically generated with medium confidence">
            <a:extLst>
              <a:ext uri="{FF2B5EF4-FFF2-40B4-BE49-F238E27FC236}">
                <a16:creationId xmlns:a16="http://schemas.microsoft.com/office/drawing/2014/main" id="{1C81C065-1F42-7F70-22AA-841585522F8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8" name="Rectangle: Rounded Corners 7">
            <a:extLst>
              <a:ext uri="{FF2B5EF4-FFF2-40B4-BE49-F238E27FC236}">
                <a16:creationId xmlns:a16="http://schemas.microsoft.com/office/drawing/2014/main" id="{A078D28B-AE14-A43B-EA63-3F7812597BF1}"/>
              </a:ext>
            </a:extLst>
          </p:cNvPr>
          <p:cNvSpPr>
            <a:spLocks/>
          </p:cNvSpPr>
          <p:nvPr userDrawn="1"/>
        </p:nvSpPr>
        <p:spPr bwMode="auto">
          <a:xfrm>
            <a:off x="569912"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D2B8A9BB-1FD0-7B15-BFF9-FFA270590407}"/>
              </a:ext>
            </a:extLst>
          </p:cNvPr>
          <p:cNvSpPr>
            <a:spLocks/>
          </p:cNvSpPr>
          <p:nvPr userDrawn="1"/>
        </p:nvSpPr>
        <p:spPr bwMode="auto">
          <a:xfrm>
            <a:off x="4313441"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C136D167-EE40-1976-1B81-052CE67ED5D6}"/>
              </a:ext>
            </a:extLst>
          </p:cNvPr>
          <p:cNvSpPr>
            <a:spLocks/>
          </p:cNvSpPr>
          <p:nvPr userDrawn="1"/>
        </p:nvSpPr>
        <p:spPr bwMode="auto">
          <a:xfrm>
            <a:off x="8056969" y="1952624"/>
            <a:ext cx="3563529" cy="4311651"/>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11" name="Content Placeholder 2">
            <a:extLst>
              <a:ext uri="{FF2B5EF4-FFF2-40B4-BE49-F238E27FC236}">
                <a16:creationId xmlns:a16="http://schemas.microsoft.com/office/drawing/2014/main" id="{E845269A-01FB-A0CF-A57A-05213C48EA09}"/>
              </a:ext>
            </a:extLst>
          </p:cNvPr>
          <p:cNvSpPr>
            <a:spLocks noGrp="1"/>
          </p:cNvSpPr>
          <p:nvPr>
            <p:ph idx="1" hasCustomPrompt="1"/>
          </p:nvPr>
        </p:nvSpPr>
        <p:spPr>
          <a:xfrm>
            <a:off x="673269" y="4015739"/>
            <a:ext cx="3382126" cy="2163129"/>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13" name="Content Placeholder 2">
            <a:extLst>
              <a:ext uri="{FF2B5EF4-FFF2-40B4-BE49-F238E27FC236}">
                <a16:creationId xmlns:a16="http://schemas.microsoft.com/office/drawing/2014/main" id="{597A4A43-0F7D-B787-3594-F7B0863A011E}"/>
              </a:ext>
            </a:extLst>
          </p:cNvPr>
          <p:cNvSpPr>
            <a:spLocks noGrp="1"/>
          </p:cNvSpPr>
          <p:nvPr>
            <p:ph idx="10" hasCustomPrompt="1"/>
          </p:nvPr>
        </p:nvSpPr>
        <p:spPr>
          <a:xfrm>
            <a:off x="4388851" y="4015739"/>
            <a:ext cx="3382126" cy="2163129"/>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14" name="Content Placeholder 2">
            <a:extLst>
              <a:ext uri="{FF2B5EF4-FFF2-40B4-BE49-F238E27FC236}">
                <a16:creationId xmlns:a16="http://schemas.microsoft.com/office/drawing/2014/main" id="{075E4E0B-AF04-E596-0898-34C7F7B6F3BF}"/>
              </a:ext>
            </a:extLst>
          </p:cNvPr>
          <p:cNvSpPr>
            <a:spLocks noGrp="1"/>
          </p:cNvSpPr>
          <p:nvPr>
            <p:ph idx="11" hasCustomPrompt="1"/>
          </p:nvPr>
        </p:nvSpPr>
        <p:spPr>
          <a:xfrm>
            <a:off x="8104433" y="4015739"/>
            <a:ext cx="3382126" cy="2163129"/>
          </a:xfrm>
          <a:prstGeom prst="rect">
            <a:avLst/>
          </a:prstGeom>
        </p:spPr>
        <p:txBody>
          <a:bodyPr wrap="square" lIns="0" tIns="0" rIns="0" bIns="0" anchor="t" anchorCtr="0">
            <a:noAutofit/>
          </a:bodyPr>
          <a:lstStyle>
            <a:lvl1pPr>
              <a:defRPr kumimoji="0" lang="en-US" sz="1400" b="0" i="0" u="none" strike="noStrike" cap="none" spc="-49" normalizeH="0" dirty="0">
                <a:ln w="3175">
                  <a:noFill/>
                </a:ln>
                <a:solidFill>
                  <a:schemeClr val="accent2"/>
                </a:solidFill>
                <a:effectLst/>
                <a:uLnTx/>
                <a:uFillTx/>
                <a:latin typeface="Segoe Sans Text"/>
                <a:cs typeface="+mn-cs"/>
              </a:defRPr>
            </a:lvl1pPr>
          </a:lstStyle>
          <a:p>
            <a:pPr marL="0" lvl="0" indent="0" defTabSz="932384">
              <a:spcBef>
                <a:spcPts val="0"/>
              </a:spcBef>
              <a:spcAft>
                <a:spcPts val="1176"/>
              </a:spcAft>
              <a:buNone/>
            </a:pPr>
            <a:r>
              <a:rPr lang="en-US"/>
              <a:t>Click to edit text/ content</a:t>
            </a:r>
          </a:p>
        </p:txBody>
      </p:sp>
      <p:sp>
        <p:nvSpPr>
          <p:cNvPr id="15" name="Chart Placeholder 2">
            <a:extLst>
              <a:ext uri="{FF2B5EF4-FFF2-40B4-BE49-F238E27FC236}">
                <a16:creationId xmlns:a16="http://schemas.microsoft.com/office/drawing/2014/main" id="{69C83291-687D-5DC4-B45E-36A1C54E35B9}"/>
              </a:ext>
            </a:extLst>
          </p:cNvPr>
          <p:cNvSpPr>
            <a:spLocks noGrp="1"/>
          </p:cNvSpPr>
          <p:nvPr>
            <p:ph type="chart" sz="quarter" idx="12"/>
          </p:nvPr>
        </p:nvSpPr>
        <p:spPr>
          <a:xfrm>
            <a:off x="673268" y="2047875"/>
            <a:ext cx="3382128" cy="1772594"/>
          </a:xfrm>
          <a:prstGeom prst="rect">
            <a:avLst/>
          </a:prstGeom>
        </p:spPr>
        <p:txBody>
          <a:bodyPr anchor="ctr" anchorCtr="0">
            <a:normAutofit/>
          </a:bodyPr>
          <a:lstStyle>
            <a:lvl1pPr marL="0" indent="0" algn="ctr">
              <a:buNone/>
              <a:defRPr lang="en-US" sz="2000" kern="1200" dirty="0">
                <a:solidFill>
                  <a:schemeClr val="accent2"/>
                </a:solidFill>
                <a:latin typeface="+mn-lt"/>
                <a:ea typeface="+mn-ea"/>
                <a:cs typeface="+mn-cs"/>
              </a:defRPr>
            </a:lvl1pPr>
          </a:lstStyle>
          <a:p>
            <a:r>
              <a:rPr lang="en-US"/>
              <a:t>Click icon to add chart</a:t>
            </a:r>
          </a:p>
        </p:txBody>
      </p:sp>
      <p:sp>
        <p:nvSpPr>
          <p:cNvPr id="16" name="Chart Placeholder 2">
            <a:extLst>
              <a:ext uri="{FF2B5EF4-FFF2-40B4-BE49-F238E27FC236}">
                <a16:creationId xmlns:a16="http://schemas.microsoft.com/office/drawing/2014/main" id="{9C4C32AF-CFFB-2503-9D69-EC73A78A2019}"/>
              </a:ext>
            </a:extLst>
          </p:cNvPr>
          <p:cNvSpPr>
            <a:spLocks noGrp="1"/>
          </p:cNvSpPr>
          <p:nvPr>
            <p:ph type="chart" sz="quarter" idx="13"/>
          </p:nvPr>
        </p:nvSpPr>
        <p:spPr>
          <a:xfrm>
            <a:off x="4388106" y="2047875"/>
            <a:ext cx="3382128" cy="1772594"/>
          </a:xfrm>
          <a:prstGeom prst="rect">
            <a:avLst/>
          </a:prstGeom>
        </p:spPr>
        <p:txBody>
          <a:bodyPr anchor="ctr" anchorCtr="0">
            <a:normAutofit/>
          </a:bodyPr>
          <a:lstStyle>
            <a:lvl1pPr marL="0" indent="0" algn="ctr">
              <a:buNone/>
              <a:defRPr lang="en-US" sz="2000" kern="1200" dirty="0">
                <a:solidFill>
                  <a:schemeClr val="accent2"/>
                </a:solidFill>
                <a:latin typeface="+mn-lt"/>
                <a:ea typeface="+mn-ea"/>
                <a:cs typeface="+mn-cs"/>
              </a:defRPr>
            </a:lvl1pPr>
          </a:lstStyle>
          <a:p>
            <a:r>
              <a:rPr lang="en-US"/>
              <a:t>Click icon to add chart</a:t>
            </a:r>
          </a:p>
        </p:txBody>
      </p:sp>
      <p:sp>
        <p:nvSpPr>
          <p:cNvPr id="17" name="Chart Placeholder 2">
            <a:extLst>
              <a:ext uri="{FF2B5EF4-FFF2-40B4-BE49-F238E27FC236}">
                <a16:creationId xmlns:a16="http://schemas.microsoft.com/office/drawing/2014/main" id="{E2B1CE6B-278E-EF45-FA55-34134A466B80}"/>
              </a:ext>
            </a:extLst>
          </p:cNvPr>
          <p:cNvSpPr>
            <a:spLocks noGrp="1"/>
          </p:cNvSpPr>
          <p:nvPr>
            <p:ph type="chart" sz="quarter" idx="14"/>
          </p:nvPr>
        </p:nvSpPr>
        <p:spPr>
          <a:xfrm>
            <a:off x="8102946" y="2047875"/>
            <a:ext cx="3382128" cy="1772594"/>
          </a:xfrm>
          <a:prstGeom prst="rect">
            <a:avLst/>
          </a:prstGeom>
        </p:spPr>
        <p:txBody>
          <a:bodyPr anchor="ctr" anchorCtr="0">
            <a:normAutofit/>
          </a:bodyPr>
          <a:lstStyle>
            <a:lvl1pPr marL="0" indent="0" algn="ctr">
              <a:buNone/>
              <a:defRPr lang="en-US" sz="2000" kern="1200" dirty="0">
                <a:solidFill>
                  <a:schemeClr val="accent2"/>
                </a:solidFill>
                <a:latin typeface="+mn-lt"/>
                <a:ea typeface="+mn-ea"/>
                <a:cs typeface="+mn-cs"/>
              </a:defRPr>
            </a:lvl1pPr>
          </a:lstStyle>
          <a:p>
            <a:r>
              <a:rPr lang="en-US"/>
              <a:t>Click icon to add chart</a:t>
            </a:r>
          </a:p>
        </p:txBody>
      </p:sp>
    </p:spTree>
    <p:extLst>
      <p:ext uri="{BB962C8B-B14F-4D97-AF65-F5344CB8AC3E}">
        <p14:creationId xmlns:p14="http://schemas.microsoft.com/office/powerpoint/2010/main" val="3548421235"/>
      </p:ext>
    </p:extLst>
  </p:cSld>
  <p:clrMapOvr>
    <a:masterClrMapping/>
  </p:clrMapOvr>
  <p:transition>
    <p:fade/>
  </p:transition>
  <p:extLst>
    <p:ext uri="{DCECCB84-F9BA-43D5-87BE-67443E8EF086}">
      <p15:sldGuideLst xmlns:p15="http://schemas.microsoft.com/office/powerpoint/2012/main"/>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1. Map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99286B7-FB9F-EC8A-C58F-02F7C76504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7" name="Rectangle: Rounded Corners 6">
            <a:extLst>
              <a:ext uri="{FF2B5EF4-FFF2-40B4-BE49-F238E27FC236}">
                <a16:creationId xmlns:a16="http://schemas.microsoft.com/office/drawing/2014/main" id="{7E68BBFE-6114-ED6B-870C-BEC5DB4667FB}"/>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552905"/>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grpSp>
        <p:nvGrpSpPr>
          <p:cNvPr id="2" name="Group 1">
            <a:extLst>
              <a:ext uri="{FF2B5EF4-FFF2-40B4-BE49-F238E27FC236}">
                <a16:creationId xmlns:a16="http://schemas.microsoft.com/office/drawing/2014/main" id="{B01F5728-ADA3-CA59-5303-6B5AB54D7770}"/>
              </a:ext>
            </a:extLst>
          </p:cNvPr>
          <p:cNvGrpSpPr/>
          <p:nvPr userDrawn="1"/>
        </p:nvGrpSpPr>
        <p:grpSpPr>
          <a:xfrm>
            <a:off x="1257300" y="1360176"/>
            <a:ext cx="9753600" cy="5079606"/>
            <a:chOff x="1171856" y="1175416"/>
            <a:chExt cx="9924487" cy="5168604"/>
          </a:xfrm>
          <a:effectLst>
            <a:outerShdw blurRad="127000" algn="ctr" rotWithShape="0">
              <a:prstClr val="black">
                <a:alpha val="10000"/>
              </a:prstClr>
            </a:outerShdw>
          </a:effectLst>
        </p:grpSpPr>
        <p:sp useBgFill="1">
          <p:nvSpPr>
            <p:cNvPr id="5" name="Freeform: Shape 4">
              <a:extLst>
                <a:ext uri="{FF2B5EF4-FFF2-40B4-BE49-F238E27FC236}">
                  <a16:creationId xmlns:a16="http://schemas.microsoft.com/office/drawing/2014/main" id="{1CBD6BEA-227E-515B-DE88-11F43A24FD84}"/>
                </a:ext>
              </a:extLst>
            </p:cNvPr>
            <p:cNvSpPr/>
            <p:nvPr userDrawn="1"/>
          </p:nvSpPr>
          <p:spPr>
            <a:xfrm>
              <a:off x="5341085" y="1349117"/>
              <a:ext cx="5465938" cy="4159765"/>
            </a:xfrm>
            <a:custGeom>
              <a:avLst/>
              <a:gdLst>
                <a:gd name="connsiteX0" fmla="*/ 4129773 w 5624068"/>
                <a:gd name="connsiteY0" fmla="*/ 285409 h 4280108"/>
                <a:gd name="connsiteX1" fmla="*/ 4141307 w 5624068"/>
                <a:gd name="connsiteY1" fmla="*/ 287108 h 4280108"/>
                <a:gd name="connsiteX2" fmla="*/ 4119401 w 5624068"/>
                <a:gd name="connsiteY2" fmla="*/ 304990 h 4280108"/>
                <a:gd name="connsiteX3" fmla="*/ 4166342 w 5624068"/>
                <a:gd name="connsiteY3" fmla="*/ 302039 h 4280108"/>
                <a:gd name="connsiteX4" fmla="*/ 4156507 w 5624068"/>
                <a:gd name="connsiteY4" fmla="*/ 341023 h 4280108"/>
                <a:gd name="connsiteX5" fmla="*/ 4274441 w 5624068"/>
                <a:gd name="connsiteY5" fmla="*/ 309729 h 4280108"/>
                <a:gd name="connsiteX6" fmla="*/ 4279359 w 5624068"/>
                <a:gd name="connsiteY6" fmla="*/ 327343 h 4280108"/>
                <a:gd name="connsiteX7" fmla="*/ 4279537 w 5624068"/>
                <a:gd name="connsiteY7" fmla="*/ 330204 h 4280108"/>
                <a:gd name="connsiteX8" fmla="*/ 4280163 w 5624068"/>
                <a:gd name="connsiteY8" fmla="*/ 344689 h 4280108"/>
                <a:gd name="connsiteX9" fmla="*/ 4298940 w 5624068"/>
                <a:gd name="connsiteY9" fmla="*/ 354166 h 4280108"/>
                <a:gd name="connsiteX10" fmla="*/ 4317716 w 5624068"/>
                <a:gd name="connsiteY10" fmla="*/ 352289 h 4280108"/>
                <a:gd name="connsiteX11" fmla="*/ 4437617 w 5624068"/>
                <a:gd name="connsiteY11" fmla="*/ 362750 h 4280108"/>
                <a:gd name="connsiteX12" fmla="*/ 4474991 w 5624068"/>
                <a:gd name="connsiteY12" fmla="*/ 359352 h 4280108"/>
                <a:gd name="connsiteX13" fmla="*/ 4597395 w 5624068"/>
                <a:gd name="connsiteY13" fmla="*/ 381616 h 4280108"/>
                <a:gd name="connsiteX14" fmla="*/ 4614741 w 5624068"/>
                <a:gd name="connsiteY14" fmla="*/ 409333 h 4280108"/>
                <a:gd name="connsiteX15" fmla="*/ 4663471 w 5624068"/>
                <a:gd name="connsiteY15" fmla="*/ 450910 h 4280108"/>
                <a:gd name="connsiteX16" fmla="*/ 4686092 w 5624068"/>
                <a:gd name="connsiteY16" fmla="*/ 450910 h 4280108"/>
                <a:gd name="connsiteX17" fmla="*/ 4727847 w 5624068"/>
                <a:gd name="connsiteY17" fmla="*/ 449926 h 4280108"/>
                <a:gd name="connsiteX18" fmla="*/ 4820656 w 5624068"/>
                <a:gd name="connsiteY18" fmla="*/ 459583 h 4280108"/>
                <a:gd name="connsiteX19" fmla="*/ 4847748 w 5624068"/>
                <a:gd name="connsiteY19" fmla="*/ 453234 h 4280108"/>
                <a:gd name="connsiteX20" fmla="*/ 4866167 w 5624068"/>
                <a:gd name="connsiteY20" fmla="*/ 467183 h 4280108"/>
                <a:gd name="connsiteX21" fmla="*/ 4917935 w 5624068"/>
                <a:gd name="connsiteY21" fmla="*/ 505182 h 4280108"/>
                <a:gd name="connsiteX22" fmla="*/ 4943776 w 5624068"/>
                <a:gd name="connsiteY22" fmla="*/ 486585 h 4280108"/>
                <a:gd name="connsiteX23" fmla="*/ 4925178 w 5624068"/>
                <a:gd name="connsiteY23" fmla="*/ 463517 h 4280108"/>
                <a:gd name="connsiteX24" fmla="*/ 4935818 w 5624068"/>
                <a:gd name="connsiteY24" fmla="*/ 429093 h 4280108"/>
                <a:gd name="connsiteX25" fmla="*/ 4989108 w 5624068"/>
                <a:gd name="connsiteY25" fmla="*/ 429272 h 4280108"/>
                <a:gd name="connsiteX26" fmla="*/ 5019329 w 5624068"/>
                <a:gd name="connsiteY26" fmla="*/ 449211 h 4280108"/>
                <a:gd name="connsiteX27" fmla="*/ 5049550 w 5624068"/>
                <a:gd name="connsiteY27" fmla="*/ 450641 h 4280108"/>
                <a:gd name="connsiteX28" fmla="*/ 5126444 w 5624068"/>
                <a:gd name="connsiteY28" fmla="*/ 448496 h 4280108"/>
                <a:gd name="connsiteX29" fmla="*/ 5231323 w 5624068"/>
                <a:gd name="connsiteY29" fmla="*/ 480863 h 4280108"/>
                <a:gd name="connsiteX30" fmla="*/ 5269681 w 5624068"/>
                <a:gd name="connsiteY30" fmla="*/ 508938 h 4280108"/>
                <a:gd name="connsiteX31" fmla="*/ 5293643 w 5624068"/>
                <a:gd name="connsiteY31" fmla="*/ 530844 h 4280108"/>
                <a:gd name="connsiteX32" fmla="*/ 5321718 w 5624068"/>
                <a:gd name="connsiteY32" fmla="*/ 563121 h 4280108"/>
                <a:gd name="connsiteX33" fmla="*/ 5370269 w 5624068"/>
                <a:gd name="connsiteY33" fmla="*/ 586636 h 4280108"/>
                <a:gd name="connsiteX34" fmla="*/ 5399595 w 5624068"/>
                <a:gd name="connsiteY34" fmla="*/ 596829 h 4280108"/>
                <a:gd name="connsiteX35" fmla="*/ 5439205 w 5624068"/>
                <a:gd name="connsiteY35" fmla="*/ 617752 h 4280108"/>
                <a:gd name="connsiteX36" fmla="*/ 5451455 w 5624068"/>
                <a:gd name="connsiteY36" fmla="*/ 642876 h 4280108"/>
                <a:gd name="connsiteX37" fmla="*/ 5460664 w 5624068"/>
                <a:gd name="connsiteY37" fmla="*/ 686062 h 4280108"/>
                <a:gd name="connsiteX38" fmla="*/ 5468533 w 5624068"/>
                <a:gd name="connsiteY38" fmla="*/ 651996 h 4280108"/>
                <a:gd name="connsiteX39" fmla="*/ 5483822 w 5624068"/>
                <a:gd name="connsiteY39" fmla="*/ 658344 h 4280108"/>
                <a:gd name="connsiteX40" fmla="*/ 5510020 w 5624068"/>
                <a:gd name="connsiteY40" fmla="*/ 659060 h 4280108"/>
                <a:gd name="connsiteX41" fmla="*/ 5617403 w 5624068"/>
                <a:gd name="connsiteY41" fmla="*/ 713243 h 4280108"/>
                <a:gd name="connsiteX42" fmla="*/ 5618654 w 5624068"/>
                <a:gd name="connsiteY42" fmla="*/ 735864 h 4280108"/>
                <a:gd name="connsiteX43" fmla="*/ 5545247 w 5624068"/>
                <a:gd name="connsiteY43" fmla="*/ 776189 h 4280108"/>
                <a:gd name="connsiteX44" fmla="*/ 5543012 w 5624068"/>
                <a:gd name="connsiteY44" fmla="*/ 787187 h 4280108"/>
                <a:gd name="connsiteX45" fmla="*/ 5535233 w 5624068"/>
                <a:gd name="connsiteY45" fmla="*/ 839582 h 4280108"/>
                <a:gd name="connsiteX46" fmla="*/ 5466476 w 5624068"/>
                <a:gd name="connsiteY46" fmla="*/ 814457 h 4280108"/>
                <a:gd name="connsiteX47" fmla="*/ 5439295 w 5624068"/>
                <a:gd name="connsiteY47" fmla="*/ 803728 h 4280108"/>
                <a:gd name="connsiteX48" fmla="*/ 5395214 w 5624068"/>
                <a:gd name="connsiteY48" fmla="*/ 770198 h 4280108"/>
                <a:gd name="connsiteX49" fmla="*/ 5372326 w 5624068"/>
                <a:gd name="connsiteY49" fmla="*/ 749991 h 4280108"/>
                <a:gd name="connsiteX50" fmla="*/ 5326993 w 5624068"/>
                <a:gd name="connsiteY50" fmla="*/ 735685 h 4280108"/>
                <a:gd name="connsiteX51" fmla="*/ 5329855 w 5624068"/>
                <a:gd name="connsiteY51" fmla="*/ 699295 h 4280108"/>
                <a:gd name="connsiteX52" fmla="*/ 5309111 w 5624068"/>
                <a:gd name="connsiteY52" fmla="*/ 692231 h 4280108"/>
                <a:gd name="connsiteX53" fmla="*/ 5294359 w 5624068"/>
                <a:gd name="connsiteY53" fmla="*/ 715210 h 4280108"/>
                <a:gd name="connsiteX54" fmla="*/ 5228463 w 5624068"/>
                <a:gd name="connsiteY54" fmla="*/ 788975 h 4280108"/>
                <a:gd name="connsiteX55" fmla="*/ 5209060 w 5624068"/>
                <a:gd name="connsiteY55" fmla="*/ 789511 h 4280108"/>
                <a:gd name="connsiteX56" fmla="*/ 5187243 w 5624068"/>
                <a:gd name="connsiteY56" fmla="*/ 786739 h 4280108"/>
                <a:gd name="connsiteX57" fmla="*/ 5202175 w 5624068"/>
                <a:gd name="connsiteY57" fmla="*/ 791836 h 4280108"/>
                <a:gd name="connsiteX58" fmla="*/ 5207987 w 5624068"/>
                <a:gd name="connsiteY58" fmla="*/ 798184 h 4280108"/>
                <a:gd name="connsiteX59" fmla="*/ 5210491 w 5624068"/>
                <a:gd name="connsiteY59" fmla="*/ 807125 h 4280108"/>
                <a:gd name="connsiteX60" fmla="*/ 5251710 w 5624068"/>
                <a:gd name="connsiteY60" fmla="*/ 841996 h 4280108"/>
                <a:gd name="connsiteX61" fmla="*/ 5290514 w 5624068"/>
                <a:gd name="connsiteY61" fmla="*/ 890278 h 4280108"/>
                <a:gd name="connsiteX62" fmla="*/ 5303211 w 5624068"/>
                <a:gd name="connsiteY62" fmla="*/ 911469 h 4280108"/>
                <a:gd name="connsiteX63" fmla="*/ 5278085 w 5624068"/>
                <a:gd name="connsiteY63" fmla="*/ 925238 h 4280108"/>
                <a:gd name="connsiteX64" fmla="*/ 5151747 w 5624068"/>
                <a:gd name="connsiteY64" fmla="*/ 949021 h 4280108"/>
                <a:gd name="connsiteX65" fmla="*/ 5064214 w 5624068"/>
                <a:gd name="connsiteY65" fmla="*/ 1012057 h 4280108"/>
                <a:gd name="connsiteX66" fmla="*/ 5045080 w 5624068"/>
                <a:gd name="connsiteY66" fmla="*/ 1033962 h 4280108"/>
                <a:gd name="connsiteX67" fmla="*/ 5006453 w 5624068"/>
                <a:gd name="connsiteY67" fmla="*/ 1033426 h 4280108"/>
                <a:gd name="connsiteX68" fmla="*/ 4943419 w 5624068"/>
                <a:gd name="connsiteY68" fmla="*/ 1025290 h 4280108"/>
                <a:gd name="connsiteX69" fmla="*/ 4897550 w 5624068"/>
                <a:gd name="connsiteY69" fmla="*/ 1024574 h 4280108"/>
                <a:gd name="connsiteX70" fmla="*/ 4896567 w 5624068"/>
                <a:gd name="connsiteY70" fmla="*/ 1022518 h 4280108"/>
                <a:gd name="connsiteX71" fmla="*/ 4825842 w 5624068"/>
                <a:gd name="connsiteY71" fmla="*/ 1033247 h 4280108"/>
                <a:gd name="connsiteX72" fmla="*/ 4820209 w 5624068"/>
                <a:gd name="connsiteY72" fmla="*/ 1040579 h 4280108"/>
                <a:gd name="connsiteX73" fmla="*/ 4799108 w 5624068"/>
                <a:gd name="connsiteY73" fmla="*/ 1114880 h 4280108"/>
                <a:gd name="connsiteX74" fmla="*/ 4799823 w 5624068"/>
                <a:gd name="connsiteY74" fmla="*/ 1120602 h 4280108"/>
                <a:gd name="connsiteX75" fmla="*/ 4853113 w 5624068"/>
                <a:gd name="connsiteY75" fmla="*/ 1207957 h 4280108"/>
                <a:gd name="connsiteX76" fmla="*/ 4851950 w 5624068"/>
                <a:gd name="connsiteY76" fmla="*/ 1217077 h 4280108"/>
                <a:gd name="connsiteX77" fmla="*/ 4818242 w 5624068"/>
                <a:gd name="connsiteY77" fmla="*/ 1284404 h 4280108"/>
                <a:gd name="connsiteX78" fmla="*/ 4801254 w 5624068"/>
                <a:gd name="connsiteY78" fmla="*/ 1302644 h 4280108"/>
                <a:gd name="connsiteX79" fmla="*/ 4774788 w 5624068"/>
                <a:gd name="connsiteY79" fmla="*/ 1307920 h 4280108"/>
                <a:gd name="connsiteX80" fmla="*/ 4750468 w 5624068"/>
                <a:gd name="connsiteY80" fmla="*/ 1345115 h 4280108"/>
                <a:gd name="connsiteX81" fmla="*/ 4745193 w 5624068"/>
                <a:gd name="connsiteY81" fmla="*/ 1381684 h 4280108"/>
                <a:gd name="connsiteX82" fmla="*/ 4742868 w 5624068"/>
                <a:gd name="connsiteY82" fmla="*/ 1394470 h 4280108"/>
                <a:gd name="connsiteX83" fmla="*/ 4704242 w 5624068"/>
                <a:gd name="connsiteY83" fmla="*/ 1434437 h 4280108"/>
                <a:gd name="connsiteX84" fmla="*/ 4673395 w 5624068"/>
                <a:gd name="connsiteY84" fmla="*/ 1397599 h 4280108"/>
                <a:gd name="connsiteX85" fmla="*/ 4606426 w 5624068"/>
                <a:gd name="connsiteY85" fmla="*/ 1238536 h 4280108"/>
                <a:gd name="connsiteX86" fmla="*/ 4605085 w 5624068"/>
                <a:gd name="connsiteY86" fmla="*/ 1197228 h 4280108"/>
                <a:gd name="connsiteX87" fmla="*/ 4624219 w 5624068"/>
                <a:gd name="connsiteY87" fmla="*/ 1129365 h 4280108"/>
                <a:gd name="connsiteX88" fmla="*/ 4641297 w 5624068"/>
                <a:gd name="connsiteY88" fmla="*/ 1111214 h 4280108"/>
                <a:gd name="connsiteX89" fmla="*/ 4752704 w 5624068"/>
                <a:gd name="connsiteY89" fmla="*/ 995337 h 4280108"/>
                <a:gd name="connsiteX90" fmla="*/ 4774341 w 5624068"/>
                <a:gd name="connsiteY90" fmla="*/ 977007 h 4280108"/>
                <a:gd name="connsiteX91" fmla="*/ 4813056 w 5624068"/>
                <a:gd name="connsiteY91" fmla="*/ 929083 h 4280108"/>
                <a:gd name="connsiteX92" fmla="*/ 4818510 w 5624068"/>
                <a:gd name="connsiteY92" fmla="*/ 903690 h 4280108"/>
                <a:gd name="connsiteX93" fmla="*/ 4828167 w 5624068"/>
                <a:gd name="connsiteY93" fmla="*/ 896090 h 4280108"/>
                <a:gd name="connsiteX94" fmla="*/ 4833531 w 5624068"/>
                <a:gd name="connsiteY94" fmla="*/ 894212 h 4280108"/>
                <a:gd name="connsiteX95" fmla="*/ 4827183 w 5624068"/>
                <a:gd name="connsiteY95" fmla="*/ 893318 h 4280108"/>
                <a:gd name="connsiteX96" fmla="*/ 4801075 w 5624068"/>
                <a:gd name="connsiteY96" fmla="*/ 920767 h 4280108"/>
                <a:gd name="connsiteX97" fmla="*/ 4779080 w 5624068"/>
                <a:gd name="connsiteY97" fmla="*/ 948306 h 4280108"/>
                <a:gd name="connsiteX98" fmla="*/ 4745640 w 5624068"/>
                <a:gd name="connsiteY98" fmla="*/ 970927 h 4280108"/>
                <a:gd name="connsiteX99" fmla="*/ 4708266 w 5624068"/>
                <a:gd name="connsiteY99" fmla="*/ 980941 h 4280108"/>
                <a:gd name="connsiteX100" fmla="*/ 4682426 w 5624068"/>
                <a:gd name="connsiteY100" fmla="*/ 944372 h 4280108"/>
                <a:gd name="connsiteX101" fmla="*/ 4648270 w 5624068"/>
                <a:gd name="connsiteY101" fmla="*/ 921572 h 4280108"/>
                <a:gd name="connsiteX102" fmla="*/ 4584609 w 5624068"/>
                <a:gd name="connsiteY102" fmla="*/ 977454 h 4280108"/>
                <a:gd name="connsiteX103" fmla="*/ 4569946 w 5624068"/>
                <a:gd name="connsiteY103" fmla="*/ 994621 h 4280108"/>
                <a:gd name="connsiteX104" fmla="*/ 4568336 w 5624068"/>
                <a:gd name="connsiteY104" fmla="*/ 1029492 h 4280108"/>
                <a:gd name="connsiteX105" fmla="*/ 4556624 w 5624068"/>
                <a:gd name="connsiteY105" fmla="*/ 1058104 h 4280108"/>
                <a:gd name="connsiteX106" fmla="*/ 4495913 w 5624068"/>
                <a:gd name="connsiteY106" fmla="*/ 1064720 h 4280108"/>
                <a:gd name="connsiteX107" fmla="*/ 4476332 w 5624068"/>
                <a:gd name="connsiteY107" fmla="*/ 1065346 h 4280108"/>
                <a:gd name="connsiteX108" fmla="*/ 4450940 w 5624068"/>
                <a:gd name="connsiteY108" fmla="*/ 1073482 h 4280108"/>
                <a:gd name="connsiteX109" fmla="*/ 4457377 w 5624068"/>
                <a:gd name="connsiteY109" fmla="*/ 1052113 h 4280108"/>
                <a:gd name="connsiteX110" fmla="*/ 4456483 w 5624068"/>
                <a:gd name="connsiteY110" fmla="*/ 1050146 h 4280108"/>
                <a:gd name="connsiteX111" fmla="*/ 4453264 w 5624068"/>
                <a:gd name="connsiteY111" fmla="*/ 1049967 h 4280108"/>
                <a:gd name="connsiteX112" fmla="*/ 4420539 w 5624068"/>
                <a:gd name="connsiteY112" fmla="*/ 1035214 h 4280108"/>
                <a:gd name="connsiteX113" fmla="*/ 4384596 w 5624068"/>
                <a:gd name="connsiteY113" fmla="*/ 1038165 h 4280108"/>
                <a:gd name="connsiteX114" fmla="*/ 4274083 w 5624068"/>
                <a:gd name="connsiteY114" fmla="*/ 1046122 h 4280108"/>
                <a:gd name="connsiteX115" fmla="*/ 4172154 w 5624068"/>
                <a:gd name="connsiteY115" fmla="*/ 1075181 h 4280108"/>
                <a:gd name="connsiteX116" fmla="*/ 4072728 w 5624068"/>
                <a:gd name="connsiteY116" fmla="*/ 1212339 h 4280108"/>
                <a:gd name="connsiteX117" fmla="*/ 4041434 w 5624068"/>
                <a:gd name="connsiteY117" fmla="*/ 1240324 h 4280108"/>
                <a:gd name="connsiteX118" fmla="*/ 4108851 w 5624068"/>
                <a:gd name="connsiteY118" fmla="*/ 1277788 h 4280108"/>
                <a:gd name="connsiteX119" fmla="*/ 4124498 w 5624068"/>
                <a:gd name="connsiteY119" fmla="*/ 1272781 h 4280108"/>
                <a:gd name="connsiteX120" fmla="*/ 4170902 w 5624068"/>
                <a:gd name="connsiteY120" fmla="*/ 1270456 h 4280108"/>
                <a:gd name="connsiteX121" fmla="*/ 4222672 w 5624068"/>
                <a:gd name="connsiteY121" fmla="*/ 1335637 h 4280108"/>
                <a:gd name="connsiteX122" fmla="*/ 4230719 w 5624068"/>
                <a:gd name="connsiteY122" fmla="*/ 1432023 h 4280108"/>
                <a:gd name="connsiteX123" fmla="*/ 4241806 w 5624068"/>
                <a:gd name="connsiteY123" fmla="*/ 1492376 h 4280108"/>
                <a:gd name="connsiteX124" fmla="*/ 4223477 w 5624068"/>
                <a:gd name="connsiteY124" fmla="*/ 1575886 h 4280108"/>
                <a:gd name="connsiteX125" fmla="*/ 4196206 w 5624068"/>
                <a:gd name="connsiteY125" fmla="*/ 1629891 h 4280108"/>
                <a:gd name="connsiteX126" fmla="*/ 4135227 w 5624068"/>
                <a:gd name="connsiteY126" fmla="*/ 1744606 h 4280108"/>
                <a:gd name="connsiteX127" fmla="*/ 4087392 w 5624068"/>
                <a:gd name="connsiteY127" fmla="*/ 1755603 h 4280108"/>
                <a:gd name="connsiteX128" fmla="*/ 4054041 w 5624068"/>
                <a:gd name="connsiteY128" fmla="*/ 1749076 h 4280108"/>
                <a:gd name="connsiteX129" fmla="*/ 4030794 w 5624068"/>
                <a:gd name="connsiteY129" fmla="*/ 1790921 h 4280108"/>
                <a:gd name="connsiteX130" fmla="*/ 4000484 w 5624068"/>
                <a:gd name="connsiteY130" fmla="*/ 1845551 h 4280108"/>
                <a:gd name="connsiteX131" fmla="*/ 3997176 w 5624068"/>
                <a:gd name="connsiteY131" fmla="*/ 1875683 h 4280108"/>
                <a:gd name="connsiteX132" fmla="*/ 4027307 w 5624068"/>
                <a:gd name="connsiteY132" fmla="*/ 1909928 h 4280108"/>
                <a:gd name="connsiteX133" fmla="*/ 4071119 w 5624068"/>
                <a:gd name="connsiteY133" fmla="*/ 1991829 h 4280108"/>
                <a:gd name="connsiteX134" fmla="*/ 4054846 w 5624068"/>
                <a:gd name="connsiteY134" fmla="*/ 2024553 h 4280108"/>
                <a:gd name="connsiteX135" fmla="*/ 4026592 w 5624068"/>
                <a:gd name="connsiteY135" fmla="*/ 2040469 h 4280108"/>
                <a:gd name="connsiteX136" fmla="*/ 3971425 w 5624068"/>
                <a:gd name="connsiteY136" fmla="*/ 2020977 h 4280108"/>
                <a:gd name="connsiteX137" fmla="*/ 3962395 w 5624068"/>
                <a:gd name="connsiteY137" fmla="*/ 1979669 h 4280108"/>
                <a:gd name="connsiteX138" fmla="*/ 3916616 w 5624068"/>
                <a:gd name="connsiteY138" fmla="*/ 1925038 h 4280108"/>
                <a:gd name="connsiteX139" fmla="*/ 3900611 w 5624068"/>
                <a:gd name="connsiteY139" fmla="*/ 1895801 h 4280108"/>
                <a:gd name="connsiteX140" fmla="*/ 3844729 w 5624068"/>
                <a:gd name="connsiteY140" fmla="*/ 1865043 h 4280108"/>
                <a:gd name="connsiteX141" fmla="*/ 3802527 w 5624068"/>
                <a:gd name="connsiteY141" fmla="*/ 1879706 h 4280108"/>
                <a:gd name="connsiteX142" fmla="*/ 3793586 w 5624068"/>
                <a:gd name="connsiteY142" fmla="*/ 1827579 h 4280108"/>
                <a:gd name="connsiteX143" fmla="*/ 3789294 w 5624068"/>
                <a:gd name="connsiteY143" fmla="*/ 1817565 h 4280108"/>
                <a:gd name="connsiteX144" fmla="*/ 3748343 w 5624068"/>
                <a:gd name="connsiteY144" fmla="*/ 1855744 h 4280108"/>
                <a:gd name="connsiteX145" fmla="*/ 3739044 w 5624068"/>
                <a:gd name="connsiteY145" fmla="*/ 1868888 h 4280108"/>
                <a:gd name="connsiteX146" fmla="*/ 3720089 w 5624068"/>
                <a:gd name="connsiteY146" fmla="*/ 1893029 h 4280108"/>
                <a:gd name="connsiteX147" fmla="*/ 3782499 w 5624068"/>
                <a:gd name="connsiteY147" fmla="*/ 1917438 h 4280108"/>
                <a:gd name="connsiteX148" fmla="*/ 3853670 w 5624068"/>
                <a:gd name="connsiteY148" fmla="*/ 1926737 h 4280108"/>
                <a:gd name="connsiteX149" fmla="*/ 3845713 w 5624068"/>
                <a:gd name="connsiteY149" fmla="*/ 1955259 h 4280108"/>
                <a:gd name="connsiteX150" fmla="*/ 3806818 w 5624068"/>
                <a:gd name="connsiteY150" fmla="*/ 1984586 h 4280108"/>
                <a:gd name="connsiteX151" fmla="*/ 3806550 w 5624068"/>
                <a:gd name="connsiteY151" fmla="*/ 2030097 h 4280108"/>
                <a:gd name="connsiteX152" fmla="*/ 3877990 w 5624068"/>
                <a:gd name="connsiteY152" fmla="*/ 2110567 h 4280108"/>
                <a:gd name="connsiteX153" fmla="*/ 3889434 w 5624068"/>
                <a:gd name="connsiteY153" fmla="*/ 2164572 h 4280108"/>
                <a:gd name="connsiteX154" fmla="*/ 3910714 w 5624068"/>
                <a:gd name="connsiteY154" fmla="*/ 2209814 h 4280108"/>
                <a:gd name="connsiteX155" fmla="*/ 3806997 w 5624068"/>
                <a:gd name="connsiteY155" fmla="*/ 2409381 h 4280108"/>
                <a:gd name="connsiteX156" fmla="*/ 3774898 w 5624068"/>
                <a:gd name="connsiteY156" fmla="*/ 2424491 h 4280108"/>
                <a:gd name="connsiteX157" fmla="*/ 3669929 w 5624068"/>
                <a:gd name="connsiteY157" fmla="*/ 2467140 h 4280108"/>
                <a:gd name="connsiteX158" fmla="*/ 3651153 w 5624068"/>
                <a:gd name="connsiteY158" fmla="*/ 2484397 h 4280108"/>
                <a:gd name="connsiteX159" fmla="*/ 3614494 w 5624068"/>
                <a:gd name="connsiteY159" fmla="*/ 2485023 h 4280108"/>
                <a:gd name="connsiteX160" fmla="*/ 3558523 w 5624068"/>
                <a:gd name="connsiteY160" fmla="*/ 2482430 h 4280108"/>
                <a:gd name="connsiteX161" fmla="*/ 3535454 w 5624068"/>
                <a:gd name="connsiteY161" fmla="*/ 2505498 h 4280108"/>
                <a:gd name="connsiteX162" fmla="*/ 3528838 w 5624068"/>
                <a:gd name="connsiteY162" fmla="*/ 2541173 h 4280108"/>
                <a:gd name="connsiteX163" fmla="*/ 3594376 w 5624068"/>
                <a:gd name="connsiteY163" fmla="*/ 2616011 h 4280108"/>
                <a:gd name="connsiteX164" fmla="*/ 3665727 w 5624068"/>
                <a:gd name="connsiteY164" fmla="*/ 2765865 h 4280108"/>
                <a:gd name="connsiteX165" fmla="*/ 3645431 w 5624068"/>
                <a:gd name="connsiteY165" fmla="*/ 2801361 h 4280108"/>
                <a:gd name="connsiteX166" fmla="*/ 3571219 w 5624068"/>
                <a:gd name="connsiteY166" fmla="*/ 2853488 h 4280108"/>
                <a:gd name="connsiteX167" fmla="*/ 3527765 w 5624068"/>
                <a:gd name="connsiteY167" fmla="*/ 2837662 h 4280108"/>
                <a:gd name="connsiteX168" fmla="*/ 3497097 w 5624068"/>
                <a:gd name="connsiteY168" fmla="*/ 2798679 h 4280108"/>
                <a:gd name="connsiteX169" fmla="*/ 3397224 w 5624068"/>
                <a:gd name="connsiteY169" fmla="*/ 2734302 h 4280108"/>
                <a:gd name="connsiteX170" fmla="*/ 3398297 w 5624068"/>
                <a:gd name="connsiteY170" fmla="*/ 2751738 h 4280108"/>
                <a:gd name="connsiteX171" fmla="*/ 3396151 w 5624068"/>
                <a:gd name="connsiteY171" fmla="*/ 2766312 h 4280108"/>
                <a:gd name="connsiteX172" fmla="*/ 3453017 w 5624068"/>
                <a:gd name="connsiteY172" fmla="*/ 2898730 h 4280108"/>
                <a:gd name="connsiteX173" fmla="*/ 3537421 w 5624068"/>
                <a:gd name="connsiteY173" fmla="*/ 3009869 h 4280108"/>
                <a:gd name="connsiteX174" fmla="*/ 3556734 w 5624068"/>
                <a:gd name="connsiteY174" fmla="*/ 3043577 h 4280108"/>
                <a:gd name="connsiteX175" fmla="*/ 3560847 w 5624068"/>
                <a:gd name="connsiteY175" fmla="*/ 3085511 h 4280108"/>
                <a:gd name="connsiteX176" fmla="*/ 3520880 w 5624068"/>
                <a:gd name="connsiteY176" fmla="*/ 3085064 h 4280108"/>
                <a:gd name="connsiteX177" fmla="*/ 3476621 w 5624068"/>
                <a:gd name="connsiteY177" fmla="*/ 3057972 h 4280108"/>
                <a:gd name="connsiteX178" fmla="*/ 3462405 w 5624068"/>
                <a:gd name="connsiteY178" fmla="*/ 3028109 h 4280108"/>
                <a:gd name="connsiteX179" fmla="*/ 3442645 w 5624068"/>
                <a:gd name="connsiteY179" fmla="*/ 2991629 h 4280108"/>
                <a:gd name="connsiteX180" fmla="*/ 3401337 w 5624068"/>
                <a:gd name="connsiteY180" fmla="*/ 2916255 h 4280108"/>
                <a:gd name="connsiteX181" fmla="*/ 3378269 w 5624068"/>
                <a:gd name="connsiteY181" fmla="*/ 2889431 h 4280108"/>
                <a:gd name="connsiteX182" fmla="*/ 3358062 w 5624068"/>
                <a:gd name="connsiteY182" fmla="*/ 2885587 h 4280108"/>
                <a:gd name="connsiteX183" fmla="*/ 3352876 w 5624068"/>
                <a:gd name="connsiteY183" fmla="*/ 2813253 h 4280108"/>
                <a:gd name="connsiteX184" fmla="*/ 3340716 w 5624068"/>
                <a:gd name="connsiteY184" fmla="*/ 2780170 h 4280108"/>
                <a:gd name="connsiteX185" fmla="*/ 3307097 w 5624068"/>
                <a:gd name="connsiteY185" fmla="*/ 2701309 h 4280108"/>
                <a:gd name="connsiteX186" fmla="*/ 3286711 w 5624068"/>
                <a:gd name="connsiteY186" fmla="*/ 2634519 h 4280108"/>
                <a:gd name="connsiteX187" fmla="*/ 3239770 w 5624068"/>
                <a:gd name="connsiteY187" fmla="*/ 2641046 h 4280108"/>
                <a:gd name="connsiteX188" fmla="*/ 3238161 w 5624068"/>
                <a:gd name="connsiteY188" fmla="*/ 2642655 h 4280108"/>
                <a:gd name="connsiteX189" fmla="*/ 3238965 w 5624068"/>
                <a:gd name="connsiteY189" fmla="*/ 2644712 h 4280108"/>
                <a:gd name="connsiteX190" fmla="*/ 3197121 w 5624068"/>
                <a:gd name="connsiteY190" fmla="*/ 2643460 h 4280108"/>
                <a:gd name="connsiteX191" fmla="*/ 3200787 w 5624068"/>
                <a:gd name="connsiteY191" fmla="*/ 2601794 h 4280108"/>
                <a:gd name="connsiteX192" fmla="*/ 3120138 w 5624068"/>
                <a:gd name="connsiteY192" fmla="*/ 2516317 h 4280108"/>
                <a:gd name="connsiteX193" fmla="*/ 3095728 w 5624068"/>
                <a:gd name="connsiteY193" fmla="*/ 2464458 h 4280108"/>
                <a:gd name="connsiteX194" fmla="*/ 3073376 w 5624068"/>
                <a:gd name="connsiteY194" fmla="*/ 2463296 h 4280108"/>
                <a:gd name="connsiteX195" fmla="*/ 3056656 w 5624068"/>
                <a:gd name="connsiteY195" fmla="*/ 2465531 h 4280108"/>
                <a:gd name="connsiteX196" fmla="*/ 3023394 w 5624068"/>
                <a:gd name="connsiteY196" fmla="*/ 2469287 h 4280108"/>
                <a:gd name="connsiteX197" fmla="*/ 2972788 w 5624068"/>
                <a:gd name="connsiteY197" fmla="*/ 2495663 h 4280108"/>
                <a:gd name="connsiteX198" fmla="*/ 2945517 w 5624068"/>
                <a:gd name="connsiteY198" fmla="*/ 2530623 h 4280108"/>
                <a:gd name="connsiteX199" fmla="*/ 2873809 w 5624068"/>
                <a:gd name="connsiteY199" fmla="*/ 2608679 h 4280108"/>
                <a:gd name="connsiteX200" fmla="*/ 2862096 w 5624068"/>
                <a:gd name="connsiteY200" fmla="*/ 2642924 h 4280108"/>
                <a:gd name="connsiteX201" fmla="*/ 2827136 w 5624068"/>
                <a:gd name="connsiteY201" fmla="*/ 2696839 h 4280108"/>
                <a:gd name="connsiteX202" fmla="*/ 2826957 w 5624068"/>
                <a:gd name="connsiteY202" fmla="*/ 2725540 h 4280108"/>
                <a:gd name="connsiteX203" fmla="*/ 2833574 w 5624068"/>
                <a:gd name="connsiteY203" fmla="*/ 2742349 h 4280108"/>
                <a:gd name="connsiteX204" fmla="*/ 2834557 w 5624068"/>
                <a:gd name="connsiteY204" fmla="*/ 2770603 h 4280108"/>
                <a:gd name="connsiteX205" fmla="*/ 2833663 w 5624068"/>
                <a:gd name="connsiteY205" fmla="*/ 2817455 h 4280108"/>
                <a:gd name="connsiteX206" fmla="*/ 2830623 w 5624068"/>
                <a:gd name="connsiteY206" fmla="*/ 2838556 h 4280108"/>
                <a:gd name="connsiteX207" fmla="*/ 2791729 w 5624068"/>
                <a:gd name="connsiteY207" fmla="*/ 2894349 h 4280108"/>
                <a:gd name="connsiteX208" fmla="*/ 2731644 w 5624068"/>
                <a:gd name="connsiteY208" fmla="*/ 2889610 h 4280108"/>
                <a:gd name="connsiteX209" fmla="*/ 2725743 w 5624068"/>
                <a:gd name="connsiteY209" fmla="*/ 2874589 h 4280108"/>
                <a:gd name="connsiteX210" fmla="*/ 2716266 w 5624068"/>
                <a:gd name="connsiteY210" fmla="*/ 2847140 h 4280108"/>
                <a:gd name="connsiteX211" fmla="*/ 2670129 w 5624068"/>
                <a:gd name="connsiteY211" fmla="*/ 2771944 h 4280108"/>
                <a:gd name="connsiteX212" fmla="*/ 2659042 w 5624068"/>
                <a:gd name="connsiteY212" fmla="*/ 2745210 h 4280108"/>
                <a:gd name="connsiteX213" fmla="*/ 2612727 w 5624068"/>
                <a:gd name="connsiteY213" fmla="*/ 2678510 h 4280108"/>
                <a:gd name="connsiteX214" fmla="*/ 2591358 w 5624068"/>
                <a:gd name="connsiteY214" fmla="*/ 2608232 h 4280108"/>
                <a:gd name="connsiteX215" fmla="*/ 2580181 w 5624068"/>
                <a:gd name="connsiteY215" fmla="*/ 2579263 h 4280108"/>
                <a:gd name="connsiteX216" fmla="*/ 2558007 w 5624068"/>
                <a:gd name="connsiteY216" fmla="*/ 2497183 h 4280108"/>
                <a:gd name="connsiteX217" fmla="*/ 2548977 w 5624068"/>
                <a:gd name="connsiteY217" fmla="*/ 2480731 h 4280108"/>
                <a:gd name="connsiteX218" fmla="*/ 2538426 w 5624068"/>
                <a:gd name="connsiteY218" fmla="*/ 2503084 h 4280108"/>
                <a:gd name="connsiteX219" fmla="*/ 2472351 w 5624068"/>
                <a:gd name="connsiteY219" fmla="*/ 2491460 h 4280108"/>
                <a:gd name="connsiteX220" fmla="*/ 2459118 w 5624068"/>
                <a:gd name="connsiteY220" fmla="*/ 2477602 h 4280108"/>
                <a:gd name="connsiteX221" fmla="*/ 2461353 w 5624068"/>
                <a:gd name="connsiteY221" fmla="*/ 2449884 h 4280108"/>
                <a:gd name="connsiteX222" fmla="*/ 2442040 w 5624068"/>
                <a:gd name="connsiteY222" fmla="*/ 2438886 h 4280108"/>
                <a:gd name="connsiteX223" fmla="*/ 2363180 w 5624068"/>
                <a:gd name="connsiteY223" fmla="*/ 2384435 h 4280108"/>
                <a:gd name="connsiteX224" fmla="*/ 2257763 w 5624068"/>
                <a:gd name="connsiteY224" fmla="*/ 2369145 h 4280108"/>
                <a:gd name="connsiteX225" fmla="*/ 2239076 w 5624068"/>
                <a:gd name="connsiteY225" fmla="*/ 2373616 h 4280108"/>
                <a:gd name="connsiteX226" fmla="*/ 2178902 w 5624068"/>
                <a:gd name="connsiteY226" fmla="*/ 2379785 h 4280108"/>
                <a:gd name="connsiteX227" fmla="*/ 2118371 w 5624068"/>
                <a:gd name="connsiteY227" fmla="*/ 2376656 h 4280108"/>
                <a:gd name="connsiteX228" fmla="*/ 2076705 w 5624068"/>
                <a:gd name="connsiteY228" fmla="*/ 2345988 h 4280108"/>
                <a:gd name="connsiteX229" fmla="*/ 2052116 w 5624068"/>
                <a:gd name="connsiteY229" fmla="*/ 2332844 h 4280108"/>
                <a:gd name="connsiteX230" fmla="*/ 1968159 w 5624068"/>
                <a:gd name="connsiteY230" fmla="*/ 2322204 h 4280108"/>
                <a:gd name="connsiteX231" fmla="*/ 1944912 w 5624068"/>
                <a:gd name="connsiteY231" fmla="*/ 2310938 h 4280108"/>
                <a:gd name="connsiteX232" fmla="*/ 1890282 w 5624068"/>
                <a:gd name="connsiteY232" fmla="*/ 2265338 h 4280108"/>
                <a:gd name="connsiteX233" fmla="*/ 1848348 w 5624068"/>
                <a:gd name="connsiteY233" fmla="*/ 2236012 h 4280108"/>
                <a:gd name="connsiteX234" fmla="*/ 1850136 w 5624068"/>
                <a:gd name="connsiteY234" fmla="*/ 2283758 h 4280108"/>
                <a:gd name="connsiteX235" fmla="*/ 1859435 w 5624068"/>
                <a:gd name="connsiteY235" fmla="*/ 2300656 h 4280108"/>
                <a:gd name="connsiteX236" fmla="*/ 1912188 w 5624068"/>
                <a:gd name="connsiteY236" fmla="*/ 2374599 h 4280108"/>
                <a:gd name="connsiteX237" fmla="*/ 1931590 w 5624068"/>
                <a:gd name="connsiteY237" fmla="*/ 2350995 h 4280108"/>
                <a:gd name="connsiteX238" fmla="*/ 1950992 w 5624068"/>
                <a:gd name="connsiteY238" fmla="*/ 2373974 h 4280108"/>
                <a:gd name="connsiteX239" fmla="*/ 1951886 w 5624068"/>
                <a:gd name="connsiteY239" fmla="*/ 2380411 h 4280108"/>
                <a:gd name="connsiteX240" fmla="*/ 1960559 w 5624068"/>
                <a:gd name="connsiteY240" fmla="*/ 2413404 h 4280108"/>
                <a:gd name="connsiteX241" fmla="*/ 2015815 w 5624068"/>
                <a:gd name="connsiteY241" fmla="*/ 2394807 h 4280108"/>
                <a:gd name="connsiteX242" fmla="*/ 2045590 w 5624068"/>
                <a:gd name="connsiteY242" fmla="*/ 2351978 h 4280108"/>
                <a:gd name="connsiteX243" fmla="*/ 2071072 w 5624068"/>
                <a:gd name="connsiteY243" fmla="*/ 2339461 h 4280108"/>
                <a:gd name="connsiteX244" fmla="*/ 2078046 w 5624068"/>
                <a:gd name="connsiteY244" fmla="*/ 2367089 h 4280108"/>
                <a:gd name="connsiteX245" fmla="*/ 2111128 w 5624068"/>
                <a:gd name="connsiteY245" fmla="*/ 2410632 h 4280108"/>
                <a:gd name="connsiteX246" fmla="*/ 2190168 w 5624068"/>
                <a:gd name="connsiteY246" fmla="*/ 2464279 h 4280108"/>
                <a:gd name="connsiteX247" fmla="*/ 2192850 w 5624068"/>
                <a:gd name="connsiteY247" fmla="*/ 2493785 h 4280108"/>
                <a:gd name="connsiteX248" fmla="*/ 2095213 w 5624068"/>
                <a:gd name="connsiteY248" fmla="*/ 2637738 h 4280108"/>
                <a:gd name="connsiteX249" fmla="*/ 2070357 w 5624068"/>
                <a:gd name="connsiteY249" fmla="*/ 2658749 h 4280108"/>
                <a:gd name="connsiteX250" fmla="*/ 2044874 w 5624068"/>
                <a:gd name="connsiteY250" fmla="*/ 2670284 h 4280108"/>
                <a:gd name="connsiteX251" fmla="*/ 1932931 w 5624068"/>
                <a:gd name="connsiteY251" fmla="*/ 2741187 h 4280108"/>
                <a:gd name="connsiteX252" fmla="*/ 1796042 w 5624068"/>
                <a:gd name="connsiteY252" fmla="*/ 2800914 h 4280108"/>
                <a:gd name="connsiteX253" fmla="*/ 1737120 w 5624068"/>
                <a:gd name="connsiteY253" fmla="*/ 2773375 h 4280108"/>
                <a:gd name="connsiteX254" fmla="*/ 1719237 w 5624068"/>
                <a:gd name="connsiteY254" fmla="*/ 2721159 h 4280108"/>
                <a:gd name="connsiteX255" fmla="*/ 1655755 w 5624068"/>
                <a:gd name="connsiteY255" fmla="*/ 2596072 h 4280108"/>
                <a:gd name="connsiteX256" fmla="*/ 1582348 w 5624068"/>
                <a:gd name="connsiteY256" fmla="*/ 2481178 h 4280108"/>
                <a:gd name="connsiteX257" fmla="*/ 1570546 w 5624068"/>
                <a:gd name="connsiteY257" fmla="*/ 2465889 h 4280108"/>
                <a:gd name="connsiteX258" fmla="*/ 1454937 w 5624068"/>
                <a:gd name="connsiteY258" fmla="*/ 2326585 h 4280108"/>
                <a:gd name="connsiteX259" fmla="*/ 1444028 w 5624068"/>
                <a:gd name="connsiteY259" fmla="*/ 2298957 h 4280108"/>
                <a:gd name="connsiteX260" fmla="*/ 1433746 w 5624068"/>
                <a:gd name="connsiteY260" fmla="*/ 2346614 h 4280108"/>
                <a:gd name="connsiteX261" fmla="*/ 1474965 w 5624068"/>
                <a:gd name="connsiteY261" fmla="*/ 2404910 h 4280108"/>
                <a:gd name="connsiteX262" fmla="*/ 1499910 w 5624068"/>
                <a:gd name="connsiteY262" fmla="*/ 2452477 h 4280108"/>
                <a:gd name="connsiteX263" fmla="*/ 1511981 w 5624068"/>
                <a:gd name="connsiteY263" fmla="*/ 2478675 h 4280108"/>
                <a:gd name="connsiteX264" fmla="*/ 1558118 w 5624068"/>
                <a:gd name="connsiteY264" fmla="*/ 2570053 h 4280108"/>
                <a:gd name="connsiteX265" fmla="*/ 1592005 w 5624068"/>
                <a:gd name="connsiteY265" fmla="*/ 2627992 h 4280108"/>
                <a:gd name="connsiteX266" fmla="*/ 1612837 w 5624068"/>
                <a:gd name="connsiteY266" fmla="*/ 2660627 h 4280108"/>
                <a:gd name="connsiteX267" fmla="*/ 1669256 w 5624068"/>
                <a:gd name="connsiteY267" fmla="*/ 2731799 h 4280108"/>
                <a:gd name="connsiteX268" fmla="*/ 1743825 w 5624068"/>
                <a:gd name="connsiteY268" fmla="*/ 2789022 h 4280108"/>
                <a:gd name="connsiteX269" fmla="*/ 1755806 w 5624068"/>
                <a:gd name="connsiteY269" fmla="*/ 2820048 h 4280108"/>
                <a:gd name="connsiteX270" fmla="*/ 1814550 w 5624068"/>
                <a:gd name="connsiteY270" fmla="*/ 2857333 h 4280108"/>
                <a:gd name="connsiteX271" fmla="*/ 1954390 w 5624068"/>
                <a:gd name="connsiteY271" fmla="*/ 2814594 h 4280108"/>
                <a:gd name="connsiteX272" fmla="*/ 1987293 w 5624068"/>
                <a:gd name="connsiteY272" fmla="*/ 2840791 h 4280108"/>
                <a:gd name="connsiteX273" fmla="*/ 1983001 w 5624068"/>
                <a:gd name="connsiteY273" fmla="*/ 2889431 h 4280108"/>
                <a:gd name="connsiteX274" fmla="*/ 1965745 w 5624068"/>
                <a:gd name="connsiteY274" fmla="*/ 2938786 h 4280108"/>
                <a:gd name="connsiteX275" fmla="*/ 1957608 w 5624068"/>
                <a:gd name="connsiteY275" fmla="*/ 2969902 h 4280108"/>
                <a:gd name="connsiteX276" fmla="*/ 1931769 w 5624068"/>
                <a:gd name="connsiteY276" fmla="*/ 3025784 h 4280108"/>
                <a:gd name="connsiteX277" fmla="*/ 1791303 w 5624068"/>
                <a:gd name="connsiteY277" fmla="*/ 3188155 h 4280108"/>
                <a:gd name="connsiteX278" fmla="*/ 1683920 w 5624068"/>
                <a:gd name="connsiteY278" fmla="*/ 3341586 h 4280108"/>
                <a:gd name="connsiteX279" fmla="*/ 1680790 w 5624068"/>
                <a:gd name="connsiteY279" fmla="*/ 3357322 h 4280108"/>
                <a:gd name="connsiteX280" fmla="*/ 1726569 w 5624068"/>
                <a:gd name="connsiteY280" fmla="*/ 3506639 h 4280108"/>
                <a:gd name="connsiteX281" fmla="*/ 1736136 w 5624068"/>
                <a:gd name="connsiteY281" fmla="*/ 3594799 h 4280108"/>
                <a:gd name="connsiteX282" fmla="*/ 1737656 w 5624068"/>
                <a:gd name="connsiteY282" fmla="*/ 3639773 h 4280108"/>
                <a:gd name="connsiteX283" fmla="*/ 1729072 w 5624068"/>
                <a:gd name="connsiteY283" fmla="*/ 3669369 h 4280108"/>
                <a:gd name="connsiteX284" fmla="*/ 1686781 w 5624068"/>
                <a:gd name="connsiteY284" fmla="*/ 3704596 h 4280108"/>
                <a:gd name="connsiteX285" fmla="*/ 1601214 w 5624068"/>
                <a:gd name="connsiteY285" fmla="*/ 3768883 h 4280108"/>
                <a:gd name="connsiteX286" fmla="*/ 1579934 w 5624068"/>
                <a:gd name="connsiteY286" fmla="*/ 3843363 h 4280108"/>
                <a:gd name="connsiteX287" fmla="*/ 1586461 w 5624068"/>
                <a:gd name="connsiteY287" fmla="*/ 3871886 h 4280108"/>
                <a:gd name="connsiteX288" fmla="*/ 1586550 w 5624068"/>
                <a:gd name="connsiteY288" fmla="*/ 3901839 h 4280108"/>
                <a:gd name="connsiteX289" fmla="*/ 1510104 w 5624068"/>
                <a:gd name="connsiteY289" fmla="*/ 3979358 h 4280108"/>
                <a:gd name="connsiteX290" fmla="*/ 1505812 w 5624068"/>
                <a:gd name="connsiteY290" fmla="*/ 4017537 h 4280108"/>
                <a:gd name="connsiteX291" fmla="*/ 1408711 w 5624068"/>
                <a:gd name="connsiteY291" fmla="*/ 4151386 h 4280108"/>
                <a:gd name="connsiteX292" fmla="*/ 1391276 w 5624068"/>
                <a:gd name="connsiteY292" fmla="*/ 4165781 h 4280108"/>
                <a:gd name="connsiteX293" fmla="*/ 1234806 w 5624068"/>
                <a:gd name="connsiteY293" fmla="*/ 4250275 h 4280108"/>
                <a:gd name="connsiteX294" fmla="*/ 1175526 w 5624068"/>
                <a:gd name="connsiteY294" fmla="*/ 4255551 h 4280108"/>
                <a:gd name="connsiteX295" fmla="*/ 1153977 w 5624068"/>
                <a:gd name="connsiteY295" fmla="*/ 4261720 h 4280108"/>
                <a:gd name="connsiteX296" fmla="*/ 1037474 w 5624068"/>
                <a:gd name="connsiteY296" fmla="*/ 4220412 h 4280108"/>
                <a:gd name="connsiteX297" fmla="*/ 1045342 w 5624068"/>
                <a:gd name="connsiteY297" fmla="*/ 4184290 h 4280108"/>
                <a:gd name="connsiteX298" fmla="*/ 974976 w 5624068"/>
                <a:gd name="connsiteY298" fmla="*/ 4072704 h 4280108"/>
                <a:gd name="connsiteX299" fmla="*/ 965229 w 5624068"/>
                <a:gd name="connsiteY299" fmla="*/ 4056074 h 4280108"/>
                <a:gd name="connsiteX300" fmla="*/ 935455 w 5624068"/>
                <a:gd name="connsiteY300" fmla="*/ 3929914 h 4280108"/>
                <a:gd name="connsiteX301" fmla="*/ 930270 w 5624068"/>
                <a:gd name="connsiteY301" fmla="*/ 3888516 h 4280108"/>
                <a:gd name="connsiteX302" fmla="*/ 864374 w 5624068"/>
                <a:gd name="connsiteY302" fmla="*/ 3789895 h 4280108"/>
                <a:gd name="connsiteX303" fmla="*/ 859724 w 5624068"/>
                <a:gd name="connsiteY303" fmla="*/ 3775053 h 4280108"/>
                <a:gd name="connsiteX304" fmla="*/ 859992 w 5624068"/>
                <a:gd name="connsiteY304" fmla="*/ 3719528 h 4280108"/>
                <a:gd name="connsiteX305" fmla="*/ 863569 w 5624068"/>
                <a:gd name="connsiteY305" fmla="*/ 3675627 h 4280108"/>
                <a:gd name="connsiteX306" fmla="*/ 903357 w 5624068"/>
                <a:gd name="connsiteY306" fmla="*/ 3597929 h 4280108"/>
                <a:gd name="connsiteX307" fmla="*/ 914623 w 5624068"/>
                <a:gd name="connsiteY307" fmla="*/ 3558945 h 4280108"/>
                <a:gd name="connsiteX308" fmla="*/ 893432 w 5624068"/>
                <a:gd name="connsiteY308" fmla="*/ 3498592 h 4280108"/>
                <a:gd name="connsiteX309" fmla="*/ 890839 w 5624068"/>
                <a:gd name="connsiteY309" fmla="*/ 3451025 h 4280108"/>
                <a:gd name="connsiteX310" fmla="*/ 870185 w 5624068"/>
                <a:gd name="connsiteY310" fmla="*/ 3417764 h 4280108"/>
                <a:gd name="connsiteX311" fmla="*/ 805183 w 5624068"/>
                <a:gd name="connsiteY311" fmla="*/ 3333091 h 4280108"/>
                <a:gd name="connsiteX312" fmla="*/ 768793 w 5624068"/>
                <a:gd name="connsiteY312" fmla="*/ 3284899 h 4280108"/>
                <a:gd name="connsiteX313" fmla="*/ 768614 w 5624068"/>
                <a:gd name="connsiteY313" fmla="*/ 3242518 h 4280108"/>
                <a:gd name="connsiteX314" fmla="*/ 791235 w 5624068"/>
                <a:gd name="connsiteY314" fmla="*/ 3147026 h 4280108"/>
                <a:gd name="connsiteX315" fmla="*/ 784350 w 5624068"/>
                <a:gd name="connsiteY315" fmla="*/ 3119040 h 4280108"/>
                <a:gd name="connsiteX316" fmla="*/ 713447 w 5624068"/>
                <a:gd name="connsiteY316" fmla="*/ 3103661 h 4280108"/>
                <a:gd name="connsiteX317" fmla="*/ 665880 w 5624068"/>
                <a:gd name="connsiteY317" fmla="*/ 3086226 h 4280108"/>
                <a:gd name="connsiteX318" fmla="*/ 638251 w 5624068"/>
                <a:gd name="connsiteY318" fmla="*/ 3054843 h 4280108"/>
                <a:gd name="connsiteX319" fmla="*/ 599447 w 5624068"/>
                <a:gd name="connsiteY319" fmla="*/ 3046706 h 4280108"/>
                <a:gd name="connsiteX320" fmla="*/ 484374 w 5624068"/>
                <a:gd name="connsiteY320" fmla="*/ 3090697 h 4280108"/>
                <a:gd name="connsiteX321" fmla="*/ 431174 w 5624068"/>
                <a:gd name="connsiteY321" fmla="*/ 3095614 h 4280108"/>
                <a:gd name="connsiteX322" fmla="*/ 359198 w 5624068"/>
                <a:gd name="connsiteY322" fmla="*/ 3102678 h 4280108"/>
                <a:gd name="connsiteX323" fmla="*/ 347217 w 5624068"/>
                <a:gd name="connsiteY323" fmla="*/ 3107685 h 4280108"/>
                <a:gd name="connsiteX324" fmla="*/ 213725 w 5624068"/>
                <a:gd name="connsiteY324" fmla="*/ 3074692 h 4280108"/>
                <a:gd name="connsiteX325" fmla="*/ 181627 w 5624068"/>
                <a:gd name="connsiteY325" fmla="*/ 3044829 h 4280108"/>
                <a:gd name="connsiteX326" fmla="*/ 116446 w 5624068"/>
                <a:gd name="connsiteY326" fmla="*/ 2983492 h 4280108"/>
                <a:gd name="connsiteX327" fmla="*/ 37138 w 5624068"/>
                <a:gd name="connsiteY327" fmla="*/ 2882547 h 4280108"/>
                <a:gd name="connsiteX328" fmla="*/ 16305 w 5624068"/>
                <a:gd name="connsiteY328" fmla="*/ 2843563 h 4280108"/>
                <a:gd name="connsiteX329" fmla="*/ 5307 w 5624068"/>
                <a:gd name="connsiteY329" fmla="*/ 2803149 h 4280108"/>
                <a:gd name="connsiteX330" fmla="*/ 2982 w 5624068"/>
                <a:gd name="connsiteY330" fmla="*/ 2781869 h 4280108"/>
                <a:gd name="connsiteX331" fmla="*/ 30968 w 5624068"/>
                <a:gd name="connsiteY331" fmla="*/ 2698180 h 4280108"/>
                <a:gd name="connsiteX332" fmla="*/ 10940 w 5624068"/>
                <a:gd name="connsiteY332" fmla="*/ 2606623 h 4280108"/>
                <a:gd name="connsiteX333" fmla="*/ 6916 w 5624068"/>
                <a:gd name="connsiteY333" fmla="*/ 2571931 h 4280108"/>
                <a:gd name="connsiteX334" fmla="*/ 33025 w 5624068"/>
                <a:gd name="connsiteY334" fmla="*/ 2513724 h 4280108"/>
                <a:gd name="connsiteX335" fmla="*/ 42592 w 5624068"/>
                <a:gd name="connsiteY335" fmla="*/ 2483056 h 4280108"/>
                <a:gd name="connsiteX336" fmla="*/ 114032 w 5624068"/>
                <a:gd name="connsiteY336" fmla="*/ 2363781 h 4280108"/>
                <a:gd name="connsiteX337" fmla="*/ 143448 w 5624068"/>
                <a:gd name="connsiteY337" fmla="*/ 2341696 h 4280108"/>
                <a:gd name="connsiteX338" fmla="*/ 215514 w 5624068"/>
                <a:gd name="connsiteY338" fmla="*/ 2276157 h 4280108"/>
                <a:gd name="connsiteX339" fmla="*/ 211848 w 5624068"/>
                <a:gd name="connsiteY339" fmla="*/ 2240035 h 4280108"/>
                <a:gd name="connsiteX340" fmla="*/ 215692 w 5624068"/>
                <a:gd name="connsiteY340" fmla="*/ 2202125 h 4280108"/>
                <a:gd name="connsiteX341" fmla="*/ 231608 w 5624068"/>
                <a:gd name="connsiteY341" fmla="*/ 2174228 h 4280108"/>
                <a:gd name="connsiteX342" fmla="*/ 303226 w 5624068"/>
                <a:gd name="connsiteY342" fmla="*/ 2111104 h 4280108"/>
                <a:gd name="connsiteX343" fmla="*/ 309217 w 5624068"/>
                <a:gd name="connsiteY343" fmla="*/ 2098050 h 4280108"/>
                <a:gd name="connsiteX344" fmla="*/ 329245 w 5624068"/>
                <a:gd name="connsiteY344" fmla="*/ 2067739 h 4280108"/>
                <a:gd name="connsiteX345" fmla="*/ 425809 w 5624068"/>
                <a:gd name="connsiteY345" fmla="*/ 2070332 h 4280108"/>
                <a:gd name="connsiteX346" fmla="*/ 484374 w 5624068"/>
                <a:gd name="connsiteY346" fmla="*/ 2037518 h 4280108"/>
                <a:gd name="connsiteX347" fmla="*/ 525950 w 5624068"/>
                <a:gd name="connsiteY347" fmla="*/ 2019993 h 4280108"/>
                <a:gd name="connsiteX348" fmla="*/ 684656 w 5624068"/>
                <a:gd name="connsiteY348" fmla="*/ 2010247 h 4280108"/>
                <a:gd name="connsiteX349" fmla="*/ 718722 w 5624068"/>
                <a:gd name="connsiteY349" fmla="*/ 2001127 h 4280108"/>
                <a:gd name="connsiteX350" fmla="*/ 779164 w 5624068"/>
                <a:gd name="connsiteY350" fmla="*/ 2037428 h 4280108"/>
                <a:gd name="connsiteX351" fmla="*/ 787032 w 5624068"/>
                <a:gd name="connsiteY351" fmla="*/ 2115217 h 4280108"/>
                <a:gd name="connsiteX352" fmla="*/ 817521 w 5624068"/>
                <a:gd name="connsiteY352" fmla="*/ 2144454 h 4280108"/>
                <a:gd name="connsiteX353" fmla="*/ 865088 w 5624068"/>
                <a:gd name="connsiteY353" fmla="*/ 2155273 h 4280108"/>
                <a:gd name="connsiteX354" fmla="*/ 921150 w 5624068"/>
                <a:gd name="connsiteY354" fmla="*/ 2188892 h 4280108"/>
                <a:gd name="connsiteX355" fmla="*/ 1005197 w 5624068"/>
                <a:gd name="connsiteY355" fmla="*/ 2225997 h 4280108"/>
                <a:gd name="connsiteX356" fmla="*/ 1022095 w 5624068"/>
                <a:gd name="connsiteY356" fmla="*/ 2204002 h 4280108"/>
                <a:gd name="connsiteX357" fmla="*/ 1038994 w 5624068"/>
                <a:gd name="connsiteY357" fmla="*/ 2163409 h 4280108"/>
                <a:gd name="connsiteX358" fmla="*/ 1130462 w 5624068"/>
                <a:gd name="connsiteY358" fmla="*/ 2168238 h 4280108"/>
                <a:gd name="connsiteX359" fmla="*/ 1148970 w 5624068"/>
                <a:gd name="connsiteY359" fmla="*/ 2171188 h 4280108"/>
                <a:gd name="connsiteX360" fmla="*/ 1223629 w 5624068"/>
                <a:gd name="connsiteY360" fmla="*/ 2191663 h 4280108"/>
                <a:gd name="connsiteX361" fmla="*/ 1309732 w 5624068"/>
                <a:gd name="connsiteY361" fmla="*/ 2180219 h 4280108"/>
                <a:gd name="connsiteX362" fmla="*/ 1347374 w 5624068"/>
                <a:gd name="connsiteY362" fmla="*/ 2177089 h 4280108"/>
                <a:gd name="connsiteX363" fmla="*/ 1371426 w 5624068"/>
                <a:gd name="connsiteY363" fmla="*/ 2187103 h 4280108"/>
                <a:gd name="connsiteX364" fmla="*/ 1418367 w 5624068"/>
                <a:gd name="connsiteY364" fmla="*/ 2163767 h 4280108"/>
                <a:gd name="connsiteX365" fmla="*/ 1440273 w 5624068"/>
                <a:gd name="connsiteY365" fmla="*/ 2014539 h 4280108"/>
                <a:gd name="connsiteX366" fmla="*/ 1336377 w 5624068"/>
                <a:gd name="connsiteY366" fmla="*/ 2019189 h 4280108"/>
                <a:gd name="connsiteX367" fmla="*/ 1305619 w 5624068"/>
                <a:gd name="connsiteY367" fmla="*/ 2025000 h 4280108"/>
                <a:gd name="connsiteX368" fmla="*/ 1264848 w 5624068"/>
                <a:gd name="connsiteY368" fmla="*/ 2032511 h 4280108"/>
                <a:gd name="connsiteX369" fmla="*/ 1181337 w 5624068"/>
                <a:gd name="connsiteY369" fmla="*/ 1950878 h 4280108"/>
                <a:gd name="connsiteX370" fmla="*/ 1177940 w 5624068"/>
                <a:gd name="connsiteY370" fmla="*/ 1931655 h 4280108"/>
                <a:gd name="connsiteX371" fmla="*/ 1219605 w 5624068"/>
                <a:gd name="connsiteY371" fmla="*/ 1878723 h 4280108"/>
                <a:gd name="connsiteX372" fmla="*/ 1253403 w 5624068"/>
                <a:gd name="connsiteY372" fmla="*/ 1855029 h 4280108"/>
                <a:gd name="connsiteX373" fmla="*/ 1271822 w 5624068"/>
                <a:gd name="connsiteY373" fmla="*/ 1834732 h 4280108"/>
                <a:gd name="connsiteX374" fmla="*/ 1351398 w 5624068"/>
                <a:gd name="connsiteY374" fmla="*/ 1807730 h 4280108"/>
                <a:gd name="connsiteX375" fmla="*/ 1422570 w 5624068"/>
                <a:gd name="connsiteY375" fmla="*/ 1805137 h 4280108"/>
                <a:gd name="connsiteX376" fmla="*/ 1550249 w 5624068"/>
                <a:gd name="connsiteY376" fmla="*/ 1819980 h 4280108"/>
                <a:gd name="connsiteX377" fmla="*/ 1563661 w 5624068"/>
                <a:gd name="connsiteY377" fmla="*/ 1793782 h 4280108"/>
                <a:gd name="connsiteX378" fmla="*/ 1518240 w 5624068"/>
                <a:gd name="connsiteY378" fmla="*/ 1749076 h 4280108"/>
                <a:gd name="connsiteX379" fmla="*/ 1431511 w 5624068"/>
                <a:gd name="connsiteY379" fmla="*/ 1688813 h 4280108"/>
                <a:gd name="connsiteX380" fmla="*/ 1435445 w 5624068"/>
                <a:gd name="connsiteY380" fmla="*/ 1658771 h 4280108"/>
                <a:gd name="connsiteX381" fmla="*/ 1442061 w 5624068"/>
                <a:gd name="connsiteY381" fmla="*/ 1605392 h 4280108"/>
                <a:gd name="connsiteX382" fmla="*/ 1375539 w 5624068"/>
                <a:gd name="connsiteY382" fmla="*/ 1640083 h 4280108"/>
                <a:gd name="connsiteX383" fmla="*/ 1406207 w 5624068"/>
                <a:gd name="connsiteY383" fmla="*/ 1660291 h 4280108"/>
                <a:gd name="connsiteX384" fmla="*/ 1421139 w 5624068"/>
                <a:gd name="connsiteY384" fmla="*/ 1695161 h 4280108"/>
                <a:gd name="connsiteX385" fmla="*/ 1367760 w 5624068"/>
                <a:gd name="connsiteY385" fmla="*/ 1718050 h 4280108"/>
                <a:gd name="connsiteX386" fmla="*/ 1332085 w 5624068"/>
                <a:gd name="connsiteY386" fmla="*/ 1705801 h 4280108"/>
                <a:gd name="connsiteX387" fmla="*/ 1317153 w 5624068"/>
                <a:gd name="connsiteY387" fmla="*/ 1650098 h 4280108"/>
                <a:gd name="connsiteX388" fmla="*/ 1296589 w 5624068"/>
                <a:gd name="connsiteY388" fmla="*/ 1628102 h 4280108"/>
                <a:gd name="connsiteX389" fmla="*/ 1278617 w 5624068"/>
                <a:gd name="connsiteY389" fmla="*/ 1643481 h 4280108"/>
                <a:gd name="connsiteX390" fmla="*/ 1219605 w 5624068"/>
                <a:gd name="connsiteY390" fmla="*/ 1792262 h 4280108"/>
                <a:gd name="connsiteX391" fmla="*/ 1233554 w 5624068"/>
                <a:gd name="connsiteY391" fmla="*/ 1827579 h 4280108"/>
                <a:gd name="connsiteX392" fmla="*/ 1227116 w 5624068"/>
                <a:gd name="connsiteY392" fmla="*/ 1858337 h 4280108"/>
                <a:gd name="connsiteX393" fmla="*/ 1133323 w 5624068"/>
                <a:gd name="connsiteY393" fmla="*/ 1868798 h 4280108"/>
                <a:gd name="connsiteX394" fmla="*/ 1118034 w 5624068"/>
                <a:gd name="connsiteY394" fmla="*/ 1881495 h 4280108"/>
                <a:gd name="connsiteX395" fmla="*/ 1086740 w 5624068"/>
                <a:gd name="connsiteY395" fmla="*/ 1882657 h 4280108"/>
                <a:gd name="connsiteX396" fmla="*/ 1124471 w 5624068"/>
                <a:gd name="connsiteY396" fmla="*/ 1949269 h 4280108"/>
                <a:gd name="connsiteX397" fmla="*/ 1116603 w 5624068"/>
                <a:gd name="connsiteY397" fmla="*/ 1971890 h 4280108"/>
                <a:gd name="connsiteX398" fmla="*/ 1103817 w 5624068"/>
                <a:gd name="connsiteY398" fmla="*/ 1967777 h 4280108"/>
                <a:gd name="connsiteX399" fmla="*/ 1078693 w 5624068"/>
                <a:gd name="connsiteY399" fmla="*/ 1961339 h 4280108"/>
                <a:gd name="connsiteX400" fmla="*/ 989281 w 5624068"/>
                <a:gd name="connsiteY400" fmla="*/ 1858516 h 4280108"/>
                <a:gd name="connsiteX401" fmla="*/ 952801 w 5624068"/>
                <a:gd name="connsiteY401" fmla="*/ 1807730 h 4280108"/>
                <a:gd name="connsiteX402" fmla="*/ 863122 w 5624068"/>
                <a:gd name="connsiteY402" fmla="*/ 1733161 h 4280108"/>
                <a:gd name="connsiteX403" fmla="*/ 816360 w 5624068"/>
                <a:gd name="connsiteY403" fmla="*/ 1696145 h 4280108"/>
                <a:gd name="connsiteX404" fmla="*/ 807239 w 5624068"/>
                <a:gd name="connsiteY404" fmla="*/ 1702135 h 4280108"/>
                <a:gd name="connsiteX405" fmla="*/ 808938 w 5624068"/>
                <a:gd name="connsiteY405" fmla="*/ 1718050 h 4280108"/>
                <a:gd name="connsiteX406" fmla="*/ 895220 w 5624068"/>
                <a:gd name="connsiteY406" fmla="*/ 1823824 h 4280108"/>
                <a:gd name="connsiteX407" fmla="*/ 957451 w 5624068"/>
                <a:gd name="connsiteY407" fmla="*/ 1870497 h 4280108"/>
                <a:gd name="connsiteX408" fmla="*/ 949672 w 5624068"/>
                <a:gd name="connsiteY408" fmla="*/ 1898572 h 4280108"/>
                <a:gd name="connsiteX409" fmla="*/ 941178 w 5624068"/>
                <a:gd name="connsiteY409" fmla="*/ 1916812 h 4280108"/>
                <a:gd name="connsiteX410" fmla="*/ 926693 w 5624068"/>
                <a:gd name="connsiteY410" fmla="*/ 1968224 h 4280108"/>
                <a:gd name="connsiteX411" fmla="*/ 900049 w 5624068"/>
                <a:gd name="connsiteY411" fmla="*/ 1975109 h 4280108"/>
                <a:gd name="connsiteX412" fmla="*/ 894326 w 5624068"/>
                <a:gd name="connsiteY412" fmla="*/ 1951683 h 4280108"/>
                <a:gd name="connsiteX413" fmla="*/ 847296 w 5624068"/>
                <a:gd name="connsiteY413" fmla="*/ 1871570 h 4280108"/>
                <a:gd name="connsiteX414" fmla="*/ 739823 w 5624068"/>
                <a:gd name="connsiteY414" fmla="*/ 1777330 h 4280108"/>
                <a:gd name="connsiteX415" fmla="*/ 685639 w 5624068"/>
                <a:gd name="connsiteY415" fmla="*/ 1769909 h 4280108"/>
                <a:gd name="connsiteX416" fmla="*/ 603828 w 5624068"/>
                <a:gd name="connsiteY416" fmla="*/ 1789490 h 4280108"/>
                <a:gd name="connsiteX417" fmla="*/ 571103 w 5624068"/>
                <a:gd name="connsiteY417" fmla="*/ 1812201 h 4280108"/>
                <a:gd name="connsiteX418" fmla="*/ 533998 w 5624068"/>
                <a:gd name="connsiteY418" fmla="*/ 1870050 h 4280108"/>
                <a:gd name="connsiteX419" fmla="*/ 488934 w 5624068"/>
                <a:gd name="connsiteY419" fmla="*/ 1947123 h 4280108"/>
                <a:gd name="connsiteX420" fmla="*/ 411951 w 5624068"/>
                <a:gd name="connsiteY420" fmla="*/ 2040200 h 4280108"/>
                <a:gd name="connsiteX421" fmla="*/ 328172 w 5624068"/>
                <a:gd name="connsiteY421" fmla="*/ 2064967 h 4280108"/>
                <a:gd name="connsiteX422" fmla="*/ 313241 w 5624068"/>
                <a:gd name="connsiteY422" fmla="*/ 2060050 h 4280108"/>
                <a:gd name="connsiteX423" fmla="*/ 246629 w 5624068"/>
                <a:gd name="connsiteY423" fmla="*/ 2035372 h 4280108"/>
                <a:gd name="connsiteX424" fmla="*/ 234201 w 5624068"/>
                <a:gd name="connsiteY424" fmla="*/ 2004078 h 4280108"/>
                <a:gd name="connsiteX425" fmla="*/ 227137 w 5624068"/>
                <a:gd name="connsiteY425" fmla="*/ 1923071 h 4280108"/>
                <a:gd name="connsiteX426" fmla="*/ 226690 w 5624068"/>
                <a:gd name="connsiteY426" fmla="*/ 1827043 h 4280108"/>
                <a:gd name="connsiteX427" fmla="*/ 290351 w 5624068"/>
                <a:gd name="connsiteY427" fmla="*/ 1767137 h 4280108"/>
                <a:gd name="connsiteX428" fmla="*/ 396930 w 5624068"/>
                <a:gd name="connsiteY428" fmla="*/ 1775900 h 4280108"/>
                <a:gd name="connsiteX429" fmla="*/ 437344 w 5624068"/>
                <a:gd name="connsiteY429" fmla="*/ 1746394 h 4280108"/>
                <a:gd name="connsiteX430" fmla="*/ 374040 w 5624068"/>
                <a:gd name="connsiteY430" fmla="*/ 1607180 h 4280108"/>
                <a:gd name="connsiteX431" fmla="*/ 358483 w 5624068"/>
                <a:gd name="connsiteY431" fmla="*/ 1595825 h 4280108"/>
                <a:gd name="connsiteX432" fmla="*/ 355711 w 5624068"/>
                <a:gd name="connsiteY432" fmla="*/ 1581787 h 4280108"/>
                <a:gd name="connsiteX433" fmla="*/ 389330 w 5624068"/>
                <a:gd name="connsiteY433" fmla="*/ 1553712 h 4280108"/>
                <a:gd name="connsiteX434" fmla="*/ 411057 w 5624068"/>
                <a:gd name="connsiteY434" fmla="*/ 1551477 h 4280108"/>
                <a:gd name="connsiteX435" fmla="*/ 485268 w 5624068"/>
                <a:gd name="connsiteY435" fmla="*/ 1508559 h 4280108"/>
                <a:gd name="connsiteX436" fmla="*/ 554205 w 5624068"/>
                <a:gd name="connsiteY436" fmla="*/ 1435957 h 4280108"/>
                <a:gd name="connsiteX437" fmla="*/ 580760 w 5624068"/>
                <a:gd name="connsiteY437" fmla="*/ 1384277 h 4280108"/>
                <a:gd name="connsiteX438" fmla="*/ 667847 w 5624068"/>
                <a:gd name="connsiteY438" fmla="*/ 1345562 h 4280108"/>
                <a:gd name="connsiteX439" fmla="*/ 680722 w 5624068"/>
                <a:gd name="connsiteY439" fmla="*/ 1324461 h 4280108"/>
                <a:gd name="connsiteX440" fmla="*/ 674284 w 5624068"/>
                <a:gd name="connsiteY440" fmla="*/ 1284851 h 4280108"/>
                <a:gd name="connsiteX441" fmla="*/ 673301 w 5624068"/>
                <a:gd name="connsiteY441" fmla="*/ 1265628 h 4280108"/>
                <a:gd name="connsiteX442" fmla="*/ 726054 w 5624068"/>
                <a:gd name="connsiteY442" fmla="*/ 1206795 h 4280108"/>
                <a:gd name="connsiteX443" fmla="*/ 756275 w 5624068"/>
                <a:gd name="connsiteY443" fmla="*/ 1228522 h 4280108"/>
                <a:gd name="connsiteX444" fmla="*/ 746708 w 5624068"/>
                <a:gd name="connsiteY444" fmla="*/ 1257044 h 4280108"/>
                <a:gd name="connsiteX445" fmla="*/ 734190 w 5624068"/>
                <a:gd name="connsiteY445" fmla="*/ 1292630 h 4280108"/>
                <a:gd name="connsiteX446" fmla="*/ 773353 w 5624068"/>
                <a:gd name="connsiteY446" fmla="*/ 1315162 h 4280108"/>
                <a:gd name="connsiteX447" fmla="*/ 799103 w 5624068"/>
                <a:gd name="connsiteY447" fmla="*/ 1316861 h 4280108"/>
                <a:gd name="connsiteX448" fmla="*/ 880288 w 5624068"/>
                <a:gd name="connsiteY448" fmla="*/ 1305148 h 4280108"/>
                <a:gd name="connsiteX449" fmla="*/ 954500 w 5624068"/>
                <a:gd name="connsiteY449" fmla="*/ 1298889 h 4280108"/>
                <a:gd name="connsiteX450" fmla="*/ 970683 w 5624068"/>
                <a:gd name="connsiteY450" fmla="*/ 1295581 h 4280108"/>
                <a:gd name="connsiteX451" fmla="*/ 986330 w 5624068"/>
                <a:gd name="connsiteY451" fmla="*/ 1237284 h 4280108"/>
                <a:gd name="connsiteX452" fmla="*/ 994825 w 5624068"/>
                <a:gd name="connsiteY452" fmla="*/ 1190701 h 4280108"/>
                <a:gd name="connsiteX453" fmla="*/ 1061436 w 5624068"/>
                <a:gd name="connsiteY453" fmla="*/ 1182922 h 4280108"/>
                <a:gd name="connsiteX454" fmla="*/ 1057055 w 5624068"/>
                <a:gd name="connsiteY454" fmla="*/ 1141793 h 4280108"/>
                <a:gd name="connsiteX455" fmla="*/ 1061257 w 5624068"/>
                <a:gd name="connsiteY455" fmla="*/ 1084301 h 4280108"/>
                <a:gd name="connsiteX456" fmla="*/ 1110076 w 5624068"/>
                <a:gd name="connsiteY456" fmla="*/ 1070532 h 4280108"/>
                <a:gd name="connsiteX457" fmla="*/ 1188401 w 5624068"/>
                <a:gd name="connsiteY457" fmla="*/ 1049699 h 4280108"/>
                <a:gd name="connsiteX458" fmla="*/ 1102745 w 5624068"/>
                <a:gd name="connsiteY458" fmla="*/ 1046212 h 4280108"/>
                <a:gd name="connsiteX459" fmla="*/ 1076457 w 5624068"/>
                <a:gd name="connsiteY459" fmla="*/ 1058998 h 4280108"/>
                <a:gd name="connsiteX460" fmla="*/ 993394 w 5624068"/>
                <a:gd name="connsiteY460" fmla="*/ 1006066 h 4280108"/>
                <a:gd name="connsiteX461" fmla="*/ 989997 w 5624068"/>
                <a:gd name="connsiteY461" fmla="*/ 976918 h 4280108"/>
                <a:gd name="connsiteX462" fmla="*/ 1026387 w 5624068"/>
                <a:gd name="connsiteY462" fmla="*/ 869982 h 4280108"/>
                <a:gd name="connsiteX463" fmla="*/ 1063582 w 5624068"/>
                <a:gd name="connsiteY463" fmla="*/ 828852 h 4280108"/>
                <a:gd name="connsiteX464" fmla="*/ 1064566 w 5624068"/>
                <a:gd name="connsiteY464" fmla="*/ 795770 h 4280108"/>
                <a:gd name="connsiteX465" fmla="*/ 1036133 w 5624068"/>
                <a:gd name="connsiteY465" fmla="*/ 789422 h 4280108"/>
                <a:gd name="connsiteX466" fmla="*/ 998848 w 5624068"/>
                <a:gd name="connsiteY466" fmla="*/ 834575 h 4280108"/>
                <a:gd name="connsiteX467" fmla="*/ 941625 w 5624068"/>
                <a:gd name="connsiteY467" fmla="*/ 915582 h 4280108"/>
                <a:gd name="connsiteX468" fmla="*/ 926693 w 5624068"/>
                <a:gd name="connsiteY468" fmla="*/ 1027257 h 4280108"/>
                <a:gd name="connsiteX469" fmla="*/ 943056 w 5624068"/>
                <a:gd name="connsiteY469" fmla="*/ 1047553 h 4280108"/>
                <a:gd name="connsiteX470" fmla="*/ 916858 w 5624068"/>
                <a:gd name="connsiteY470" fmla="*/ 1093958 h 4280108"/>
                <a:gd name="connsiteX471" fmla="*/ 918378 w 5624068"/>
                <a:gd name="connsiteY471" fmla="*/ 1123553 h 4280108"/>
                <a:gd name="connsiteX472" fmla="*/ 901389 w 5624068"/>
                <a:gd name="connsiteY472" fmla="*/ 1175769 h 4280108"/>
                <a:gd name="connsiteX473" fmla="*/ 864731 w 5624068"/>
                <a:gd name="connsiteY473" fmla="*/ 1249087 h 4280108"/>
                <a:gd name="connsiteX474" fmla="*/ 840500 w 5624068"/>
                <a:gd name="connsiteY474" fmla="*/ 1273675 h 4280108"/>
                <a:gd name="connsiteX475" fmla="*/ 806613 w 5624068"/>
                <a:gd name="connsiteY475" fmla="*/ 1288428 h 4280108"/>
                <a:gd name="connsiteX476" fmla="*/ 790519 w 5624068"/>
                <a:gd name="connsiteY476" fmla="*/ 1263482 h 4280108"/>
                <a:gd name="connsiteX477" fmla="*/ 737856 w 5624068"/>
                <a:gd name="connsiteY477" fmla="*/ 1113539 h 4280108"/>
                <a:gd name="connsiteX478" fmla="*/ 614915 w 5624068"/>
                <a:gd name="connsiteY478" fmla="*/ 1152880 h 4280108"/>
                <a:gd name="connsiteX479" fmla="*/ 610623 w 5624068"/>
                <a:gd name="connsiteY479" fmla="*/ 1144654 h 4280108"/>
                <a:gd name="connsiteX480" fmla="*/ 604722 w 5624068"/>
                <a:gd name="connsiteY480" fmla="*/ 1099501 h 4280108"/>
                <a:gd name="connsiteX481" fmla="*/ 595602 w 5624068"/>
                <a:gd name="connsiteY481" fmla="*/ 1013308 h 4280108"/>
                <a:gd name="connsiteX482" fmla="*/ 590059 w 5624068"/>
                <a:gd name="connsiteY482" fmla="*/ 984429 h 4280108"/>
                <a:gd name="connsiteX483" fmla="*/ 597390 w 5624068"/>
                <a:gd name="connsiteY483" fmla="*/ 980226 h 4280108"/>
                <a:gd name="connsiteX484" fmla="*/ 601861 w 5624068"/>
                <a:gd name="connsiteY484" fmla="*/ 968424 h 4280108"/>
                <a:gd name="connsiteX485" fmla="*/ 608209 w 5624068"/>
                <a:gd name="connsiteY485" fmla="*/ 962165 h 4280108"/>
                <a:gd name="connsiteX486" fmla="*/ 620191 w 5624068"/>
                <a:gd name="connsiteY486" fmla="*/ 939723 h 4280108"/>
                <a:gd name="connsiteX487" fmla="*/ 673301 w 5624068"/>
                <a:gd name="connsiteY487" fmla="*/ 883393 h 4280108"/>
                <a:gd name="connsiteX488" fmla="*/ 674910 w 5624068"/>
                <a:gd name="connsiteY488" fmla="*/ 881248 h 4280108"/>
                <a:gd name="connsiteX489" fmla="*/ 735174 w 5624068"/>
                <a:gd name="connsiteY489" fmla="*/ 849775 h 4280108"/>
                <a:gd name="connsiteX490" fmla="*/ 749658 w 5624068"/>
                <a:gd name="connsiteY490" fmla="*/ 852457 h 4280108"/>
                <a:gd name="connsiteX491" fmla="*/ 745188 w 5624068"/>
                <a:gd name="connsiteY491" fmla="*/ 812848 h 4280108"/>
                <a:gd name="connsiteX492" fmla="*/ 782651 w 5624068"/>
                <a:gd name="connsiteY492" fmla="*/ 769036 h 4280108"/>
                <a:gd name="connsiteX493" fmla="*/ 794364 w 5624068"/>
                <a:gd name="connsiteY493" fmla="*/ 764476 h 4280108"/>
                <a:gd name="connsiteX494" fmla="*/ 796778 w 5624068"/>
                <a:gd name="connsiteY494" fmla="*/ 754820 h 4280108"/>
                <a:gd name="connsiteX495" fmla="*/ 800980 w 5624068"/>
                <a:gd name="connsiteY495" fmla="*/ 730053 h 4280108"/>
                <a:gd name="connsiteX496" fmla="*/ 820383 w 5624068"/>
                <a:gd name="connsiteY496" fmla="*/ 708057 h 4280108"/>
                <a:gd name="connsiteX497" fmla="*/ 823959 w 5624068"/>
                <a:gd name="connsiteY497" fmla="*/ 691337 h 4280108"/>
                <a:gd name="connsiteX498" fmla="*/ 839964 w 5624068"/>
                <a:gd name="connsiteY498" fmla="*/ 659954 h 4280108"/>
                <a:gd name="connsiteX499" fmla="*/ 858830 w 5624068"/>
                <a:gd name="connsiteY499" fmla="*/ 648867 h 4280108"/>
                <a:gd name="connsiteX500" fmla="*/ 940015 w 5624068"/>
                <a:gd name="connsiteY500" fmla="*/ 571526 h 4280108"/>
                <a:gd name="connsiteX501" fmla="*/ 967018 w 5624068"/>
                <a:gd name="connsiteY501" fmla="*/ 571168 h 4280108"/>
                <a:gd name="connsiteX502" fmla="*/ 974976 w 5624068"/>
                <a:gd name="connsiteY502" fmla="*/ 555789 h 4280108"/>
                <a:gd name="connsiteX503" fmla="*/ 1016284 w 5624068"/>
                <a:gd name="connsiteY503" fmla="*/ 549978 h 4280108"/>
                <a:gd name="connsiteX504" fmla="*/ 1034881 w 5624068"/>
                <a:gd name="connsiteY504" fmla="*/ 540947 h 4280108"/>
                <a:gd name="connsiteX505" fmla="*/ 1042749 w 5624068"/>
                <a:gd name="connsiteY505" fmla="*/ 538444 h 4280108"/>
                <a:gd name="connsiteX506" fmla="*/ 1107394 w 5624068"/>
                <a:gd name="connsiteY506" fmla="*/ 519667 h 4280108"/>
                <a:gd name="connsiteX507" fmla="*/ 1149060 w 5624068"/>
                <a:gd name="connsiteY507" fmla="*/ 524495 h 4280108"/>
                <a:gd name="connsiteX508" fmla="*/ 1198058 w 5624068"/>
                <a:gd name="connsiteY508" fmla="*/ 538801 h 4280108"/>
                <a:gd name="connsiteX509" fmla="*/ 1184020 w 5624068"/>
                <a:gd name="connsiteY509" fmla="*/ 567234 h 4280108"/>
                <a:gd name="connsiteX510" fmla="*/ 1220678 w 5624068"/>
                <a:gd name="connsiteY510" fmla="*/ 567949 h 4280108"/>
                <a:gd name="connsiteX511" fmla="*/ 1245714 w 5624068"/>
                <a:gd name="connsiteY511" fmla="*/ 570095 h 4280108"/>
                <a:gd name="connsiteX512" fmla="*/ 1303295 w 5624068"/>
                <a:gd name="connsiteY512" fmla="*/ 599959 h 4280108"/>
                <a:gd name="connsiteX513" fmla="*/ 1336020 w 5624068"/>
                <a:gd name="connsiteY513" fmla="*/ 605860 h 4280108"/>
                <a:gd name="connsiteX514" fmla="*/ 1358730 w 5624068"/>
                <a:gd name="connsiteY514" fmla="*/ 608900 h 4280108"/>
                <a:gd name="connsiteX515" fmla="*/ 1460033 w 5624068"/>
                <a:gd name="connsiteY515" fmla="*/ 683112 h 4280108"/>
                <a:gd name="connsiteX516" fmla="*/ 1467544 w 5624068"/>
                <a:gd name="connsiteY516" fmla="*/ 711902 h 4280108"/>
                <a:gd name="connsiteX517" fmla="*/ 1445012 w 5624068"/>
                <a:gd name="connsiteY517" fmla="*/ 755177 h 4280108"/>
                <a:gd name="connsiteX518" fmla="*/ 1261182 w 5624068"/>
                <a:gd name="connsiteY518" fmla="*/ 724509 h 4280108"/>
                <a:gd name="connsiteX519" fmla="*/ 1263775 w 5624068"/>
                <a:gd name="connsiteY519" fmla="*/ 731662 h 4280108"/>
                <a:gd name="connsiteX520" fmla="*/ 1322697 w 5624068"/>
                <a:gd name="connsiteY520" fmla="*/ 817050 h 4280108"/>
                <a:gd name="connsiteX521" fmla="*/ 1350951 w 5624068"/>
                <a:gd name="connsiteY521" fmla="*/ 850579 h 4280108"/>
                <a:gd name="connsiteX522" fmla="*/ 1380636 w 5624068"/>
                <a:gd name="connsiteY522" fmla="*/ 853351 h 4280108"/>
                <a:gd name="connsiteX523" fmla="*/ 1369638 w 5624068"/>
                <a:gd name="connsiteY523" fmla="*/ 830730 h 4280108"/>
                <a:gd name="connsiteX524" fmla="*/ 1361234 w 5624068"/>
                <a:gd name="connsiteY524" fmla="*/ 804711 h 4280108"/>
                <a:gd name="connsiteX525" fmla="*/ 1390560 w 5624068"/>
                <a:gd name="connsiteY525" fmla="*/ 799257 h 4280108"/>
                <a:gd name="connsiteX526" fmla="*/ 1411572 w 5624068"/>
                <a:gd name="connsiteY526" fmla="*/ 808288 h 4280108"/>
                <a:gd name="connsiteX527" fmla="*/ 1435087 w 5624068"/>
                <a:gd name="connsiteY527" fmla="*/ 785398 h 4280108"/>
                <a:gd name="connsiteX528" fmla="*/ 1449483 w 5624068"/>
                <a:gd name="connsiteY528" fmla="*/ 753568 h 4280108"/>
                <a:gd name="connsiteX529" fmla="*/ 1473623 w 5624068"/>
                <a:gd name="connsiteY529" fmla="*/ 730589 h 4280108"/>
                <a:gd name="connsiteX530" fmla="*/ 1515647 w 5624068"/>
                <a:gd name="connsiteY530" fmla="*/ 725582 h 4280108"/>
                <a:gd name="connsiteX531" fmla="*/ 1523515 w 5624068"/>
                <a:gd name="connsiteY531" fmla="*/ 723436 h 4280108"/>
                <a:gd name="connsiteX532" fmla="*/ 1513054 w 5624068"/>
                <a:gd name="connsiteY532" fmla="*/ 696970 h 4280108"/>
                <a:gd name="connsiteX533" fmla="*/ 1506169 w 5624068"/>
                <a:gd name="connsiteY533" fmla="*/ 661832 h 4280108"/>
                <a:gd name="connsiteX534" fmla="*/ 1488913 w 5624068"/>
                <a:gd name="connsiteY534" fmla="*/ 620166 h 4280108"/>
                <a:gd name="connsiteX535" fmla="*/ 1534245 w 5624068"/>
                <a:gd name="connsiteY535" fmla="*/ 618288 h 4280108"/>
                <a:gd name="connsiteX536" fmla="*/ 1562767 w 5624068"/>
                <a:gd name="connsiteY536" fmla="*/ 620434 h 4280108"/>
                <a:gd name="connsiteX537" fmla="*/ 1585209 w 5624068"/>
                <a:gd name="connsiteY537" fmla="*/ 638316 h 4280108"/>
                <a:gd name="connsiteX538" fmla="*/ 1575821 w 5624068"/>
                <a:gd name="connsiteY538" fmla="*/ 672829 h 4280108"/>
                <a:gd name="connsiteX539" fmla="*/ 1563840 w 5624068"/>
                <a:gd name="connsiteY539" fmla="*/ 684810 h 4280108"/>
                <a:gd name="connsiteX540" fmla="*/ 1580292 w 5624068"/>
                <a:gd name="connsiteY540" fmla="*/ 699384 h 4280108"/>
                <a:gd name="connsiteX541" fmla="*/ 1596922 w 5624068"/>
                <a:gd name="connsiteY541" fmla="*/ 694467 h 4280108"/>
                <a:gd name="connsiteX542" fmla="*/ 1609619 w 5624068"/>
                <a:gd name="connsiteY542" fmla="*/ 668090 h 4280108"/>
                <a:gd name="connsiteX543" fmla="*/ 1652000 w 5624068"/>
                <a:gd name="connsiteY543" fmla="*/ 629733 h 4280108"/>
                <a:gd name="connsiteX544" fmla="*/ 1738014 w 5624068"/>
                <a:gd name="connsiteY544" fmla="*/ 585742 h 4280108"/>
                <a:gd name="connsiteX545" fmla="*/ 1759562 w 5624068"/>
                <a:gd name="connsiteY545" fmla="*/ 580825 h 4280108"/>
                <a:gd name="connsiteX546" fmla="*/ 1767698 w 5624068"/>
                <a:gd name="connsiteY546" fmla="*/ 584669 h 4280108"/>
                <a:gd name="connsiteX547" fmla="*/ 1759652 w 5624068"/>
                <a:gd name="connsiteY547" fmla="*/ 634472 h 4280108"/>
                <a:gd name="connsiteX548" fmla="*/ 1781557 w 5624068"/>
                <a:gd name="connsiteY548" fmla="*/ 602373 h 4280108"/>
                <a:gd name="connsiteX549" fmla="*/ 1808291 w 5624068"/>
                <a:gd name="connsiteY549" fmla="*/ 599065 h 4280108"/>
                <a:gd name="connsiteX550" fmla="*/ 1816696 w 5624068"/>
                <a:gd name="connsiteY550" fmla="*/ 600227 h 4280108"/>
                <a:gd name="connsiteX551" fmla="*/ 1841016 w 5624068"/>
                <a:gd name="connsiteY551" fmla="*/ 589051 h 4280108"/>
                <a:gd name="connsiteX552" fmla="*/ 1849421 w 5624068"/>
                <a:gd name="connsiteY552" fmla="*/ 586458 h 4280108"/>
                <a:gd name="connsiteX553" fmla="*/ 1880894 w 5624068"/>
                <a:gd name="connsiteY553" fmla="*/ 583865 h 4280108"/>
                <a:gd name="connsiteX554" fmla="*/ 1898954 w 5624068"/>
                <a:gd name="connsiteY554" fmla="*/ 576980 h 4280108"/>
                <a:gd name="connsiteX555" fmla="*/ 1930964 w 5624068"/>
                <a:gd name="connsiteY555" fmla="*/ 545596 h 4280108"/>
                <a:gd name="connsiteX556" fmla="*/ 2018587 w 5624068"/>
                <a:gd name="connsiteY556" fmla="*/ 556684 h 4280108"/>
                <a:gd name="connsiteX557" fmla="*/ 2102992 w 5624068"/>
                <a:gd name="connsiteY557" fmla="*/ 599959 h 4280108"/>
                <a:gd name="connsiteX558" fmla="*/ 2075632 w 5624068"/>
                <a:gd name="connsiteY558" fmla="*/ 551945 h 4280108"/>
                <a:gd name="connsiteX559" fmla="*/ 2063919 w 5624068"/>
                <a:gd name="connsiteY559" fmla="*/ 546222 h 4280108"/>
                <a:gd name="connsiteX560" fmla="*/ 2050418 w 5624068"/>
                <a:gd name="connsiteY560" fmla="*/ 520651 h 4280108"/>
                <a:gd name="connsiteX561" fmla="*/ 2070535 w 5624068"/>
                <a:gd name="connsiteY561" fmla="*/ 435441 h 4280108"/>
                <a:gd name="connsiteX562" fmla="*/ 2092710 w 5624068"/>
                <a:gd name="connsiteY562" fmla="*/ 404416 h 4280108"/>
                <a:gd name="connsiteX563" fmla="*/ 2098790 w 5624068"/>
                <a:gd name="connsiteY563" fmla="*/ 362839 h 4280108"/>
                <a:gd name="connsiteX564" fmla="*/ 2153777 w 5624068"/>
                <a:gd name="connsiteY564" fmla="*/ 355686 h 4280108"/>
                <a:gd name="connsiteX565" fmla="*/ 2196606 w 5624068"/>
                <a:gd name="connsiteY565" fmla="*/ 376251 h 4280108"/>
                <a:gd name="connsiteX566" fmla="*/ 2200897 w 5624068"/>
                <a:gd name="connsiteY566" fmla="*/ 411300 h 4280108"/>
                <a:gd name="connsiteX567" fmla="*/ 2204832 w 5624068"/>
                <a:gd name="connsiteY567" fmla="*/ 447959 h 4280108"/>
                <a:gd name="connsiteX568" fmla="*/ 2213057 w 5624068"/>
                <a:gd name="connsiteY568" fmla="*/ 468881 h 4280108"/>
                <a:gd name="connsiteX569" fmla="*/ 2244798 w 5624068"/>
                <a:gd name="connsiteY569" fmla="*/ 575013 h 4280108"/>
                <a:gd name="connsiteX570" fmla="*/ 2241401 w 5624068"/>
                <a:gd name="connsiteY570" fmla="*/ 621865 h 4280108"/>
                <a:gd name="connsiteX571" fmla="*/ 2168530 w 5624068"/>
                <a:gd name="connsiteY571" fmla="*/ 697149 h 4280108"/>
                <a:gd name="connsiteX572" fmla="*/ 2259372 w 5624068"/>
                <a:gd name="connsiteY572" fmla="*/ 622043 h 4280108"/>
                <a:gd name="connsiteX573" fmla="*/ 2289504 w 5624068"/>
                <a:gd name="connsiteY573" fmla="*/ 569916 h 4280108"/>
                <a:gd name="connsiteX574" fmla="*/ 2339485 w 5624068"/>
                <a:gd name="connsiteY574" fmla="*/ 591554 h 4280108"/>
                <a:gd name="connsiteX575" fmla="*/ 2285123 w 5624068"/>
                <a:gd name="connsiteY575" fmla="*/ 564731 h 4280108"/>
                <a:gd name="connsiteX576" fmla="*/ 2229509 w 5624068"/>
                <a:gd name="connsiteY576" fmla="*/ 511888 h 4280108"/>
                <a:gd name="connsiteX577" fmla="*/ 2213504 w 5624068"/>
                <a:gd name="connsiteY577" fmla="*/ 449390 h 4280108"/>
                <a:gd name="connsiteX578" fmla="*/ 2206083 w 5624068"/>
                <a:gd name="connsiteY578" fmla="*/ 424891 h 4280108"/>
                <a:gd name="connsiteX579" fmla="*/ 2238361 w 5624068"/>
                <a:gd name="connsiteY579" fmla="*/ 369545 h 4280108"/>
                <a:gd name="connsiteX580" fmla="*/ 2251952 w 5624068"/>
                <a:gd name="connsiteY580" fmla="*/ 349338 h 4280108"/>
                <a:gd name="connsiteX581" fmla="*/ 2274930 w 5624068"/>
                <a:gd name="connsiteY581" fmla="*/ 357832 h 4280108"/>
                <a:gd name="connsiteX582" fmla="*/ 2277970 w 5624068"/>
                <a:gd name="connsiteY582" fmla="*/ 386533 h 4280108"/>
                <a:gd name="connsiteX583" fmla="*/ 2273232 w 5624068"/>
                <a:gd name="connsiteY583" fmla="*/ 397710 h 4280108"/>
                <a:gd name="connsiteX584" fmla="*/ 2283693 w 5624068"/>
                <a:gd name="connsiteY584" fmla="*/ 387875 h 4280108"/>
                <a:gd name="connsiteX585" fmla="*/ 2297462 w 5624068"/>
                <a:gd name="connsiteY585" fmla="*/ 386176 h 4280108"/>
                <a:gd name="connsiteX586" fmla="*/ 2318116 w 5624068"/>
                <a:gd name="connsiteY586" fmla="*/ 373122 h 4280108"/>
                <a:gd name="connsiteX587" fmla="*/ 2342078 w 5624068"/>
                <a:gd name="connsiteY587" fmla="*/ 353451 h 4280108"/>
                <a:gd name="connsiteX588" fmla="*/ 2389735 w 5624068"/>
                <a:gd name="connsiteY588" fmla="*/ 380185 h 4280108"/>
                <a:gd name="connsiteX589" fmla="*/ 2446600 w 5624068"/>
                <a:gd name="connsiteY589" fmla="*/ 397442 h 4280108"/>
                <a:gd name="connsiteX590" fmla="*/ 2462158 w 5624068"/>
                <a:gd name="connsiteY590" fmla="*/ 424533 h 4280108"/>
                <a:gd name="connsiteX591" fmla="*/ 2479415 w 5624068"/>
                <a:gd name="connsiteY591" fmla="*/ 505004 h 4280108"/>
                <a:gd name="connsiteX592" fmla="*/ 2470115 w 5624068"/>
                <a:gd name="connsiteY592" fmla="*/ 419794 h 4280108"/>
                <a:gd name="connsiteX593" fmla="*/ 2444723 w 5624068"/>
                <a:gd name="connsiteY593" fmla="*/ 396369 h 4280108"/>
                <a:gd name="connsiteX594" fmla="*/ 2387231 w 5624068"/>
                <a:gd name="connsiteY594" fmla="*/ 352825 h 4280108"/>
                <a:gd name="connsiteX595" fmla="*/ 2413965 w 5624068"/>
                <a:gd name="connsiteY595" fmla="*/ 291668 h 4280108"/>
                <a:gd name="connsiteX596" fmla="*/ 2448568 w 5624068"/>
                <a:gd name="connsiteY596" fmla="*/ 286929 h 4280108"/>
                <a:gd name="connsiteX597" fmla="*/ 2518755 w 5624068"/>
                <a:gd name="connsiteY597" fmla="*/ 268689 h 4280108"/>
                <a:gd name="connsiteX598" fmla="*/ 2537174 w 5624068"/>
                <a:gd name="connsiteY598" fmla="*/ 288359 h 4280108"/>
                <a:gd name="connsiteX599" fmla="*/ 2527607 w 5624068"/>
                <a:gd name="connsiteY599" fmla="*/ 300519 h 4280108"/>
                <a:gd name="connsiteX600" fmla="*/ 2538605 w 5624068"/>
                <a:gd name="connsiteY600" fmla="*/ 290505 h 4280108"/>
                <a:gd name="connsiteX601" fmla="*/ 2531452 w 5624068"/>
                <a:gd name="connsiteY601" fmla="*/ 258496 h 4280108"/>
                <a:gd name="connsiteX602" fmla="*/ 2547546 w 5624068"/>
                <a:gd name="connsiteY602" fmla="*/ 194388 h 4280108"/>
                <a:gd name="connsiteX603" fmla="*/ 2571150 w 5624068"/>
                <a:gd name="connsiteY603" fmla="*/ 177757 h 4280108"/>
                <a:gd name="connsiteX604" fmla="*/ 2626139 w 5624068"/>
                <a:gd name="connsiteY604" fmla="*/ 156746 h 4280108"/>
                <a:gd name="connsiteX605" fmla="*/ 2695522 w 5624068"/>
                <a:gd name="connsiteY605" fmla="*/ 125541 h 4280108"/>
                <a:gd name="connsiteX606" fmla="*/ 2708934 w 5624068"/>
                <a:gd name="connsiteY606" fmla="*/ 121339 h 4280108"/>
                <a:gd name="connsiteX607" fmla="*/ 2794501 w 5624068"/>
                <a:gd name="connsiteY607" fmla="*/ 128313 h 4280108"/>
                <a:gd name="connsiteX608" fmla="*/ 2819446 w 5624068"/>
                <a:gd name="connsiteY608" fmla="*/ 108106 h 4280108"/>
                <a:gd name="connsiteX609" fmla="*/ 2836524 w 5624068"/>
                <a:gd name="connsiteY609" fmla="*/ 89687 h 4280108"/>
                <a:gd name="connsiteX610" fmla="*/ 2889098 w 5624068"/>
                <a:gd name="connsiteY610" fmla="*/ 90939 h 4280108"/>
                <a:gd name="connsiteX611" fmla="*/ 2897235 w 5624068"/>
                <a:gd name="connsiteY611" fmla="*/ 29424 h 4280108"/>
                <a:gd name="connsiteX612" fmla="*/ 2902242 w 5624068"/>
                <a:gd name="connsiteY612" fmla="*/ 25221 h 4280108"/>
                <a:gd name="connsiteX613" fmla="*/ 2944355 w 5624068"/>
                <a:gd name="connsiteY613" fmla="*/ 1885 h 4280108"/>
                <a:gd name="connsiteX614" fmla="*/ 2960717 w 5624068"/>
                <a:gd name="connsiteY614" fmla="*/ 43461 h 4280108"/>
                <a:gd name="connsiteX615" fmla="*/ 2983516 w 5624068"/>
                <a:gd name="connsiteY615" fmla="*/ 60181 h 4280108"/>
                <a:gd name="connsiteX616" fmla="*/ 2997465 w 5624068"/>
                <a:gd name="connsiteY616" fmla="*/ 68318 h 4280108"/>
                <a:gd name="connsiteX617" fmla="*/ 3037789 w 5624068"/>
                <a:gd name="connsiteY617" fmla="*/ 55979 h 4280108"/>
                <a:gd name="connsiteX618" fmla="*/ 3067474 w 5624068"/>
                <a:gd name="connsiteY618" fmla="*/ 56247 h 4280108"/>
                <a:gd name="connsiteX619" fmla="*/ 3077131 w 5624068"/>
                <a:gd name="connsiteY619" fmla="*/ 58035 h 4280108"/>
                <a:gd name="connsiteX620" fmla="*/ 3124340 w 5624068"/>
                <a:gd name="connsiteY620" fmla="*/ 57678 h 4280108"/>
                <a:gd name="connsiteX621" fmla="*/ 3178345 w 5624068"/>
                <a:gd name="connsiteY621" fmla="*/ 67602 h 4280108"/>
                <a:gd name="connsiteX622" fmla="*/ 3218580 w 5624068"/>
                <a:gd name="connsiteY622" fmla="*/ 112755 h 4280108"/>
                <a:gd name="connsiteX623" fmla="*/ 3187643 w 5624068"/>
                <a:gd name="connsiteY623" fmla="*/ 132336 h 4280108"/>
                <a:gd name="connsiteX624" fmla="*/ 3185855 w 5624068"/>
                <a:gd name="connsiteY624" fmla="*/ 189470 h 4280108"/>
                <a:gd name="connsiteX625" fmla="*/ 3126486 w 5624068"/>
                <a:gd name="connsiteY625" fmla="*/ 220228 h 4280108"/>
                <a:gd name="connsiteX626" fmla="*/ 3102881 w 5624068"/>
                <a:gd name="connsiteY626" fmla="*/ 232298 h 4280108"/>
                <a:gd name="connsiteX627" fmla="*/ 3028133 w 5624068"/>
                <a:gd name="connsiteY627" fmla="*/ 269047 h 4280108"/>
                <a:gd name="connsiteX628" fmla="*/ 3010519 w 5624068"/>
                <a:gd name="connsiteY628" fmla="*/ 286929 h 4280108"/>
                <a:gd name="connsiteX629" fmla="*/ 3004260 w 5624068"/>
                <a:gd name="connsiteY629" fmla="*/ 295512 h 4280108"/>
                <a:gd name="connsiteX630" fmla="*/ 3011145 w 5624068"/>
                <a:gd name="connsiteY630" fmla="*/ 294350 h 4280108"/>
                <a:gd name="connsiteX631" fmla="*/ 3038862 w 5624068"/>
                <a:gd name="connsiteY631" fmla="*/ 272534 h 4280108"/>
                <a:gd name="connsiteX632" fmla="*/ 3073286 w 5624068"/>
                <a:gd name="connsiteY632" fmla="*/ 267169 h 4280108"/>
                <a:gd name="connsiteX633" fmla="*/ 3095102 w 5624068"/>
                <a:gd name="connsiteY633" fmla="*/ 262341 h 4280108"/>
                <a:gd name="connsiteX634" fmla="*/ 3131314 w 5624068"/>
                <a:gd name="connsiteY634" fmla="*/ 265828 h 4280108"/>
                <a:gd name="connsiteX635" fmla="*/ 3134354 w 5624068"/>
                <a:gd name="connsiteY635" fmla="*/ 262698 h 4280108"/>
                <a:gd name="connsiteX636" fmla="*/ 3120227 w 5624068"/>
                <a:gd name="connsiteY636" fmla="*/ 266096 h 4280108"/>
                <a:gd name="connsiteX637" fmla="*/ 3100289 w 5624068"/>
                <a:gd name="connsiteY637" fmla="*/ 253936 h 4280108"/>
                <a:gd name="connsiteX638" fmla="*/ 3112538 w 5624068"/>
                <a:gd name="connsiteY638" fmla="*/ 232924 h 4280108"/>
                <a:gd name="connsiteX639" fmla="*/ 3220815 w 5624068"/>
                <a:gd name="connsiteY639" fmla="*/ 234444 h 4280108"/>
                <a:gd name="connsiteX640" fmla="*/ 3227342 w 5624068"/>
                <a:gd name="connsiteY640" fmla="*/ 266096 h 4280108"/>
                <a:gd name="connsiteX641" fmla="*/ 3257474 w 5624068"/>
                <a:gd name="connsiteY641" fmla="*/ 247409 h 4280108"/>
                <a:gd name="connsiteX642" fmla="*/ 3306829 w 5624068"/>
                <a:gd name="connsiteY642" fmla="*/ 249465 h 4280108"/>
                <a:gd name="connsiteX643" fmla="*/ 3345097 w 5624068"/>
                <a:gd name="connsiteY643" fmla="*/ 246604 h 4280108"/>
                <a:gd name="connsiteX644" fmla="*/ 3359671 w 5624068"/>
                <a:gd name="connsiteY644" fmla="*/ 248571 h 4280108"/>
                <a:gd name="connsiteX645" fmla="*/ 3419487 w 5624068"/>
                <a:gd name="connsiteY645" fmla="*/ 265470 h 4280108"/>
                <a:gd name="connsiteX646" fmla="*/ 3445774 w 5624068"/>
                <a:gd name="connsiteY646" fmla="*/ 265381 h 4280108"/>
                <a:gd name="connsiteX647" fmla="*/ 3520523 w 5624068"/>
                <a:gd name="connsiteY647" fmla="*/ 220317 h 4280108"/>
                <a:gd name="connsiteX648" fmla="*/ 3587224 w 5624068"/>
                <a:gd name="connsiteY648" fmla="*/ 239720 h 4280108"/>
                <a:gd name="connsiteX649" fmla="*/ 3600278 w 5624068"/>
                <a:gd name="connsiteY649" fmla="*/ 240167 h 4280108"/>
                <a:gd name="connsiteX650" fmla="*/ 3642927 w 5624068"/>
                <a:gd name="connsiteY650" fmla="*/ 262788 h 4280108"/>
                <a:gd name="connsiteX651" fmla="*/ 3574974 w 5624068"/>
                <a:gd name="connsiteY651" fmla="*/ 310444 h 4280108"/>
                <a:gd name="connsiteX652" fmla="*/ 3634433 w 5624068"/>
                <a:gd name="connsiteY652" fmla="*/ 318759 h 4280108"/>
                <a:gd name="connsiteX653" fmla="*/ 3674400 w 5624068"/>
                <a:gd name="connsiteY653" fmla="*/ 344599 h 4280108"/>
                <a:gd name="connsiteX654" fmla="*/ 3705426 w 5624068"/>
                <a:gd name="connsiteY654" fmla="*/ 372138 h 4280108"/>
                <a:gd name="connsiteX655" fmla="*/ 3728583 w 5624068"/>
                <a:gd name="connsiteY655" fmla="*/ 378486 h 4280108"/>
                <a:gd name="connsiteX656" fmla="*/ 3733501 w 5624068"/>
                <a:gd name="connsiteY656" fmla="*/ 357922 h 4280108"/>
                <a:gd name="connsiteX657" fmla="*/ 3752456 w 5624068"/>
                <a:gd name="connsiteY657" fmla="*/ 323945 h 4280108"/>
                <a:gd name="connsiteX658" fmla="*/ 3781426 w 5624068"/>
                <a:gd name="connsiteY658" fmla="*/ 344689 h 4280108"/>
                <a:gd name="connsiteX659" fmla="*/ 3832122 w 5624068"/>
                <a:gd name="connsiteY659" fmla="*/ 350769 h 4280108"/>
                <a:gd name="connsiteX660" fmla="*/ 3837039 w 5624068"/>
                <a:gd name="connsiteY660" fmla="*/ 341202 h 4280108"/>
                <a:gd name="connsiteX661" fmla="*/ 3868602 w 5624068"/>
                <a:gd name="connsiteY661" fmla="*/ 344689 h 4280108"/>
                <a:gd name="connsiteX662" fmla="*/ 3889792 w 5624068"/>
                <a:gd name="connsiteY662" fmla="*/ 347192 h 4280108"/>
                <a:gd name="connsiteX663" fmla="*/ 3914738 w 5624068"/>
                <a:gd name="connsiteY663" fmla="*/ 354613 h 4280108"/>
                <a:gd name="connsiteX664" fmla="*/ 3949787 w 5624068"/>
                <a:gd name="connsiteY664" fmla="*/ 336731 h 4280108"/>
                <a:gd name="connsiteX665" fmla="*/ 3944333 w 5624068"/>
                <a:gd name="connsiteY665" fmla="*/ 322425 h 4280108"/>
                <a:gd name="connsiteX666" fmla="*/ 3953811 w 5624068"/>
                <a:gd name="connsiteY666" fmla="*/ 293188 h 4280108"/>
                <a:gd name="connsiteX667" fmla="*/ 3966776 w 5624068"/>
                <a:gd name="connsiteY667" fmla="*/ 287197 h 4280108"/>
                <a:gd name="connsiteX668" fmla="*/ 4033208 w 5624068"/>
                <a:gd name="connsiteY668" fmla="*/ 264397 h 4280108"/>
                <a:gd name="connsiteX669" fmla="*/ 4130309 w 5624068"/>
                <a:gd name="connsiteY669" fmla="*/ 285945 h 4280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Lst>
              <a:rect l="l" t="t" r="r" b="b"/>
              <a:pathLst>
                <a:path w="5624068" h="4280108">
                  <a:moveTo>
                    <a:pt x="4129773" y="285409"/>
                  </a:moveTo>
                  <a:cubicBezTo>
                    <a:pt x="4133617" y="285945"/>
                    <a:pt x="4137463" y="286571"/>
                    <a:pt x="4141307" y="287108"/>
                  </a:cubicBezTo>
                  <a:cubicBezTo>
                    <a:pt x="4147745" y="313931"/>
                    <a:pt x="4124855" y="298284"/>
                    <a:pt x="4119401" y="304990"/>
                  </a:cubicBezTo>
                  <a:cubicBezTo>
                    <a:pt x="4133439" y="308566"/>
                    <a:pt x="4149443" y="292741"/>
                    <a:pt x="4166342" y="302039"/>
                  </a:cubicBezTo>
                  <a:cubicBezTo>
                    <a:pt x="4178502" y="318223"/>
                    <a:pt x="4159011" y="325555"/>
                    <a:pt x="4156507" y="341023"/>
                  </a:cubicBezTo>
                  <a:cubicBezTo>
                    <a:pt x="4186907" y="290863"/>
                    <a:pt x="4225533" y="278524"/>
                    <a:pt x="4274441" y="309729"/>
                  </a:cubicBezTo>
                  <a:cubicBezTo>
                    <a:pt x="4279180" y="314736"/>
                    <a:pt x="4276676" y="321799"/>
                    <a:pt x="4279359" y="327343"/>
                  </a:cubicBezTo>
                  <a:lnTo>
                    <a:pt x="4279537" y="330204"/>
                  </a:lnTo>
                  <a:cubicBezTo>
                    <a:pt x="4276051" y="335211"/>
                    <a:pt x="4271312" y="340308"/>
                    <a:pt x="4280163" y="344689"/>
                  </a:cubicBezTo>
                  <a:cubicBezTo>
                    <a:pt x="4286422" y="347818"/>
                    <a:pt x="4292681" y="351037"/>
                    <a:pt x="4298940" y="354166"/>
                  </a:cubicBezTo>
                  <a:cubicBezTo>
                    <a:pt x="4305020" y="351573"/>
                    <a:pt x="4312530" y="348712"/>
                    <a:pt x="4317716" y="352289"/>
                  </a:cubicBezTo>
                  <a:cubicBezTo>
                    <a:pt x="4355895" y="378576"/>
                    <a:pt x="4396309" y="374642"/>
                    <a:pt x="4437617" y="362750"/>
                  </a:cubicBezTo>
                  <a:cubicBezTo>
                    <a:pt x="4450135" y="362482"/>
                    <a:pt x="4462741" y="363465"/>
                    <a:pt x="4474991" y="359352"/>
                  </a:cubicBezTo>
                  <a:cubicBezTo>
                    <a:pt x="4518535" y="351305"/>
                    <a:pt x="4558591" y="363465"/>
                    <a:pt x="4597395" y="381616"/>
                  </a:cubicBezTo>
                  <a:cubicBezTo>
                    <a:pt x="4608840" y="386980"/>
                    <a:pt x="4615725" y="394491"/>
                    <a:pt x="4614741" y="409333"/>
                  </a:cubicBezTo>
                  <a:cubicBezTo>
                    <a:pt x="4612327" y="448585"/>
                    <a:pt x="4624130" y="458063"/>
                    <a:pt x="4663471" y="450910"/>
                  </a:cubicBezTo>
                  <a:cubicBezTo>
                    <a:pt x="4671071" y="449479"/>
                    <a:pt x="4678492" y="449300"/>
                    <a:pt x="4686092" y="450910"/>
                  </a:cubicBezTo>
                  <a:cubicBezTo>
                    <a:pt x="4700130" y="455470"/>
                    <a:pt x="4713988" y="454307"/>
                    <a:pt x="4727847" y="449926"/>
                  </a:cubicBezTo>
                  <a:cubicBezTo>
                    <a:pt x="4760035" y="441879"/>
                    <a:pt x="4788915" y="464858"/>
                    <a:pt x="4820656" y="459583"/>
                  </a:cubicBezTo>
                  <a:cubicBezTo>
                    <a:pt x="4830044" y="459136"/>
                    <a:pt x="4837555" y="450463"/>
                    <a:pt x="4847748" y="453234"/>
                  </a:cubicBezTo>
                  <a:cubicBezTo>
                    <a:pt x="4855527" y="455738"/>
                    <a:pt x="4861159" y="461103"/>
                    <a:pt x="4866167" y="467183"/>
                  </a:cubicBezTo>
                  <a:cubicBezTo>
                    <a:pt x="4878327" y="486585"/>
                    <a:pt x="4900322" y="493470"/>
                    <a:pt x="4917935" y="505182"/>
                  </a:cubicBezTo>
                  <a:cubicBezTo>
                    <a:pt x="4931347" y="514124"/>
                    <a:pt x="4940915" y="501070"/>
                    <a:pt x="4943776" y="486585"/>
                  </a:cubicBezTo>
                  <a:cubicBezTo>
                    <a:pt x="4942077" y="475230"/>
                    <a:pt x="4931526" y="471027"/>
                    <a:pt x="4925178" y="463517"/>
                  </a:cubicBezTo>
                  <a:cubicBezTo>
                    <a:pt x="4914360" y="447601"/>
                    <a:pt x="4913287" y="434637"/>
                    <a:pt x="4935818" y="429093"/>
                  </a:cubicBezTo>
                  <a:cubicBezTo>
                    <a:pt x="4953522" y="427573"/>
                    <a:pt x="4971315" y="427484"/>
                    <a:pt x="4989108" y="429272"/>
                  </a:cubicBezTo>
                  <a:cubicBezTo>
                    <a:pt x="5002072" y="431507"/>
                    <a:pt x="5012444" y="437766"/>
                    <a:pt x="5019329" y="449211"/>
                  </a:cubicBezTo>
                  <a:cubicBezTo>
                    <a:pt x="5029343" y="449658"/>
                    <a:pt x="5039447" y="450194"/>
                    <a:pt x="5049550" y="450641"/>
                  </a:cubicBezTo>
                  <a:cubicBezTo>
                    <a:pt x="5075479" y="460119"/>
                    <a:pt x="5100693" y="443846"/>
                    <a:pt x="5126444" y="448496"/>
                  </a:cubicBezTo>
                  <a:cubicBezTo>
                    <a:pt x="5161315" y="459314"/>
                    <a:pt x="5194396" y="475677"/>
                    <a:pt x="5231323" y="480863"/>
                  </a:cubicBezTo>
                  <a:cubicBezTo>
                    <a:pt x="5247328" y="483187"/>
                    <a:pt x="5260651" y="494542"/>
                    <a:pt x="5269681" y="508938"/>
                  </a:cubicBezTo>
                  <a:cubicBezTo>
                    <a:pt x="5273973" y="520204"/>
                    <a:pt x="5281215" y="528251"/>
                    <a:pt x="5293643" y="530844"/>
                  </a:cubicBezTo>
                  <a:cubicBezTo>
                    <a:pt x="5308217" y="537102"/>
                    <a:pt x="5312419" y="552392"/>
                    <a:pt x="5321718" y="563121"/>
                  </a:cubicBezTo>
                  <a:cubicBezTo>
                    <a:pt x="5340495" y="565714"/>
                    <a:pt x="5356679" y="573403"/>
                    <a:pt x="5370269" y="586636"/>
                  </a:cubicBezTo>
                  <a:cubicBezTo>
                    <a:pt x="5379567" y="591375"/>
                    <a:pt x="5390208" y="592269"/>
                    <a:pt x="5399595" y="596829"/>
                  </a:cubicBezTo>
                  <a:cubicBezTo>
                    <a:pt x="5410415" y="608363"/>
                    <a:pt x="5425346" y="611940"/>
                    <a:pt x="5439205" y="617752"/>
                  </a:cubicBezTo>
                  <a:cubicBezTo>
                    <a:pt x="5446359" y="624636"/>
                    <a:pt x="5449667" y="633309"/>
                    <a:pt x="5451455" y="642876"/>
                  </a:cubicBezTo>
                  <a:cubicBezTo>
                    <a:pt x="5455031" y="656020"/>
                    <a:pt x="5446001" y="671220"/>
                    <a:pt x="5460664" y="686062"/>
                  </a:cubicBezTo>
                  <a:cubicBezTo>
                    <a:pt x="5461737" y="672829"/>
                    <a:pt x="5458160" y="660043"/>
                    <a:pt x="5468533" y="651996"/>
                  </a:cubicBezTo>
                  <a:cubicBezTo>
                    <a:pt x="5476043" y="648241"/>
                    <a:pt x="5479798" y="653516"/>
                    <a:pt x="5483822" y="658344"/>
                  </a:cubicBezTo>
                  <a:cubicBezTo>
                    <a:pt x="5492584" y="658613"/>
                    <a:pt x="5501257" y="658792"/>
                    <a:pt x="5510020" y="659060"/>
                  </a:cubicBezTo>
                  <a:cubicBezTo>
                    <a:pt x="5556961" y="654857"/>
                    <a:pt x="5582532" y="693394"/>
                    <a:pt x="5617403" y="713243"/>
                  </a:cubicBezTo>
                  <a:cubicBezTo>
                    <a:pt x="5626255" y="718250"/>
                    <a:pt x="5625897" y="728533"/>
                    <a:pt x="5618654" y="735864"/>
                  </a:cubicBezTo>
                  <a:cubicBezTo>
                    <a:pt x="5597821" y="756965"/>
                    <a:pt x="5581370" y="786292"/>
                    <a:pt x="5545247" y="776189"/>
                  </a:cubicBezTo>
                  <a:cubicBezTo>
                    <a:pt x="5541850" y="780928"/>
                    <a:pt x="5543101" y="784147"/>
                    <a:pt x="5543012" y="787187"/>
                  </a:cubicBezTo>
                  <a:cubicBezTo>
                    <a:pt x="5542297" y="805069"/>
                    <a:pt x="5560000" y="826617"/>
                    <a:pt x="5535233" y="839582"/>
                  </a:cubicBezTo>
                  <a:cubicBezTo>
                    <a:pt x="5519407" y="847897"/>
                    <a:pt x="5481586" y="832429"/>
                    <a:pt x="5466476" y="814457"/>
                  </a:cubicBezTo>
                  <a:cubicBezTo>
                    <a:pt x="5466029" y="789422"/>
                    <a:pt x="5447967" y="808198"/>
                    <a:pt x="5439295" y="803728"/>
                  </a:cubicBezTo>
                  <a:cubicBezTo>
                    <a:pt x="5418194" y="801045"/>
                    <a:pt x="5405497" y="786650"/>
                    <a:pt x="5395214" y="770198"/>
                  </a:cubicBezTo>
                  <a:cubicBezTo>
                    <a:pt x="5389404" y="760900"/>
                    <a:pt x="5384217" y="751958"/>
                    <a:pt x="5372326" y="749991"/>
                  </a:cubicBezTo>
                  <a:cubicBezTo>
                    <a:pt x="5355248" y="751422"/>
                    <a:pt x="5341032" y="748382"/>
                    <a:pt x="5326993" y="735685"/>
                  </a:cubicBezTo>
                  <a:cubicBezTo>
                    <a:pt x="5309469" y="719949"/>
                    <a:pt x="5314744" y="710293"/>
                    <a:pt x="5329855" y="699295"/>
                  </a:cubicBezTo>
                  <a:cubicBezTo>
                    <a:pt x="5324312" y="693036"/>
                    <a:pt x="5317337" y="690890"/>
                    <a:pt x="5309111" y="692231"/>
                  </a:cubicBezTo>
                  <a:cubicBezTo>
                    <a:pt x="5301601" y="698222"/>
                    <a:pt x="5293464" y="702961"/>
                    <a:pt x="5294359" y="715210"/>
                  </a:cubicBezTo>
                  <a:cubicBezTo>
                    <a:pt x="5298651" y="771629"/>
                    <a:pt x="5282646" y="789332"/>
                    <a:pt x="5228463" y="788975"/>
                  </a:cubicBezTo>
                  <a:cubicBezTo>
                    <a:pt x="5222024" y="788975"/>
                    <a:pt x="5215497" y="789332"/>
                    <a:pt x="5209060" y="789511"/>
                  </a:cubicBezTo>
                  <a:cubicBezTo>
                    <a:pt x="5201013" y="794697"/>
                    <a:pt x="5195917" y="775652"/>
                    <a:pt x="5187243" y="786739"/>
                  </a:cubicBezTo>
                  <a:cubicBezTo>
                    <a:pt x="5190552" y="793624"/>
                    <a:pt x="5198063" y="787991"/>
                    <a:pt x="5202175" y="791836"/>
                  </a:cubicBezTo>
                  <a:cubicBezTo>
                    <a:pt x="5204858" y="793267"/>
                    <a:pt x="5206735" y="795412"/>
                    <a:pt x="5207987" y="798184"/>
                  </a:cubicBezTo>
                  <a:cubicBezTo>
                    <a:pt x="5208792" y="801135"/>
                    <a:pt x="5209685" y="804175"/>
                    <a:pt x="5210491" y="807125"/>
                  </a:cubicBezTo>
                  <a:cubicBezTo>
                    <a:pt x="5245898" y="792641"/>
                    <a:pt x="5251799" y="830283"/>
                    <a:pt x="5251710" y="841996"/>
                  </a:cubicBezTo>
                  <a:cubicBezTo>
                    <a:pt x="5251531" y="872753"/>
                    <a:pt x="5274867" y="876598"/>
                    <a:pt x="5290514" y="890278"/>
                  </a:cubicBezTo>
                  <a:cubicBezTo>
                    <a:pt x="5296862" y="895822"/>
                    <a:pt x="5311346" y="899040"/>
                    <a:pt x="5303211" y="911469"/>
                  </a:cubicBezTo>
                  <a:cubicBezTo>
                    <a:pt x="5298114" y="919247"/>
                    <a:pt x="5291676" y="933285"/>
                    <a:pt x="5278085" y="925238"/>
                  </a:cubicBezTo>
                  <a:cubicBezTo>
                    <a:pt x="5228820" y="896179"/>
                    <a:pt x="5189390" y="924433"/>
                    <a:pt x="5151747" y="949021"/>
                  </a:cubicBezTo>
                  <a:cubicBezTo>
                    <a:pt x="5121794" y="968603"/>
                    <a:pt x="5087729" y="983266"/>
                    <a:pt x="5064214" y="1012057"/>
                  </a:cubicBezTo>
                  <a:cubicBezTo>
                    <a:pt x="5060190" y="1021355"/>
                    <a:pt x="5051606" y="1026810"/>
                    <a:pt x="5045080" y="1033962"/>
                  </a:cubicBezTo>
                  <a:cubicBezTo>
                    <a:pt x="5032293" y="1048000"/>
                    <a:pt x="5018523" y="1048358"/>
                    <a:pt x="5006453" y="1033426"/>
                  </a:cubicBezTo>
                  <a:cubicBezTo>
                    <a:pt x="4987677" y="1010179"/>
                    <a:pt x="4966934" y="1010715"/>
                    <a:pt x="4943419" y="1025290"/>
                  </a:cubicBezTo>
                  <a:cubicBezTo>
                    <a:pt x="4928397" y="1034588"/>
                    <a:pt x="4912750" y="1050682"/>
                    <a:pt x="4897550" y="1024574"/>
                  </a:cubicBezTo>
                  <a:cubicBezTo>
                    <a:pt x="4895762" y="1021445"/>
                    <a:pt x="4897997" y="1020819"/>
                    <a:pt x="4896567" y="1022518"/>
                  </a:cubicBezTo>
                  <a:cubicBezTo>
                    <a:pt x="4875912" y="1047464"/>
                    <a:pt x="4850341" y="1035840"/>
                    <a:pt x="4825842" y="1033247"/>
                  </a:cubicBezTo>
                  <a:cubicBezTo>
                    <a:pt x="4823338" y="1032979"/>
                    <a:pt x="4820656" y="1037450"/>
                    <a:pt x="4820209" y="1040579"/>
                  </a:cubicBezTo>
                  <a:cubicBezTo>
                    <a:pt x="4816722" y="1066419"/>
                    <a:pt x="4813682" y="1092259"/>
                    <a:pt x="4799108" y="1114880"/>
                  </a:cubicBezTo>
                  <a:cubicBezTo>
                    <a:pt x="4797856" y="1116758"/>
                    <a:pt x="4798124" y="1119887"/>
                    <a:pt x="4799823" y="1120602"/>
                  </a:cubicBezTo>
                  <a:cubicBezTo>
                    <a:pt x="4838628" y="1136965"/>
                    <a:pt x="4825306" y="1184979"/>
                    <a:pt x="4853113" y="1207957"/>
                  </a:cubicBezTo>
                  <a:cubicBezTo>
                    <a:pt x="4853292" y="1211087"/>
                    <a:pt x="4852844" y="1214127"/>
                    <a:pt x="4851950" y="1217077"/>
                  </a:cubicBezTo>
                  <a:cubicBezTo>
                    <a:pt x="4847033" y="1221906"/>
                    <a:pt x="4820835" y="1274211"/>
                    <a:pt x="4818242" y="1284404"/>
                  </a:cubicBezTo>
                  <a:cubicBezTo>
                    <a:pt x="4815917" y="1293524"/>
                    <a:pt x="4810285" y="1299694"/>
                    <a:pt x="4801254" y="1302644"/>
                  </a:cubicBezTo>
                  <a:cubicBezTo>
                    <a:pt x="4792402" y="1304432"/>
                    <a:pt x="4782209" y="1298978"/>
                    <a:pt x="4774788" y="1307920"/>
                  </a:cubicBezTo>
                  <a:cubicBezTo>
                    <a:pt x="4767188" y="1320705"/>
                    <a:pt x="4764148" y="1335637"/>
                    <a:pt x="4750468" y="1345115"/>
                  </a:cubicBezTo>
                  <a:cubicBezTo>
                    <a:pt x="4737593" y="1354056"/>
                    <a:pt x="4746534" y="1369345"/>
                    <a:pt x="4745193" y="1381684"/>
                  </a:cubicBezTo>
                  <a:cubicBezTo>
                    <a:pt x="4744924" y="1386065"/>
                    <a:pt x="4744656" y="1390536"/>
                    <a:pt x="4742868" y="1394470"/>
                  </a:cubicBezTo>
                  <a:cubicBezTo>
                    <a:pt x="4734553" y="1412263"/>
                    <a:pt x="4726685" y="1433096"/>
                    <a:pt x="4704242" y="1434437"/>
                  </a:cubicBezTo>
                  <a:cubicBezTo>
                    <a:pt x="4681442" y="1435778"/>
                    <a:pt x="4679028" y="1412531"/>
                    <a:pt x="4673395" y="1397599"/>
                  </a:cubicBezTo>
                  <a:cubicBezTo>
                    <a:pt x="4652831" y="1343774"/>
                    <a:pt x="4629405" y="1291289"/>
                    <a:pt x="4606426" y="1238536"/>
                  </a:cubicBezTo>
                  <a:cubicBezTo>
                    <a:pt x="4600435" y="1224767"/>
                    <a:pt x="4601151" y="1211355"/>
                    <a:pt x="4605085" y="1197228"/>
                  </a:cubicBezTo>
                  <a:cubicBezTo>
                    <a:pt x="4611344" y="1174696"/>
                    <a:pt x="4628332" y="1155473"/>
                    <a:pt x="4624219" y="1129365"/>
                  </a:cubicBezTo>
                  <a:cubicBezTo>
                    <a:pt x="4622788" y="1120513"/>
                    <a:pt x="4633875" y="1115595"/>
                    <a:pt x="4641297" y="1111214"/>
                  </a:cubicBezTo>
                  <a:cubicBezTo>
                    <a:pt x="4689221" y="1082960"/>
                    <a:pt x="4725791" y="1043798"/>
                    <a:pt x="4752704" y="995337"/>
                  </a:cubicBezTo>
                  <a:cubicBezTo>
                    <a:pt x="4757621" y="986396"/>
                    <a:pt x="4765042" y="976739"/>
                    <a:pt x="4774341" y="977007"/>
                  </a:cubicBezTo>
                  <a:cubicBezTo>
                    <a:pt x="4809748" y="978080"/>
                    <a:pt x="4808943" y="951972"/>
                    <a:pt x="4813056" y="929083"/>
                  </a:cubicBezTo>
                  <a:cubicBezTo>
                    <a:pt x="4814576" y="920589"/>
                    <a:pt x="4814755" y="911737"/>
                    <a:pt x="4818510" y="903690"/>
                  </a:cubicBezTo>
                  <a:cubicBezTo>
                    <a:pt x="4820746" y="899935"/>
                    <a:pt x="4824054" y="897699"/>
                    <a:pt x="4828167" y="896090"/>
                  </a:cubicBezTo>
                  <a:cubicBezTo>
                    <a:pt x="4829955" y="895464"/>
                    <a:pt x="4832548" y="897073"/>
                    <a:pt x="4833531" y="894212"/>
                  </a:cubicBezTo>
                  <a:cubicBezTo>
                    <a:pt x="4831386" y="894033"/>
                    <a:pt x="4829329" y="893765"/>
                    <a:pt x="4827183" y="893318"/>
                  </a:cubicBezTo>
                  <a:cubicBezTo>
                    <a:pt x="4807602" y="892245"/>
                    <a:pt x="4798840" y="901544"/>
                    <a:pt x="4801075" y="920767"/>
                  </a:cubicBezTo>
                  <a:cubicBezTo>
                    <a:pt x="4803042" y="937487"/>
                    <a:pt x="4798482" y="949111"/>
                    <a:pt x="4779080" y="948306"/>
                  </a:cubicBezTo>
                  <a:cubicBezTo>
                    <a:pt x="4762092" y="947591"/>
                    <a:pt x="4754849" y="960466"/>
                    <a:pt x="4745640" y="970927"/>
                  </a:cubicBezTo>
                  <a:cubicBezTo>
                    <a:pt x="4735447" y="982551"/>
                    <a:pt x="4723376" y="988899"/>
                    <a:pt x="4708266" y="980941"/>
                  </a:cubicBezTo>
                  <a:cubicBezTo>
                    <a:pt x="4693781" y="973252"/>
                    <a:pt x="4680548" y="965563"/>
                    <a:pt x="4682426" y="944372"/>
                  </a:cubicBezTo>
                  <a:cubicBezTo>
                    <a:pt x="4684840" y="916207"/>
                    <a:pt x="4675362" y="910485"/>
                    <a:pt x="4648270" y="921572"/>
                  </a:cubicBezTo>
                  <a:cubicBezTo>
                    <a:pt x="4620822" y="932838"/>
                    <a:pt x="4594624" y="945803"/>
                    <a:pt x="4584609" y="977454"/>
                  </a:cubicBezTo>
                  <a:cubicBezTo>
                    <a:pt x="4582285" y="984786"/>
                    <a:pt x="4575668" y="989614"/>
                    <a:pt x="4569946" y="994621"/>
                  </a:cubicBezTo>
                  <a:cubicBezTo>
                    <a:pt x="4557250" y="1005708"/>
                    <a:pt x="4554657" y="1015097"/>
                    <a:pt x="4568336" y="1029492"/>
                  </a:cubicBezTo>
                  <a:cubicBezTo>
                    <a:pt x="4584073" y="1045944"/>
                    <a:pt x="4579513" y="1056941"/>
                    <a:pt x="4556624" y="1058104"/>
                  </a:cubicBezTo>
                  <a:cubicBezTo>
                    <a:pt x="4536149" y="1059087"/>
                    <a:pt x="4516836" y="1069816"/>
                    <a:pt x="4495913" y="1064720"/>
                  </a:cubicBezTo>
                  <a:cubicBezTo>
                    <a:pt x="4489297" y="1061233"/>
                    <a:pt x="4482770" y="1061322"/>
                    <a:pt x="4476332" y="1065346"/>
                  </a:cubicBezTo>
                  <a:cubicBezTo>
                    <a:pt x="4469626" y="1073751"/>
                    <a:pt x="4461490" y="1077238"/>
                    <a:pt x="4450940" y="1073482"/>
                  </a:cubicBezTo>
                  <a:cubicBezTo>
                    <a:pt x="4442713" y="1063289"/>
                    <a:pt x="4447720" y="1057031"/>
                    <a:pt x="4457377" y="1052113"/>
                  </a:cubicBezTo>
                  <a:cubicBezTo>
                    <a:pt x="4457645" y="1051934"/>
                    <a:pt x="4457645" y="1051934"/>
                    <a:pt x="4456483" y="1050146"/>
                  </a:cubicBezTo>
                  <a:cubicBezTo>
                    <a:pt x="4454069" y="1046480"/>
                    <a:pt x="4457556" y="1051308"/>
                    <a:pt x="4453264" y="1049967"/>
                  </a:cubicBezTo>
                  <a:cubicBezTo>
                    <a:pt x="4441194" y="1047464"/>
                    <a:pt x="4430911" y="1041026"/>
                    <a:pt x="4420539" y="1035214"/>
                  </a:cubicBezTo>
                  <a:cubicBezTo>
                    <a:pt x="4407664" y="1027972"/>
                    <a:pt x="4397471" y="1030028"/>
                    <a:pt x="4384596" y="1038165"/>
                  </a:cubicBezTo>
                  <a:cubicBezTo>
                    <a:pt x="4349726" y="1060071"/>
                    <a:pt x="4311278" y="1061054"/>
                    <a:pt x="4274083" y="1046122"/>
                  </a:cubicBezTo>
                  <a:cubicBezTo>
                    <a:pt x="4234831" y="1030386"/>
                    <a:pt x="4194596" y="1038791"/>
                    <a:pt x="4172154" y="1075181"/>
                  </a:cubicBezTo>
                  <a:cubicBezTo>
                    <a:pt x="4142380" y="1123463"/>
                    <a:pt x="4103844" y="1165129"/>
                    <a:pt x="4072728" y="1212339"/>
                  </a:cubicBezTo>
                  <a:cubicBezTo>
                    <a:pt x="4064771" y="1224409"/>
                    <a:pt x="4052074" y="1231204"/>
                    <a:pt x="4041434" y="1240324"/>
                  </a:cubicBezTo>
                  <a:cubicBezTo>
                    <a:pt x="4058423" y="1262946"/>
                    <a:pt x="4093382" y="1251769"/>
                    <a:pt x="4108851" y="1277788"/>
                  </a:cubicBezTo>
                  <a:cubicBezTo>
                    <a:pt x="4112785" y="1284404"/>
                    <a:pt x="4119938" y="1278145"/>
                    <a:pt x="4124498" y="1272781"/>
                  </a:cubicBezTo>
                  <a:cubicBezTo>
                    <a:pt x="4138982" y="1255882"/>
                    <a:pt x="4156596" y="1258743"/>
                    <a:pt x="4170902" y="1270456"/>
                  </a:cubicBezTo>
                  <a:cubicBezTo>
                    <a:pt x="4192540" y="1288160"/>
                    <a:pt x="4210154" y="1308188"/>
                    <a:pt x="4222672" y="1335637"/>
                  </a:cubicBezTo>
                  <a:cubicBezTo>
                    <a:pt x="4237782" y="1368809"/>
                    <a:pt x="4240107" y="1398315"/>
                    <a:pt x="4230719" y="1432023"/>
                  </a:cubicBezTo>
                  <a:cubicBezTo>
                    <a:pt x="4224996" y="1452677"/>
                    <a:pt x="4235547" y="1472794"/>
                    <a:pt x="4241806" y="1492376"/>
                  </a:cubicBezTo>
                  <a:cubicBezTo>
                    <a:pt x="4251999" y="1524206"/>
                    <a:pt x="4249406" y="1551477"/>
                    <a:pt x="4223477" y="1575886"/>
                  </a:cubicBezTo>
                  <a:cubicBezTo>
                    <a:pt x="4208455" y="1590013"/>
                    <a:pt x="4202107" y="1609147"/>
                    <a:pt x="4196206" y="1629891"/>
                  </a:cubicBezTo>
                  <a:cubicBezTo>
                    <a:pt x="4184225" y="1671735"/>
                    <a:pt x="4161067" y="1709467"/>
                    <a:pt x="4135227" y="1744606"/>
                  </a:cubicBezTo>
                  <a:cubicBezTo>
                    <a:pt x="4123335" y="1760789"/>
                    <a:pt x="4105453" y="1759895"/>
                    <a:pt x="4087392" y="1755603"/>
                  </a:cubicBezTo>
                  <a:cubicBezTo>
                    <a:pt x="4076126" y="1752921"/>
                    <a:pt x="4063340" y="1740224"/>
                    <a:pt x="4054041" y="1749076"/>
                  </a:cubicBezTo>
                  <a:cubicBezTo>
                    <a:pt x="4042776" y="1759716"/>
                    <a:pt x="4031420" y="1774380"/>
                    <a:pt x="4030794" y="1790921"/>
                  </a:cubicBezTo>
                  <a:cubicBezTo>
                    <a:pt x="4029900" y="1815151"/>
                    <a:pt x="4019439" y="1832229"/>
                    <a:pt x="4000484" y="1845551"/>
                  </a:cubicBezTo>
                  <a:cubicBezTo>
                    <a:pt x="3988235" y="1854135"/>
                    <a:pt x="3987251" y="1863702"/>
                    <a:pt x="3997176" y="1875683"/>
                  </a:cubicBezTo>
                  <a:cubicBezTo>
                    <a:pt x="4006921" y="1887396"/>
                    <a:pt x="4016220" y="1899288"/>
                    <a:pt x="4027307" y="1909928"/>
                  </a:cubicBezTo>
                  <a:cubicBezTo>
                    <a:pt x="4050644" y="1932370"/>
                    <a:pt x="4066201" y="1959015"/>
                    <a:pt x="4071119" y="1991829"/>
                  </a:cubicBezTo>
                  <a:cubicBezTo>
                    <a:pt x="4073444" y="2007565"/>
                    <a:pt x="4073891" y="2020351"/>
                    <a:pt x="4054846" y="2024553"/>
                  </a:cubicBezTo>
                  <a:cubicBezTo>
                    <a:pt x="4043848" y="2026967"/>
                    <a:pt x="4035801" y="2034925"/>
                    <a:pt x="4026592" y="2040469"/>
                  </a:cubicBezTo>
                  <a:cubicBezTo>
                    <a:pt x="3999322" y="2056920"/>
                    <a:pt x="3983496" y="2051198"/>
                    <a:pt x="3971425" y="2020977"/>
                  </a:cubicBezTo>
                  <a:cubicBezTo>
                    <a:pt x="3966150" y="2007654"/>
                    <a:pt x="3966776" y="1993259"/>
                    <a:pt x="3962395" y="1979669"/>
                  </a:cubicBezTo>
                  <a:cubicBezTo>
                    <a:pt x="3954347" y="1954902"/>
                    <a:pt x="3949966" y="1929688"/>
                    <a:pt x="3916616" y="1925038"/>
                  </a:cubicBezTo>
                  <a:cubicBezTo>
                    <a:pt x="3903562" y="1923250"/>
                    <a:pt x="3902131" y="1908229"/>
                    <a:pt x="3900611" y="1895801"/>
                  </a:cubicBezTo>
                  <a:cubicBezTo>
                    <a:pt x="3896498" y="1860572"/>
                    <a:pt x="3875934" y="1849754"/>
                    <a:pt x="3844729" y="1865043"/>
                  </a:cubicBezTo>
                  <a:cubicBezTo>
                    <a:pt x="3831049" y="1871749"/>
                    <a:pt x="3818263" y="1892939"/>
                    <a:pt x="3802527" y="1879706"/>
                  </a:cubicBezTo>
                  <a:cubicBezTo>
                    <a:pt x="3788489" y="1867904"/>
                    <a:pt x="3788221" y="1846535"/>
                    <a:pt x="3793586" y="1827579"/>
                  </a:cubicBezTo>
                  <a:cubicBezTo>
                    <a:pt x="3794479" y="1824450"/>
                    <a:pt x="3793765" y="1821052"/>
                    <a:pt x="3789294" y="1817565"/>
                  </a:cubicBezTo>
                  <a:cubicBezTo>
                    <a:pt x="3770070" y="1823377"/>
                    <a:pt x="3763901" y="1844925"/>
                    <a:pt x="3748343" y="1855744"/>
                  </a:cubicBezTo>
                  <a:cubicBezTo>
                    <a:pt x="3744052" y="1858784"/>
                    <a:pt x="3740743" y="1864149"/>
                    <a:pt x="3739044" y="1868888"/>
                  </a:cubicBezTo>
                  <a:cubicBezTo>
                    <a:pt x="3735289" y="1879349"/>
                    <a:pt x="3705604" y="1869961"/>
                    <a:pt x="3720089" y="1893029"/>
                  </a:cubicBezTo>
                  <a:cubicBezTo>
                    <a:pt x="3738419" y="1921998"/>
                    <a:pt x="3759430" y="1929688"/>
                    <a:pt x="3782499" y="1917438"/>
                  </a:cubicBezTo>
                  <a:cubicBezTo>
                    <a:pt x="3793675" y="1911537"/>
                    <a:pt x="3845713" y="1917617"/>
                    <a:pt x="3853670" y="1926737"/>
                  </a:cubicBezTo>
                  <a:cubicBezTo>
                    <a:pt x="3864757" y="1939523"/>
                    <a:pt x="3858051" y="1949000"/>
                    <a:pt x="3845713" y="1955259"/>
                  </a:cubicBezTo>
                  <a:cubicBezTo>
                    <a:pt x="3830870" y="1962770"/>
                    <a:pt x="3817995" y="1972426"/>
                    <a:pt x="3806818" y="1984586"/>
                  </a:cubicBezTo>
                  <a:cubicBezTo>
                    <a:pt x="3793049" y="1999697"/>
                    <a:pt x="3790098" y="2014897"/>
                    <a:pt x="3806550" y="2030097"/>
                  </a:cubicBezTo>
                  <a:cubicBezTo>
                    <a:pt x="3833016" y="2054595"/>
                    <a:pt x="3850451" y="2086963"/>
                    <a:pt x="3877990" y="2110567"/>
                  </a:cubicBezTo>
                  <a:cubicBezTo>
                    <a:pt x="3895067" y="2125141"/>
                    <a:pt x="3891491" y="2147315"/>
                    <a:pt x="3889434" y="2164572"/>
                  </a:cubicBezTo>
                  <a:cubicBezTo>
                    <a:pt x="3887110" y="2183795"/>
                    <a:pt x="3909374" y="2176553"/>
                    <a:pt x="3910714" y="2209814"/>
                  </a:cubicBezTo>
                  <a:cubicBezTo>
                    <a:pt x="3891491" y="2284294"/>
                    <a:pt x="3873787" y="2359489"/>
                    <a:pt x="3806997" y="2409381"/>
                  </a:cubicBezTo>
                  <a:cubicBezTo>
                    <a:pt x="3797162" y="2416712"/>
                    <a:pt x="3786880" y="2422077"/>
                    <a:pt x="3774898" y="2424491"/>
                  </a:cubicBezTo>
                  <a:cubicBezTo>
                    <a:pt x="3737256" y="2432091"/>
                    <a:pt x="3704889" y="2452835"/>
                    <a:pt x="3669929" y="2467140"/>
                  </a:cubicBezTo>
                  <a:cubicBezTo>
                    <a:pt x="3661703" y="2470538"/>
                    <a:pt x="3654819" y="2475813"/>
                    <a:pt x="3651153" y="2484397"/>
                  </a:cubicBezTo>
                  <a:cubicBezTo>
                    <a:pt x="3639351" y="2512383"/>
                    <a:pt x="3627817" y="2501832"/>
                    <a:pt x="3614494" y="2485023"/>
                  </a:cubicBezTo>
                  <a:cubicBezTo>
                    <a:pt x="3595360" y="2460882"/>
                    <a:pt x="3579445" y="2460345"/>
                    <a:pt x="3558523" y="2482430"/>
                  </a:cubicBezTo>
                  <a:cubicBezTo>
                    <a:pt x="3551012" y="2490298"/>
                    <a:pt x="3542786" y="2497451"/>
                    <a:pt x="3535454" y="2505498"/>
                  </a:cubicBezTo>
                  <a:cubicBezTo>
                    <a:pt x="3525798" y="2516138"/>
                    <a:pt x="3520254" y="2529729"/>
                    <a:pt x="3528838" y="2541173"/>
                  </a:cubicBezTo>
                  <a:cubicBezTo>
                    <a:pt x="3548687" y="2567728"/>
                    <a:pt x="3561562" y="2600900"/>
                    <a:pt x="3594376" y="2616011"/>
                  </a:cubicBezTo>
                  <a:cubicBezTo>
                    <a:pt x="3659021" y="2645874"/>
                    <a:pt x="3672969" y="2703276"/>
                    <a:pt x="3665727" y="2765865"/>
                  </a:cubicBezTo>
                  <a:cubicBezTo>
                    <a:pt x="3664028" y="2780528"/>
                    <a:pt x="3658932" y="2795549"/>
                    <a:pt x="3645431" y="2801361"/>
                  </a:cubicBezTo>
                  <a:cubicBezTo>
                    <a:pt x="3616729" y="2813700"/>
                    <a:pt x="3596701" y="2837304"/>
                    <a:pt x="3571219" y="2853488"/>
                  </a:cubicBezTo>
                  <a:cubicBezTo>
                    <a:pt x="3548419" y="2867883"/>
                    <a:pt x="3534113" y="2863770"/>
                    <a:pt x="3527765" y="2837662"/>
                  </a:cubicBezTo>
                  <a:cubicBezTo>
                    <a:pt x="3523205" y="2818796"/>
                    <a:pt x="3512118" y="2809408"/>
                    <a:pt x="3497097" y="2798679"/>
                  </a:cubicBezTo>
                  <a:cubicBezTo>
                    <a:pt x="3464998" y="2775789"/>
                    <a:pt x="3438801" y="2744585"/>
                    <a:pt x="3397224" y="2734302"/>
                  </a:cubicBezTo>
                  <a:cubicBezTo>
                    <a:pt x="3395078" y="2737253"/>
                    <a:pt x="3399906" y="2744853"/>
                    <a:pt x="3398297" y="2751738"/>
                  </a:cubicBezTo>
                  <a:cubicBezTo>
                    <a:pt x="3398118" y="2756655"/>
                    <a:pt x="3397313" y="2761483"/>
                    <a:pt x="3396151" y="2766312"/>
                  </a:cubicBezTo>
                  <a:cubicBezTo>
                    <a:pt x="3387389" y="2815130"/>
                    <a:pt x="3414212" y="2868867"/>
                    <a:pt x="3453017" y="2898730"/>
                  </a:cubicBezTo>
                  <a:cubicBezTo>
                    <a:pt x="3490302" y="2927431"/>
                    <a:pt x="3527586" y="2958994"/>
                    <a:pt x="3537421" y="3009869"/>
                  </a:cubicBezTo>
                  <a:cubicBezTo>
                    <a:pt x="3540014" y="3023370"/>
                    <a:pt x="3549850" y="3032579"/>
                    <a:pt x="3556734" y="3043577"/>
                  </a:cubicBezTo>
                  <a:cubicBezTo>
                    <a:pt x="3565050" y="3056810"/>
                    <a:pt x="3573454" y="3072010"/>
                    <a:pt x="3560847" y="3085511"/>
                  </a:cubicBezTo>
                  <a:cubicBezTo>
                    <a:pt x="3549403" y="3097671"/>
                    <a:pt x="3533935" y="3089803"/>
                    <a:pt x="3520880" y="3085064"/>
                  </a:cubicBezTo>
                  <a:cubicBezTo>
                    <a:pt x="3504428" y="3079073"/>
                    <a:pt x="3493699" y="3063247"/>
                    <a:pt x="3476621" y="3057972"/>
                  </a:cubicBezTo>
                  <a:cubicBezTo>
                    <a:pt x="3464193" y="3051713"/>
                    <a:pt x="3468753" y="3037318"/>
                    <a:pt x="3462405" y="3028109"/>
                  </a:cubicBezTo>
                  <a:cubicBezTo>
                    <a:pt x="3451586" y="3018273"/>
                    <a:pt x="3444434" y="3009064"/>
                    <a:pt x="3442645" y="2991629"/>
                  </a:cubicBezTo>
                  <a:cubicBezTo>
                    <a:pt x="3439694" y="2962570"/>
                    <a:pt x="3420650" y="2938518"/>
                    <a:pt x="3401337" y="2916255"/>
                  </a:cubicBezTo>
                  <a:cubicBezTo>
                    <a:pt x="3393648" y="2907314"/>
                    <a:pt x="3385958" y="2898373"/>
                    <a:pt x="3378269" y="2889431"/>
                  </a:cubicBezTo>
                  <a:cubicBezTo>
                    <a:pt x="3372457" y="2883441"/>
                    <a:pt x="3365483" y="2883351"/>
                    <a:pt x="3358062" y="2885587"/>
                  </a:cubicBezTo>
                  <a:cubicBezTo>
                    <a:pt x="3337944" y="2863234"/>
                    <a:pt x="3357257" y="2837572"/>
                    <a:pt x="3352876" y="2813253"/>
                  </a:cubicBezTo>
                  <a:cubicBezTo>
                    <a:pt x="3350462" y="2800020"/>
                    <a:pt x="3340001" y="2789112"/>
                    <a:pt x="3340716" y="2780170"/>
                  </a:cubicBezTo>
                  <a:cubicBezTo>
                    <a:pt x="3343220" y="2746641"/>
                    <a:pt x="3327573" y="2725451"/>
                    <a:pt x="3307097" y="2701309"/>
                  </a:cubicBezTo>
                  <a:cubicBezTo>
                    <a:pt x="3293238" y="2685036"/>
                    <a:pt x="3293060" y="2657230"/>
                    <a:pt x="3286711" y="2634519"/>
                  </a:cubicBezTo>
                  <a:cubicBezTo>
                    <a:pt x="3268919" y="2621465"/>
                    <a:pt x="3254523" y="2632284"/>
                    <a:pt x="3239770" y="2641046"/>
                  </a:cubicBezTo>
                  <a:lnTo>
                    <a:pt x="3238161" y="2642655"/>
                  </a:lnTo>
                  <a:lnTo>
                    <a:pt x="3238965" y="2644712"/>
                  </a:lnTo>
                  <a:cubicBezTo>
                    <a:pt x="3224481" y="2660627"/>
                    <a:pt x="3210622" y="2658839"/>
                    <a:pt x="3197121" y="2643460"/>
                  </a:cubicBezTo>
                  <a:cubicBezTo>
                    <a:pt x="3196137" y="2629422"/>
                    <a:pt x="3195780" y="2615385"/>
                    <a:pt x="3200787" y="2601794"/>
                  </a:cubicBezTo>
                  <a:cubicBezTo>
                    <a:pt x="3186391" y="2561470"/>
                    <a:pt x="3148213" y="2543677"/>
                    <a:pt x="3120138" y="2516317"/>
                  </a:cubicBezTo>
                  <a:cubicBezTo>
                    <a:pt x="3105832" y="2502369"/>
                    <a:pt x="3101003" y="2483145"/>
                    <a:pt x="3095728" y="2464458"/>
                  </a:cubicBezTo>
                  <a:cubicBezTo>
                    <a:pt x="3088575" y="2457931"/>
                    <a:pt x="3080886" y="2462849"/>
                    <a:pt x="3073376" y="2463296"/>
                  </a:cubicBezTo>
                  <a:cubicBezTo>
                    <a:pt x="3067296" y="2460166"/>
                    <a:pt x="3062110" y="2463832"/>
                    <a:pt x="3056656" y="2465531"/>
                  </a:cubicBezTo>
                  <a:cubicBezTo>
                    <a:pt x="3045837" y="2468839"/>
                    <a:pt x="3033766" y="2461955"/>
                    <a:pt x="3023394" y="2469287"/>
                  </a:cubicBezTo>
                  <a:cubicBezTo>
                    <a:pt x="2991117" y="2450242"/>
                    <a:pt x="2982444" y="2456232"/>
                    <a:pt x="2972788" y="2495663"/>
                  </a:cubicBezTo>
                  <a:cubicBezTo>
                    <a:pt x="2969568" y="2508985"/>
                    <a:pt x="2957587" y="2523470"/>
                    <a:pt x="2945517" y="2530623"/>
                  </a:cubicBezTo>
                  <a:cubicBezTo>
                    <a:pt x="2913329" y="2549757"/>
                    <a:pt x="2897592" y="2582660"/>
                    <a:pt x="2873809" y="2608679"/>
                  </a:cubicBezTo>
                  <a:cubicBezTo>
                    <a:pt x="2866298" y="2618872"/>
                    <a:pt x="2875239" y="2634698"/>
                    <a:pt x="2862096" y="2642924"/>
                  </a:cubicBezTo>
                  <a:cubicBezTo>
                    <a:pt x="2838223" y="2652938"/>
                    <a:pt x="2826331" y="2670820"/>
                    <a:pt x="2827136" y="2696839"/>
                  </a:cubicBezTo>
                  <a:cubicBezTo>
                    <a:pt x="2824186" y="2706406"/>
                    <a:pt x="2822218" y="2715973"/>
                    <a:pt x="2826957" y="2725540"/>
                  </a:cubicBezTo>
                  <a:cubicBezTo>
                    <a:pt x="2829371" y="2731084"/>
                    <a:pt x="2831785" y="2736538"/>
                    <a:pt x="2833574" y="2742349"/>
                  </a:cubicBezTo>
                  <a:cubicBezTo>
                    <a:pt x="2835987" y="2751738"/>
                    <a:pt x="2836166" y="2761126"/>
                    <a:pt x="2834557" y="2770603"/>
                  </a:cubicBezTo>
                  <a:cubicBezTo>
                    <a:pt x="2828924" y="2786072"/>
                    <a:pt x="2824722" y="2801450"/>
                    <a:pt x="2833663" y="2817455"/>
                  </a:cubicBezTo>
                  <a:cubicBezTo>
                    <a:pt x="2837686" y="2824697"/>
                    <a:pt x="2836166" y="2832119"/>
                    <a:pt x="2830623" y="2838556"/>
                  </a:cubicBezTo>
                  <a:cubicBezTo>
                    <a:pt x="2815870" y="2855902"/>
                    <a:pt x="2806303" y="2876735"/>
                    <a:pt x="2791729" y="2894349"/>
                  </a:cubicBezTo>
                  <a:cubicBezTo>
                    <a:pt x="2765621" y="2925732"/>
                    <a:pt x="2752120" y="2925017"/>
                    <a:pt x="2731644" y="2889610"/>
                  </a:cubicBezTo>
                  <a:cubicBezTo>
                    <a:pt x="2728962" y="2884871"/>
                    <a:pt x="2726906" y="2879864"/>
                    <a:pt x="2725743" y="2874589"/>
                  </a:cubicBezTo>
                  <a:cubicBezTo>
                    <a:pt x="2725207" y="2864575"/>
                    <a:pt x="2724849" y="2854382"/>
                    <a:pt x="2716266" y="2847140"/>
                  </a:cubicBezTo>
                  <a:cubicBezTo>
                    <a:pt x="2700261" y="2822373"/>
                    <a:pt x="2671291" y="2805653"/>
                    <a:pt x="2670129" y="2771944"/>
                  </a:cubicBezTo>
                  <a:cubicBezTo>
                    <a:pt x="2662619" y="2764613"/>
                    <a:pt x="2671560" y="2750486"/>
                    <a:pt x="2659042" y="2745210"/>
                  </a:cubicBezTo>
                  <a:cubicBezTo>
                    <a:pt x="2642769" y="2723573"/>
                    <a:pt x="2623278" y="2704081"/>
                    <a:pt x="2612727" y="2678510"/>
                  </a:cubicBezTo>
                  <a:cubicBezTo>
                    <a:pt x="2605574" y="2655084"/>
                    <a:pt x="2598510" y="2631658"/>
                    <a:pt x="2591358" y="2608232"/>
                  </a:cubicBezTo>
                  <a:cubicBezTo>
                    <a:pt x="2585993" y="2599202"/>
                    <a:pt x="2581969" y="2589634"/>
                    <a:pt x="2580181" y="2579263"/>
                  </a:cubicBezTo>
                  <a:cubicBezTo>
                    <a:pt x="2565607" y="2553870"/>
                    <a:pt x="2569988" y="2523291"/>
                    <a:pt x="2558007" y="2497183"/>
                  </a:cubicBezTo>
                  <a:cubicBezTo>
                    <a:pt x="2553894" y="2492981"/>
                    <a:pt x="2547904" y="2489941"/>
                    <a:pt x="2548977" y="2480731"/>
                  </a:cubicBezTo>
                  <a:cubicBezTo>
                    <a:pt x="2544238" y="2489046"/>
                    <a:pt x="2546741" y="2498703"/>
                    <a:pt x="2538426" y="2503084"/>
                  </a:cubicBezTo>
                  <a:cubicBezTo>
                    <a:pt x="2512408" y="2522039"/>
                    <a:pt x="2489697" y="2523202"/>
                    <a:pt x="2472351" y="2491460"/>
                  </a:cubicBezTo>
                  <a:cubicBezTo>
                    <a:pt x="2469311" y="2486006"/>
                    <a:pt x="2464483" y="2479479"/>
                    <a:pt x="2459118" y="2477602"/>
                  </a:cubicBezTo>
                  <a:cubicBezTo>
                    <a:pt x="2422817" y="2464905"/>
                    <a:pt x="2451786" y="2458289"/>
                    <a:pt x="2461353" y="2449884"/>
                  </a:cubicBezTo>
                  <a:cubicBezTo>
                    <a:pt x="2461112" y="2445834"/>
                    <a:pt x="2454674" y="2442168"/>
                    <a:pt x="2442040" y="2438886"/>
                  </a:cubicBezTo>
                  <a:cubicBezTo>
                    <a:pt x="2413607" y="2423865"/>
                    <a:pt x="2387768" y="2403122"/>
                    <a:pt x="2363180" y="2384435"/>
                  </a:cubicBezTo>
                  <a:cubicBezTo>
                    <a:pt x="2326879" y="2356896"/>
                    <a:pt x="2293617" y="2367089"/>
                    <a:pt x="2257763" y="2369145"/>
                  </a:cubicBezTo>
                  <a:cubicBezTo>
                    <a:pt x="2251504" y="2369503"/>
                    <a:pt x="2245246" y="2372096"/>
                    <a:pt x="2239076" y="2373616"/>
                  </a:cubicBezTo>
                  <a:cubicBezTo>
                    <a:pt x="2219495" y="2380232"/>
                    <a:pt x="2198305" y="2371023"/>
                    <a:pt x="2178902" y="2379785"/>
                  </a:cubicBezTo>
                  <a:cubicBezTo>
                    <a:pt x="2158516" y="2383630"/>
                    <a:pt x="2138488" y="2380322"/>
                    <a:pt x="2118371" y="2376656"/>
                  </a:cubicBezTo>
                  <a:cubicBezTo>
                    <a:pt x="2099326" y="2373080"/>
                    <a:pt x="2083679" y="2365390"/>
                    <a:pt x="2076705" y="2345988"/>
                  </a:cubicBezTo>
                  <a:cubicBezTo>
                    <a:pt x="2072413" y="2334007"/>
                    <a:pt x="2064902" y="2328553"/>
                    <a:pt x="2052116" y="2332844"/>
                  </a:cubicBezTo>
                  <a:cubicBezTo>
                    <a:pt x="2021895" y="2346793"/>
                    <a:pt x="1993731" y="2346256"/>
                    <a:pt x="1968159" y="2322204"/>
                  </a:cubicBezTo>
                  <a:cubicBezTo>
                    <a:pt x="1961900" y="2316303"/>
                    <a:pt x="1953585" y="2311743"/>
                    <a:pt x="1944912" y="2310938"/>
                  </a:cubicBezTo>
                  <a:cubicBezTo>
                    <a:pt x="1916032" y="2308167"/>
                    <a:pt x="1902084" y="2288586"/>
                    <a:pt x="1890282" y="2265338"/>
                  </a:cubicBezTo>
                  <a:cubicBezTo>
                    <a:pt x="1881608" y="2248261"/>
                    <a:pt x="1872220" y="2224030"/>
                    <a:pt x="1848348" y="2236012"/>
                  </a:cubicBezTo>
                  <a:cubicBezTo>
                    <a:pt x="1823223" y="2248619"/>
                    <a:pt x="1844771" y="2267753"/>
                    <a:pt x="1850136" y="2283758"/>
                  </a:cubicBezTo>
                  <a:cubicBezTo>
                    <a:pt x="1852192" y="2289927"/>
                    <a:pt x="1854159" y="2297974"/>
                    <a:pt x="1859435" y="2300656"/>
                  </a:cubicBezTo>
                  <a:cubicBezTo>
                    <a:pt x="1889119" y="2316303"/>
                    <a:pt x="1894126" y="2349028"/>
                    <a:pt x="1912188" y="2374599"/>
                  </a:cubicBezTo>
                  <a:cubicBezTo>
                    <a:pt x="1915317" y="2363244"/>
                    <a:pt x="1917463" y="2350369"/>
                    <a:pt x="1931590" y="2350995"/>
                  </a:cubicBezTo>
                  <a:cubicBezTo>
                    <a:pt x="1944912" y="2351621"/>
                    <a:pt x="1948041" y="2363334"/>
                    <a:pt x="1950992" y="2373974"/>
                  </a:cubicBezTo>
                  <a:cubicBezTo>
                    <a:pt x="1951528" y="2376030"/>
                    <a:pt x="1951350" y="2378355"/>
                    <a:pt x="1951886" y="2380411"/>
                  </a:cubicBezTo>
                  <a:cubicBezTo>
                    <a:pt x="1954747" y="2391767"/>
                    <a:pt x="1941157" y="2410811"/>
                    <a:pt x="1960559" y="2413404"/>
                  </a:cubicBezTo>
                  <a:cubicBezTo>
                    <a:pt x="1980051" y="2415997"/>
                    <a:pt x="2003209" y="2415908"/>
                    <a:pt x="2015815" y="2394807"/>
                  </a:cubicBezTo>
                  <a:cubicBezTo>
                    <a:pt x="2024846" y="2379785"/>
                    <a:pt x="2036738" y="2367000"/>
                    <a:pt x="2045590" y="2351978"/>
                  </a:cubicBezTo>
                  <a:cubicBezTo>
                    <a:pt x="2051133" y="2342590"/>
                    <a:pt x="2057034" y="2332308"/>
                    <a:pt x="2071072" y="2339461"/>
                  </a:cubicBezTo>
                  <a:cubicBezTo>
                    <a:pt x="2077599" y="2347597"/>
                    <a:pt x="2077063" y="2357611"/>
                    <a:pt x="2078046" y="2367089"/>
                  </a:cubicBezTo>
                  <a:cubicBezTo>
                    <a:pt x="2080371" y="2388369"/>
                    <a:pt x="2091011" y="2404731"/>
                    <a:pt x="2111128" y="2410632"/>
                  </a:cubicBezTo>
                  <a:cubicBezTo>
                    <a:pt x="2143674" y="2420110"/>
                    <a:pt x="2166206" y="2442820"/>
                    <a:pt x="2190168" y="2464279"/>
                  </a:cubicBezTo>
                  <a:cubicBezTo>
                    <a:pt x="2195354" y="2473757"/>
                    <a:pt x="2195175" y="2483682"/>
                    <a:pt x="2192850" y="2493785"/>
                  </a:cubicBezTo>
                  <a:cubicBezTo>
                    <a:pt x="2170945" y="2548952"/>
                    <a:pt x="2135895" y="2595267"/>
                    <a:pt x="2095213" y="2637738"/>
                  </a:cubicBezTo>
                  <a:cubicBezTo>
                    <a:pt x="2087703" y="2645606"/>
                    <a:pt x="2080281" y="2653742"/>
                    <a:pt x="2070357" y="2658749"/>
                  </a:cubicBezTo>
                  <a:cubicBezTo>
                    <a:pt x="2062041" y="2663041"/>
                    <a:pt x="2053458" y="2666707"/>
                    <a:pt x="2044874" y="2670284"/>
                  </a:cubicBezTo>
                  <a:cubicBezTo>
                    <a:pt x="2015011" y="2706048"/>
                    <a:pt x="1971914" y="2719549"/>
                    <a:pt x="1932931" y="2741187"/>
                  </a:cubicBezTo>
                  <a:cubicBezTo>
                    <a:pt x="1888762" y="2765686"/>
                    <a:pt x="1840032" y="2777130"/>
                    <a:pt x="1796042" y="2800914"/>
                  </a:cubicBezTo>
                  <a:cubicBezTo>
                    <a:pt x="1775656" y="2811911"/>
                    <a:pt x="1747134" y="2797069"/>
                    <a:pt x="1737120" y="2773375"/>
                  </a:cubicBezTo>
                  <a:cubicBezTo>
                    <a:pt x="1729967" y="2756387"/>
                    <a:pt x="1720042" y="2738594"/>
                    <a:pt x="1719237" y="2721159"/>
                  </a:cubicBezTo>
                  <a:cubicBezTo>
                    <a:pt x="1716823" y="2669121"/>
                    <a:pt x="1686960" y="2627813"/>
                    <a:pt x="1655755" y="2596072"/>
                  </a:cubicBezTo>
                  <a:cubicBezTo>
                    <a:pt x="1621600" y="2561380"/>
                    <a:pt x="1586908" y="2532858"/>
                    <a:pt x="1582348" y="2481178"/>
                  </a:cubicBezTo>
                  <a:cubicBezTo>
                    <a:pt x="1581812" y="2475277"/>
                    <a:pt x="1575821" y="2469644"/>
                    <a:pt x="1570546" y="2465889"/>
                  </a:cubicBezTo>
                  <a:cubicBezTo>
                    <a:pt x="1519402" y="2429856"/>
                    <a:pt x="1497765" y="2369414"/>
                    <a:pt x="1454937" y="2326585"/>
                  </a:cubicBezTo>
                  <a:cubicBezTo>
                    <a:pt x="1447248" y="2318896"/>
                    <a:pt x="1449661" y="2307183"/>
                    <a:pt x="1444028" y="2298957"/>
                  </a:cubicBezTo>
                  <a:cubicBezTo>
                    <a:pt x="1441078" y="2311654"/>
                    <a:pt x="1411483" y="2322741"/>
                    <a:pt x="1433746" y="2346614"/>
                  </a:cubicBezTo>
                  <a:cubicBezTo>
                    <a:pt x="1443939" y="2368609"/>
                    <a:pt x="1456636" y="2388637"/>
                    <a:pt x="1474965" y="2404910"/>
                  </a:cubicBezTo>
                  <a:cubicBezTo>
                    <a:pt x="1489271" y="2417607"/>
                    <a:pt x="1499553" y="2432091"/>
                    <a:pt x="1499910" y="2452477"/>
                  </a:cubicBezTo>
                  <a:cubicBezTo>
                    <a:pt x="1500089" y="2462402"/>
                    <a:pt x="1504560" y="2472595"/>
                    <a:pt x="1511981" y="2478675"/>
                  </a:cubicBezTo>
                  <a:cubicBezTo>
                    <a:pt x="1540772" y="2502637"/>
                    <a:pt x="1549445" y="2536256"/>
                    <a:pt x="1558118" y="2570053"/>
                  </a:cubicBezTo>
                  <a:cubicBezTo>
                    <a:pt x="1563929" y="2592585"/>
                    <a:pt x="1572424" y="2613060"/>
                    <a:pt x="1592005" y="2627992"/>
                  </a:cubicBezTo>
                  <a:cubicBezTo>
                    <a:pt x="1602466" y="2635950"/>
                    <a:pt x="1610066" y="2648110"/>
                    <a:pt x="1612837" y="2660627"/>
                  </a:cubicBezTo>
                  <a:cubicBezTo>
                    <a:pt x="1620348" y="2693888"/>
                    <a:pt x="1640645" y="2715526"/>
                    <a:pt x="1669256" y="2731799"/>
                  </a:cubicBezTo>
                  <a:cubicBezTo>
                    <a:pt x="1696616" y="2747356"/>
                    <a:pt x="1713604" y="2776415"/>
                    <a:pt x="1743825" y="2789022"/>
                  </a:cubicBezTo>
                  <a:cubicBezTo>
                    <a:pt x="1755896" y="2794029"/>
                    <a:pt x="1756075" y="2806815"/>
                    <a:pt x="1755806" y="2820048"/>
                  </a:cubicBezTo>
                  <a:cubicBezTo>
                    <a:pt x="1755181" y="2855992"/>
                    <a:pt x="1783792" y="2874768"/>
                    <a:pt x="1814550" y="2857333"/>
                  </a:cubicBezTo>
                  <a:cubicBezTo>
                    <a:pt x="1858272" y="2832476"/>
                    <a:pt x="1908342" y="2830688"/>
                    <a:pt x="1954390" y="2814594"/>
                  </a:cubicBezTo>
                  <a:cubicBezTo>
                    <a:pt x="1975491" y="2807262"/>
                    <a:pt x="1987561" y="2817008"/>
                    <a:pt x="1987293" y="2840791"/>
                  </a:cubicBezTo>
                  <a:cubicBezTo>
                    <a:pt x="1987115" y="2857154"/>
                    <a:pt x="1987561" y="2873516"/>
                    <a:pt x="1983001" y="2889431"/>
                  </a:cubicBezTo>
                  <a:cubicBezTo>
                    <a:pt x="1976832" y="2905704"/>
                    <a:pt x="1973881" y="2923139"/>
                    <a:pt x="1965745" y="2938786"/>
                  </a:cubicBezTo>
                  <a:cubicBezTo>
                    <a:pt x="1958860" y="2948085"/>
                    <a:pt x="1959844" y="2959351"/>
                    <a:pt x="1957608" y="2969902"/>
                  </a:cubicBezTo>
                  <a:cubicBezTo>
                    <a:pt x="1953048" y="2990466"/>
                    <a:pt x="1943571" y="3008617"/>
                    <a:pt x="1931769" y="3025784"/>
                  </a:cubicBezTo>
                  <a:cubicBezTo>
                    <a:pt x="1890908" y="3085064"/>
                    <a:pt x="1842715" y="3137727"/>
                    <a:pt x="1791303" y="3188155"/>
                  </a:cubicBezTo>
                  <a:cubicBezTo>
                    <a:pt x="1746508" y="3232146"/>
                    <a:pt x="1711190" y="3284452"/>
                    <a:pt x="1683920" y="3341586"/>
                  </a:cubicBezTo>
                  <a:cubicBezTo>
                    <a:pt x="1681595" y="3346503"/>
                    <a:pt x="1678823" y="3352404"/>
                    <a:pt x="1680790" y="3357322"/>
                  </a:cubicBezTo>
                  <a:cubicBezTo>
                    <a:pt x="1699835" y="3405694"/>
                    <a:pt x="1682042" y="3463811"/>
                    <a:pt x="1726569" y="3506639"/>
                  </a:cubicBezTo>
                  <a:cubicBezTo>
                    <a:pt x="1749548" y="3528724"/>
                    <a:pt x="1735957" y="3564936"/>
                    <a:pt x="1736136" y="3594799"/>
                  </a:cubicBezTo>
                  <a:cubicBezTo>
                    <a:pt x="1736136" y="3609820"/>
                    <a:pt x="1731308" y="3624752"/>
                    <a:pt x="1737656" y="3639773"/>
                  </a:cubicBezTo>
                  <a:cubicBezTo>
                    <a:pt x="1742574" y="3651397"/>
                    <a:pt x="1736583" y="3660874"/>
                    <a:pt x="1729072" y="3669369"/>
                  </a:cubicBezTo>
                  <a:cubicBezTo>
                    <a:pt x="1716734" y="3683227"/>
                    <a:pt x="1704037" y="3697354"/>
                    <a:pt x="1686781" y="3704596"/>
                  </a:cubicBezTo>
                  <a:cubicBezTo>
                    <a:pt x="1652626" y="3718902"/>
                    <a:pt x="1628395" y="3745637"/>
                    <a:pt x="1601214" y="3768883"/>
                  </a:cubicBezTo>
                  <a:cubicBezTo>
                    <a:pt x="1577609" y="3789090"/>
                    <a:pt x="1565718" y="3812069"/>
                    <a:pt x="1579934" y="3843363"/>
                  </a:cubicBezTo>
                  <a:cubicBezTo>
                    <a:pt x="1583868" y="3852126"/>
                    <a:pt x="1585388" y="3862140"/>
                    <a:pt x="1586461" y="3871886"/>
                  </a:cubicBezTo>
                  <a:cubicBezTo>
                    <a:pt x="1587266" y="3881900"/>
                    <a:pt x="1587266" y="3891824"/>
                    <a:pt x="1586550" y="3901839"/>
                  </a:cubicBezTo>
                  <a:cubicBezTo>
                    <a:pt x="1584226" y="3950568"/>
                    <a:pt x="1543812" y="3961655"/>
                    <a:pt x="1510104" y="3979358"/>
                  </a:cubicBezTo>
                  <a:cubicBezTo>
                    <a:pt x="1501252" y="3991250"/>
                    <a:pt x="1510283" y="4005198"/>
                    <a:pt x="1505812" y="4017537"/>
                  </a:cubicBezTo>
                  <a:cubicBezTo>
                    <a:pt x="1486678" y="4071721"/>
                    <a:pt x="1451897" y="4114638"/>
                    <a:pt x="1408711" y="4151386"/>
                  </a:cubicBezTo>
                  <a:cubicBezTo>
                    <a:pt x="1402989" y="4156304"/>
                    <a:pt x="1395210" y="4159523"/>
                    <a:pt x="1391276" y="4165781"/>
                  </a:cubicBezTo>
                  <a:cubicBezTo>
                    <a:pt x="1354975" y="4223631"/>
                    <a:pt x="1298467" y="4243301"/>
                    <a:pt x="1234806" y="4250275"/>
                  </a:cubicBezTo>
                  <a:cubicBezTo>
                    <a:pt x="1215314" y="4254746"/>
                    <a:pt x="1194928" y="4250007"/>
                    <a:pt x="1175526" y="4255551"/>
                  </a:cubicBezTo>
                  <a:cubicBezTo>
                    <a:pt x="1168194" y="4257160"/>
                    <a:pt x="1161041" y="4258144"/>
                    <a:pt x="1153977" y="4261720"/>
                  </a:cubicBezTo>
                  <a:cubicBezTo>
                    <a:pt x="1090406" y="4293819"/>
                    <a:pt x="1069305" y="4286219"/>
                    <a:pt x="1037474" y="4220412"/>
                  </a:cubicBezTo>
                  <a:cubicBezTo>
                    <a:pt x="1033540" y="4206911"/>
                    <a:pt x="1045074" y="4196807"/>
                    <a:pt x="1045342" y="4184290"/>
                  </a:cubicBezTo>
                  <a:cubicBezTo>
                    <a:pt x="1019771" y="4148346"/>
                    <a:pt x="1004928" y="4105786"/>
                    <a:pt x="974976" y="4072704"/>
                  </a:cubicBezTo>
                  <a:cubicBezTo>
                    <a:pt x="970594" y="4067876"/>
                    <a:pt x="965587" y="4062422"/>
                    <a:pt x="965229" y="4056074"/>
                  </a:cubicBezTo>
                  <a:cubicBezTo>
                    <a:pt x="962547" y="4012262"/>
                    <a:pt x="940820" y="3973010"/>
                    <a:pt x="935455" y="3929914"/>
                  </a:cubicBezTo>
                  <a:cubicBezTo>
                    <a:pt x="934561" y="3915965"/>
                    <a:pt x="938138" y="3901570"/>
                    <a:pt x="930270" y="3888516"/>
                  </a:cubicBezTo>
                  <a:cubicBezTo>
                    <a:pt x="901301" y="3860351"/>
                    <a:pt x="892627" y="3818596"/>
                    <a:pt x="864374" y="3789895"/>
                  </a:cubicBezTo>
                  <a:cubicBezTo>
                    <a:pt x="860618" y="3786051"/>
                    <a:pt x="857578" y="3778898"/>
                    <a:pt x="859724" y="3775053"/>
                  </a:cubicBezTo>
                  <a:cubicBezTo>
                    <a:pt x="870543" y="3756276"/>
                    <a:pt x="856058" y="3737947"/>
                    <a:pt x="859992" y="3719528"/>
                  </a:cubicBezTo>
                  <a:cubicBezTo>
                    <a:pt x="864462" y="3705222"/>
                    <a:pt x="863032" y="3690380"/>
                    <a:pt x="863569" y="3675627"/>
                  </a:cubicBezTo>
                  <a:cubicBezTo>
                    <a:pt x="866609" y="3644512"/>
                    <a:pt x="877249" y="3617241"/>
                    <a:pt x="903357" y="3597929"/>
                  </a:cubicBezTo>
                  <a:cubicBezTo>
                    <a:pt x="919004" y="3588451"/>
                    <a:pt x="916679" y="3573609"/>
                    <a:pt x="914623" y="3558945"/>
                  </a:cubicBezTo>
                  <a:cubicBezTo>
                    <a:pt x="909794" y="3538023"/>
                    <a:pt x="892359" y="3521571"/>
                    <a:pt x="893432" y="3498592"/>
                  </a:cubicBezTo>
                  <a:cubicBezTo>
                    <a:pt x="895846" y="3482588"/>
                    <a:pt x="900227" y="3466404"/>
                    <a:pt x="890839" y="3451025"/>
                  </a:cubicBezTo>
                  <a:cubicBezTo>
                    <a:pt x="883418" y="3440207"/>
                    <a:pt x="875997" y="3429477"/>
                    <a:pt x="870185" y="3417764"/>
                  </a:cubicBezTo>
                  <a:cubicBezTo>
                    <a:pt x="854001" y="3385397"/>
                    <a:pt x="834778" y="3355891"/>
                    <a:pt x="805183" y="3333091"/>
                  </a:cubicBezTo>
                  <a:cubicBezTo>
                    <a:pt x="789447" y="3321021"/>
                    <a:pt x="771296" y="3308146"/>
                    <a:pt x="768793" y="3284899"/>
                  </a:cubicBezTo>
                  <a:cubicBezTo>
                    <a:pt x="773263" y="3270772"/>
                    <a:pt x="759851" y="3256734"/>
                    <a:pt x="768614" y="3242518"/>
                  </a:cubicBezTo>
                  <a:cubicBezTo>
                    <a:pt x="780595" y="3211671"/>
                    <a:pt x="780505" y="3178052"/>
                    <a:pt x="791235" y="3147026"/>
                  </a:cubicBezTo>
                  <a:cubicBezTo>
                    <a:pt x="791235" y="3137101"/>
                    <a:pt x="793828" y="3126551"/>
                    <a:pt x="784350" y="3119040"/>
                  </a:cubicBezTo>
                  <a:cubicBezTo>
                    <a:pt x="763160" y="3102678"/>
                    <a:pt x="741880" y="3091412"/>
                    <a:pt x="713447" y="3103661"/>
                  </a:cubicBezTo>
                  <a:cubicBezTo>
                    <a:pt x="694402" y="3111798"/>
                    <a:pt x="678666" y="3102410"/>
                    <a:pt x="665880" y="3086226"/>
                  </a:cubicBezTo>
                  <a:cubicBezTo>
                    <a:pt x="657296" y="3075318"/>
                    <a:pt x="646120" y="3066466"/>
                    <a:pt x="638251" y="3054843"/>
                  </a:cubicBezTo>
                  <a:cubicBezTo>
                    <a:pt x="627790" y="3040537"/>
                    <a:pt x="614110" y="3041342"/>
                    <a:pt x="599447" y="3046706"/>
                  </a:cubicBezTo>
                  <a:cubicBezTo>
                    <a:pt x="559838" y="3058061"/>
                    <a:pt x="519603" y="3067807"/>
                    <a:pt x="484374" y="3090697"/>
                  </a:cubicBezTo>
                  <a:cubicBezTo>
                    <a:pt x="467565" y="3101605"/>
                    <a:pt x="449325" y="3101873"/>
                    <a:pt x="431174" y="3095614"/>
                  </a:cubicBezTo>
                  <a:cubicBezTo>
                    <a:pt x="405871" y="3086852"/>
                    <a:pt x="382177" y="3089445"/>
                    <a:pt x="359198" y="3102678"/>
                  </a:cubicBezTo>
                  <a:cubicBezTo>
                    <a:pt x="355443" y="3104824"/>
                    <a:pt x="351240" y="3105986"/>
                    <a:pt x="347217" y="3107685"/>
                  </a:cubicBezTo>
                  <a:cubicBezTo>
                    <a:pt x="277297" y="3136654"/>
                    <a:pt x="261739" y="3132810"/>
                    <a:pt x="213725" y="3074692"/>
                  </a:cubicBezTo>
                  <a:cubicBezTo>
                    <a:pt x="205768" y="3061817"/>
                    <a:pt x="198078" y="3048673"/>
                    <a:pt x="181627" y="3044829"/>
                  </a:cubicBezTo>
                  <a:cubicBezTo>
                    <a:pt x="149438" y="3035440"/>
                    <a:pt x="129679" y="3016127"/>
                    <a:pt x="116446" y="2983492"/>
                  </a:cubicBezTo>
                  <a:cubicBezTo>
                    <a:pt x="100173" y="2943525"/>
                    <a:pt x="66375" y="2913930"/>
                    <a:pt x="37138" y="2882547"/>
                  </a:cubicBezTo>
                  <a:cubicBezTo>
                    <a:pt x="26140" y="2870744"/>
                    <a:pt x="17646" y="2859210"/>
                    <a:pt x="16305" y="2843563"/>
                  </a:cubicBezTo>
                  <a:cubicBezTo>
                    <a:pt x="15053" y="2829257"/>
                    <a:pt x="12728" y="2815667"/>
                    <a:pt x="5307" y="2803149"/>
                  </a:cubicBezTo>
                  <a:cubicBezTo>
                    <a:pt x="1373" y="2796533"/>
                    <a:pt x="-3098" y="2786698"/>
                    <a:pt x="2982" y="2781869"/>
                  </a:cubicBezTo>
                  <a:cubicBezTo>
                    <a:pt x="30879" y="2760142"/>
                    <a:pt x="23279" y="2725898"/>
                    <a:pt x="30968" y="2698180"/>
                  </a:cubicBezTo>
                  <a:cubicBezTo>
                    <a:pt x="39373" y="2668048"/>
                    <a:pt x="23368" y="2636128"/>
                    <a:pt x="10940" y="2606623"/>
                  </a:cubicBezTo>
                  <a:cubicBezTo>
                    <a:pt x="5665" y="2595536"/>
                    <a:pt x="6380" y="2583733"/>
                    <a:pt x="6916" y="2571931"/>
                  </a:cubicBezTo>
                  <a:cubicBezTo>
                    <a:pt x="9509" y="2549757"/>
                    <a:pt x="23100" y="2532590"/>
                    <a:pt x="33025" y="2513724"/>
                  </a:cubicBezTo>
                  <a:cubicBezTo>
                    <a:pt x="40356" y="2504783"/>
                    <a:pt x="39105" y="2493159"/>
                    <a:pt x="42592" y="2483056"/>
                  </a:cubicBezTo>
                  <a:cubicBezTo>
                    <a:pt x="69683" y="2445235"/>
                    <a:pt x="82201" y="2398741"/>
                    <a:pt x="114032" y="2363781"/>
                  </a:cubicBezTo>
                  <a:cubicBezTo>
                    <a:pt x="121184" y="2352872"/>
                    <a:pt x="131735" y="2346524"/>
                    <a:pt x="143448" y="2341696"/>
                  </a:cubicBezTo>
                  <a:cubicBezTo>
                    <a:pt x="172417" y="2325334"/>
                    <a:pt x="199509" y="2306826"/>
                    <a:pt x="215514" y="2276157"/>
                  </a:cubicBezTo>
                  <a:cubicBezTo>
                    <a:pt x="216765" y="2263819"/>
                    <a:pt x="215603" y="2251838"/>
                    <a:pt x="211848" y="2240035"/>
                  </a:cubicBezTo>
                  <a:cubicBezTo>
                    <a:pt x="209344" y="2226981"/>
                    <a:pt x="208718" y="2214195"/>
                    <a:pt x="215692" y="2202125"/>
                  </a:cubicBezTo>
                  <a:cubicBezTo>
                    <a:pt x="222309" y="2193631"/>
                    <a:pt x="228121" y="2184600"/>
                    <a:pt x="231608" y="2174228"/>
                  </a:cubicBezTo>
                  <a:cubicBezTo>
                    <a:pt x="247523" y="2144096"/>
                    <a:pt x="277923" y="2130506"/>
                    <a:pt x="303226" y="2111104"/>
                  </a:cubicBezTo>
                  <a:cubicBezTo>
                    <a:pt x="304836" y="2106544"/>
                    <a:pt x="311452" y="2104308"/>
                    <a:pt x="309217" y="2098050"/>
                  </a:cubicBezTo>
                  <a:cubicBezTo>
                    <a:pt x="305462" y="2081061"/>
                    <a:pt x="313956" y="2072120"/>
                    <a:pt x="329245" y="2067739"/>
                  </a:cubicBezTo>
                  <a:cubicBezTo>
                    <a:pt x="360986" y="2080435"/>
                    <a:pt x="393800" y="2071226"/>
                    <a:pt x="425809" y="2070332"/>
                  </a:cubicBezTo>
                  <a:cubicBezTo>
                    <a:pt x="448341" y="2069706"/>
                    <a:pt x="464435" y="2048158"/>
                    <a:pt x="484374" y="2037518"/>
                  </a:cubicBezTo>
                  <a:cubicBezTo>
                    <a:pt x="497875" y="2030276"/>
                    <a:pt x="510661" y="2020083"/>
                    <a:pt x="525950" y="2019993"/>
                  </a:cubicBezTo>
                  <a:cubicBezTo>
                    <a:pt x="579150" y="2019725"/>
                    <a:pt x="631635" y="2010337"/>
                    <a:pt x="684656" y="2010247"/>
                  </a:cubicBezTo>
                  <a:cubicBezTo>
                    <a:pt x="697442" y="2010247"/>
                    <a:pt x="707545" y="2004972"/>
                    <a:pt x="718722" y="2001127"/>
                  </a:cubicBezTo>
                  <a:cubicBezTo>
                    <a:pt x="750195" y="1990398"/>
                    <a:pt x="773353" y="2005866"/>
                    <a:pt x="779164" y="2037428"/>
                  </a:cubicBezTo>
                  <a:cubicBezTo>
                    <a:pt x="783903" y="2063090"/>
                    <a:pt x="798745" y="2085800"/>
                    <a:pt x="787032" y="2115217"/>
                  </a:cubicBezTo>
                  <a:cubicBezTo>
                    <a:pt x="781936" y="2128002"/>
                    <a:pt x="803573" y="2138642"/>
                    <a:pt x="817521" y="2144454"/>
                  </a:cubicBezTo>
                  <a:cubicBezTo>
                    <a:pt x="832543" y="2150713"/>
                    <a:pt x="849084" y="2152412"/>
                    <a:pt x="865088" y="2155273"/>
                  </a:cubicBezTo>
                  <a:cubicBezTo>
                    <a:pt x="888157" y="2159386"/>
                    <a:pt x="906129" y="2167522"/>
                    <a:pt x="921150" y="2188892"/>
                  </a:cubicBezTo>
                  <a:cubicBezTo>
                    <a:pt x="940105" y="2215894"/>
                    <a:pt x="976495" y="2215000"/>
                    <a:pt x="1005197" y="2225997"/>
                  </a:cubicBezTo>
                  <a:cubicBezTo>
                    <a:pt x="1017714" y="2230826"/>
                    <a:pt x="1022006" y="2215626"/>
                    <a:pt x="1022095" y="2204002"/>
                  </a:cubicBezTo>
                  <a:cubicBezTo>
                    <a:pt x="1022095" y="2188087"/>
                    <a:pt x="1025672" y="2173781"/>
                    <a:pt x="1038994" y="2163409"/>
                  </a:cubicBezTo>
                  <a:cubicBezTo>
                    <a:pt x="1070467" y="2145170"/>
                    <a:pt x="1101403" y="2138106"/>
                    <a:pt x="1130462" y="2168238"/>
                  </a:cubicBezTo>
                  <a:cubicBezTo>
                    <a:pt x="1135737" y="2173781"/>
                    <a:pt x="1142622" y="2171099"/>
                    <a:pt x="1148970" y="2171188"/>
                  </a:cubicBezTo>
                  <a:cubicBezTo>
                    <a:pt x="1174006" y="2177447"/>
                    <a:pt x="1197521" y="2188445"/>
                    <a:pt x="1223629" y="2191663"/>
                  </a:cubicBezTo>
                  <a:cubicBezTo>
                    <a:pt x="1253671" y="2195419"/>
                    <a:pt x="1282820" y="2203913"/>
                    <a:pt x="1309732" y="2180219"/>
                  </a:cubicBezTo>
                  <a:cubicBezTo>
                    <a:pt x="1319568" y="2171546"/>
                    <a:pt x="1334410" y="2173871"/>
                    <a:pt x="1347374" y="2177089"/>
                  </a:cubicBezTo>
                  <a:cubicBezTo>
                    <a:pt x="1355779" y="2179414"/>
                    <a:pt x="1363200" y="2184242"/>
                    <a:pt x="1371426" y="2187103"/>
                  </a:cubicBezTo>
                  <a:cubicBezTo>
                    <a:pt x="1396909" y="2195955"/>
                    <a:pt x="1413003" y="2189696"/>
                    <a:pt x="1418367" y="2163767"/>
                  </a:cubicBezTo>
                  <a:cubicBezTo>
                    <a:pt x="1428381" y="2115306"/>
                    <a:pt x="1445191" y="2067560"/>
                    <a:pt x="1440273" y="2014539"/>
                  </a:cubicBezTo>
                  <a:cubicBezTo>
                    <a:pt x="1405760" y="2028934"/>
                    <a:pt x="1371695" y="2037876"/>
                    <a:pt x="1336377" y="2019189"/>
                  </a:cubicBezTo>
                  <a:cubicBezTo>
                    <a:pt x="1325826" y="2013645"/>
                    <a:pt x="1315097" y="2019010"/>
                    <a:pt x="1305619" y="2025000"/>
                  </a:cubicBezTo>
                  <a:cubicBezTo>
                    <a:pt x="1293013" y="2033047"/>
                    <a:pt x="1279332" y="2034299"/>
                    <a:pt x="1264848" y="2032511"/>
                  </a:cubicBezTo>
                  <a:cubicBezTo>
                    <a:pt x="1219426" y="2026967"/>
                    <a:pt x="1193408" y="2001843"/>
                    <a:pt x="1181337" y="1950878"/>
                  </a:cubicBezTo>
                  <a:cubicBezTo>
                    <a:pt x="1179817" y="1944530"/>
                    <a:pt x="1179907" y="1937913"/>
                    <a:pt x="1177940" y="1931655"/>
                  </a:cubicBezTo>
                  <a:cubicBezTo>
                    <a:pt x="1162471" y="1882299"/>
                    <a:pt x="1201902" y="1900539"/>
                    <a:pt x="1219605" y="1878723"/>
                  </a:cubicBezTo>
                  <a:cubicBezTo>
                    <a:pt x="1231587" y="1875951"/>
                    <a:pt x="1248128" y="1868709"/>
                    <a:pt x="1253403" y="1855029"/>
                  </a:cubicBezTo>
                  <a:cubicBezTo>
                    <a:pt x="1257873" y="1843316"/>
                    <a:pt x="1260824" y="1835805"/>
                    <a:pt x="1271822" y="1834732"/>
                  </a:cubicBezTo>
                  <a:cubicBezTo>
                    <a:pt x="1300433" y="1831782"/>
                    <a:pt x="1327167" y="1823735"/>
                    <a:pt x="1351398" y="1807730"/>
                  </a:cubicBezTo>
                  <a:cubicBezTo>
                    <a:pt x="1374377" y="1792530"/>
                    <a:pt x="1399055" y="1791457"/>
                    <a:pt x="1422570" y="1805137"/>
                  </a:cubicBezTo>
                  <a:cubicBezTo>
                    <a:pt x="1463252" y="1828831"/>
                    <a:pt x="1507242" y="1820605"/>
                    <a:pt x="1550249" y="1819980"/>
                  </a:cubicBezTo>
                  <a:cubicBezTo>
                    <a:pt x="1566791" y="1819711"/>
                    <a:pt x="1574123" y="1810770"/>
                    <a:pt x="1563661" y="1793782"/>
                  </a:cubicBezTo>
                  <a:cubicBezTo>
                    <a:pt x="1552127" y="1775006"/>
                    <a:pt x="1538536" y="1760253"/>
                    <a:pt x="1518240" y="1749076"/>
                  </a:cubicBezTo>
                  <a:cubicBezTo>
                    <a:pt x="1487572" y="1732177"/>
                    <a:pt x="1449751" y="1724041"/>
                    <a:pt x="1431511" y="1688813"/>
                  </a:cubicBezTo>
                  <a:cubicBezTo>
                    <a:pt x="1426682" y="1677994"/>
                    <a:pt x="1430259" y="1668248"/>
                    <a:pt x="1435445" y="1658771"/>
                  </a:cubicBezTo>
                  <a:cubicBezTo>
                    <a:pt x="1444207" y="1642676"/>
                    <a:pt x="1450824" y="1599938"/>
                    <a:pt x="1442061" y="1605392"/>
                  </a:cubicBezTo>
                  <a:cubicBezTo>
                    <a:pt x="1418993" y="1614959"/>
                    <a:pt x="1400127" y="1632036"/>
                    <a:pt x="1375539" y="1640083"/>
                  </a:cubicBezTo>
                  <a:cubicBezTo>
                    <a:pt x="1384033" y="1652154"/>
                    <a:pt x="1394494" y="1657698"/>
                    <a:pt x="1406207" y="1660291"/>
                  </a:cubicBezTo>
                  <a:cubicBezTo>
                    <a:pt x="1428024" y="1665029"/>
                    <a:pt x="1432941" y="1676295"/>
                    <a:pt x="1421139" y="1695161"/>
                  </a:cubicBezTo>
                  <a:cubicBezTo>
                    <a:pt x="1402989" y="1701867"/>
                    <a:pt x="1384123" y="1705533"/>
                    <a:pt x="1367760" y="1718050"/>
                  </a:cubicBezTo>
                  <a:cubicBezTo>
                    <a:pt x="1352918" y="1729406"/>
                    <a:pt x="1336824" y="1724577"/>
                    <a:pt x="1332085" y="1705801"/>
                  </a:cubicBezTo>
                  <a:cubicBezTo>
                    <a:pt x="1327436" y="1687472"/>
                    <a:pt x="1289972" y="1661989"/>
                    <a:pt x="1317153" y="1650098"/>
                  </a:cubicBezTo>
                  <a:cubicBezTo>
                    <a:pt x="1359624" y="1631500"/>
                    <a:pt x="1301685" y="1638563"/>
                    <a:pt x="1296589" y="1628102"/>
                  </a:cubicBezTo>
                  <a:cubicBezTo>
                    <a:pt x="1295337" y="1625599"/>
                    <a:pt x="1282194" y="1636060"/>
                    <a:pt x="1278617" y="1643481"/>
                  </a:cubicBezTo>
                  <a:cubicBezTo>
                    <a:pt x="1254834" y="1691406"/>
                    <a:pt x="1231408" y="1739688"/>
                    <a:pt x="1219605" y="1792262"/>
                  </a:cubicBezTo>
                  <a:cubicBezTo>
                    <a:pt x="1216565" y="1805853"/>
                    <a:pt x="1224881" y="1817476"/>
                    <a:pt x="1233554" y="1827579"/>
                  </a:cubicBezTo>
                  <a:cubicBezTo>
                    <a:pt x="1245088" y="1840902"/>
                    <a:pt x="1241869" y="1849217"/>
                    <a:pt x="1227116" y="1858337"/>
                  </a:cubicBezTo>
                  <a:cubicBezTo>
                    <a:pt x="1197074" y="1876935"/>
                    <a:pt x="1166138" y="1879438"/>
                    <a:pt x="1133323" y="1868798"/>
                  </a:cubicBezTo>
                  <a:cubicBezTo>
                    <a:pt x="1121700" y="1865043"/>
                    <a:pt x="1118928" y="1872196"/>
                    <a:pt x="1118034" y="1881495"/>
                  </a:cubicBezTo>
                  <a:cubicBezTo>
                    <a:pt x="1110523" y="1899109"/>
                    <a:pt x="1100241" y="1891151"/>
                    <a:pt x="1086740" y="1882657"/>
                  </a:cubicBezTo>
                  <a:cubicBezTo>
                    <a:pt x="1102655" y="1905457"/>
                    <a:pt x="1107752" y="1930224"/>
                    <a:pt x="1124471" y="1949269"/>
                  </a:cubicBezTo>
                  <a:cubicBezTo>
                    <a:pt x="1133592" y="1959551"/>
                    <a:pt x="1132429" y="1968939"/>
                    <a:pt x="1116603" y="1971890"/>
                  </a:cubicBezTo>
                  <a:cubicBezTo>
                    <a:pt x="1111954" y="1971711"/>
                    <a:pt x="1107752" y="1970102"/>
                    <a:pt x="1103817" y="1967777"/>
                  </a:cubicBezTo>
                  <a:cubicBezTo>
                    <a:pt x="1096307" y="1962323"/>
                    <a:pt x="1087366" y="1962233"/>
                    <a:pt x="1078693" y="1961339"/>
                  </a:cubicBezTo>
                  <a:cubicBezTo>
                    <a:pt x="1034702" y="1953113"/>
                    <a:pt x="994199" y="1908586"/>
                    <a:pt x="989281" y="1858516"/>
                  </a:cubicBezTo>
                  <a:cubicBezTo>
                    <a:pt x="986688" y="1832408"/>
                    <a:pt x="972293" y="1822841"/>
                    <a:pt x="952801" y="1807730"/>
                  </a:cubicBezTo>
                  <a:cubicBezTo>
                    <a:pt x="922669" y="1784215"/>
                    <a:pt x="877249" y="1778582"/>
                    <a:pt x="863122" y="1733161"/>
                  </a:cubicBezTo>
                  <a:cubicBezTo>
                    <a:pt x="857399" y="1714832"/>
                    <a:pt x="828609" y="1713580"/>
                    <a:pt x="816360" y="1696145"/>
                  </a:cubicBezTo>
                  <a:cubicBezTo>
                    <a:pt x="814213" y="1693105"/>
                    <a:pt x="808491" y="1697396"/>
                    <a:pt x="807239" y="1702135"/>
                  </a:cubicBezTo>
                  <a:cubicBezTo>
                    <a:pt x="805808" y="1707589"/>
                    <a:pt x="806256" y="1713669"/>
                    <a:pt x="808938" y="1718050"/>
                  </a:cubicBezTo>
                  <a:cubicBezTo>
                    <a:pt x="833079" y="1757034"/>
                    <a:pt x="852035" y="1799951"/>
                    <a:pt x="895220" y="1823824"/>
                  </a:cubicBezTo>
                  <a:cubicBezTo>
                    <a:pt x="918020" y="1836431"/>
                    <a:pt x="938495" y="1852883"/>
                    <a:pt x="957451" y="1870497"/>
                  </a:cubicBezTo>
                  <a:cubicBezTo>
                    <a:pt x="968448" y="1880779"/>
                    <a:pt x="975959" y="1896605"/>
                    <a:pt x="949672" y="1898572"/>
                  </a:cubicBezTo>
                  <a:cubicBezTo>
                    <a:pt x="933846" y="1899824"/>
                    <a:pt x="940105" y="1908855"/>
                    <a:pt x="941178" y="1916812"/>
                  </a:cubicBezTo>
                  <a:cubicBezTo>
                    <a:pt x="943860" y="1936036"/>
                    <a:pt x="940731" y="1953918"/>
                    <a:pt x="926693" y="1968224"/>
                  </a:cubicBezTo>
                  <a:cubicBezTo>
                    <a:pt x="919630" y="1975377"/>
                    <a:pt x="909973" y="1980384"/>
                    <a:pt x="900049" y="1975109"/>
                  </a:cubicBezTo>
                  <a:cubicBezTo>
                    <a:pt x="890839" y="1970102"/>
                    <a:pt x="893164" y="1960624"/>
                    <a:pt x="894326" y="1951683"/>
                  </a:cubicBezTo>
                  <a:cubicBezTo>
                    <a:pt x="898618" y="1917528"/>
                    <a:pt x="879037" y="1885876"/>
                    <a:pt x="847296" y="1871570"/>
                  </a:cubicBezTo>
                  <a:cubicBezTo>
                    <a:pt x="802053" y="1851184"/>
                    <a:pt x="763249" y="1823735"/>
                    <a:pt x="739823" y="1777330"/>
                  </a:cubicBezTo>
                  <a:cubicBezTo>
                    <a:pt x="724355" y="1746751"/>
                    <a:pt x="708708" y="1745768"/>
                    <a:pt x="685639" y="1769909"/>
                  </a:cubicBezTo>
                  <a:cubicBezTo>
                    <a:pt x="662572" y="1794050"/>
                    <a:pt x="637625" y="1804958"/>
                    <a:pt x="603828" y="1789490"/>
                  </a:cubicBezTo>
                  <a:cubicBezTo>
                    <a:pt x="581565" y="1779297"/>
                    <a:pt x="568868" y="1788060"/>
                    <a:pt x="571103" y="1812201"/>
                  </a:cubicBezTo>
                  <a:cubicBezTo>
                    <a:pt x="573875" y="1842869"/>
                    <a:pt x="559301" y="1859142"/>
                    <a:pt x="533998" y="1870050"/>
                  </a:cubicBezTo>
                  <a:cubicBezTo>
                    <a:pt x="499932" y="1884624"/>
                    <a:pt x="484463" y="1907961"/>
                    <a:pt x="488934" y="1947123"/>
                  </a:cubicBezTo>
                  <a:cubicBezTo>
                    <a:pt x="493226" y="1984139"/>
                    <a:pt x="449057" y="2035730"/>
                    <a:pt x="411951" y="2040200"/>
                  </a:cubicBezTo>
                  <a:cubicBezTo>
                    <a:pt x="382355" y="2043777"/>
                    <a:pt x="359109" y="2067113"/>
                    <a:pt x="328172" y="2064967"/>
                  </a:cubicBezTo>
                  <a:cubicBezTo>
                    <a:pt x="322629" y="2064967"/>
                    <a:pt x="316728" y="2064163"/>
                    <a:pt x="313241" y="2060050"/>
                  </a:cubicBezTo>
                  <a:cubicBezTo>
                    <a:pt x="295537" y="2039306"/>
                    <a:pt x="272201" y="2034657"/>
                    <a:pt x="246629" y="2035372"/>
                  </a:cubicBezTo>
                  <a:cubicBezTo>
                    <a:pt x="234648" y="2028040"/>
                    <a:pt x="236168" y="2015344"/>
                    <a:pt x="234201" y="2004078"/>
                  </a:cubicBezTo>
                  <a:cubicBezTo>
                    <a:pt x="219090" y="1978149"/>
                    <a:pt x="218464" y="1951593"/>
                    <a:pt x="227137" y="1923071"/>
                  </a:cubicBezTo>
                  <a:cubicBezTo>
                    <a:pt x="236704" y="1891419"/>
                    <a:pt x="229909" y="1858874"/>
                    <a:pt x="226690" y="1827043"/>
                  </a:cubicBezTo>
                  <a:cubicBezTo>
                    <a:pt x="222935" y="1790027"/>
                    <a:pt x="253156" y="1760521"/>
                    <a:pt x="290351" y="1767137"/>
                  </a:cubicBezTo>
                  <a:cubicBezTo>
                    <a:pt x="325579" y="1773396"/>
                    <a:pt x="361165" y="1775453"/>
                    <a:pt x="396930" y="1775900"/>
                  </a:cubicBezTo>
                  <a:cubicBezTo>
                    <a:pt x="418657" y="1776168"/>
                    <a:pt x="430638" y="1767316"/>
                    <a:pt x="437344" y="1746394"/>
                  </a:cubicBezTo>
                  <a:cubicBezTo>
                    <a:pt x="460144" y="1675669"/>
                    <a:pt x="443871" y="1638921"/>
                    <a:pt x="374040" y="1607180"/>
                  </a:cubicBezTo>
                  <a:cubicBezTo>
                    <a:pt x="368050" y="1604408"/>
                    <a:pt x="362327" y="1601458"/>
                    <a:pt x="358483" y="1595825"/>
                  </a:cubicBezTo>
                  <a:cubicBezTo>
                    <a:pt x="356158" y="1591444"/>
                    <a:pt x="355264" y="1586705"/>
                    <a:pt x="355711" y="1581787"/>
                  </a:cubicBezTo>
                  <a:cubicBezTo>
                    <a:pt x="358483" y="1562385"/>
                    <a:pt x="370375" y="1554070"/>
                    <a:pt x="389330" y="1553712"/>
                  </a:cubicBezTo>
                  <a:cubicBezTo>
                    <a:pt x="396930" y="1553622"/>
                    <a:pt x="410431" y="1554964"/>
                    <a:pt x="411057" y="1551477"/>
                  </a:cubicBezTo>
                  <a:cubicBezTo>
                    <a:pt x="419193" y="1507486"/>
                    <a:pt x="465240" y="1531091"/>
                    <a:pt x="485268" y="1508559"/>
                  </a:cubicBezTo>
                  <a:cubicBezTo>
                    <a:pt x="507353" y="1483524"/>
                    <a:pt x="529706" y="1458757"/>
                    <a:pt x="554205" y="1435957"/>
                  </a:cubicBezTo>
                  <a:cubicBezTo>
                    <a:pt x="568868" y="1422366"/>
                    <a:pt x="573428" y="1402338"/>
                    <a:pt x="580760" y="1384277"/>
                  </a:cubicBezTo>
                  <a:cubicBezTo>
                    <a:pt x="604544" y="1359868"/>
                    <a:pt x="640397" y="1362371"/>
                    <a:pt x="667847" y="1345562"/>
                  </a:cubicBezTo>
                  <a:cubicBezTo>
                    <a:pt x="677056" y="1339929"/>
                    <a:pt x="690199" y="1340197"/>
                    <a:pt x="680722" y="1324461"/>
                  </a:cubicBezTo>
                  <a:cubicBezTo>
                    <a:pt x="674374" y="1311943"/>
                    <a:pt x="668472" y="1299336"/>
                    <a:pt x="674284" y="1284851"/>
                  </a:cubicBezTo>
                  <a:cubicBezTo>
                    <a:pt x="676967" y="1278324"/>
                    <a:pt x="674195" y="1272066"/>
                    <a:pt x="673301" y="1265628"/>
                  </a:cubicBezTo>
                  <a:cubicBezTo>
                    <a:pt x="669545" y="1235943"/>
                    <a:pt x="696279" y="1205722"/>
                    <a:pt x="726054" y="1206795"/>
                  </a:cubicBezTo>
                  <a:cubicBezTo>
                    <a:pt x="740270" y="1207332"/>
                    <a:pt x="750642" y="1215557"/>
                    <a:pt x="756275" y="1228522"/>
                  </a:cubicBezTo>
                  <a:cubicBezTo>
                    <a:pt x="761461" y="1240414"/>
                    <a:pt x="755917" y="1249713"/>
                    <a:pt x="746708" y="1257044"/>
                  </a:cubicBezTo>
                  <a:cubicBezTo>
                    <a:pt x="734905" y="1266343"/>
                    <a:pt x="724534" y="1276357"/>
                    <a:pt x="734190" y="1292630"/>
                  </a:cubicBezTo>
                  <a:cubicBezTo>
                    <a:pt x="742773" y="1307204"/>
                    <a:pt x="753503" y="1319454"/>
                    <a:pt x="773353" y="1315162"/>
                  </a:cubicBezTo>
                  <a:cubicBezTo>
                    <a:pt x="782115" y="1313284"/>
                    <a:pt x="791413" y="1312748"/>
                    <a:pt x="799103" y="1316861"/>
                  </a:cubicBezTo>
                  <a:cubicBezTo>
                    <a:pt x="829413" y="1333134"/>
                    <a:pt x="854538" y="1324371"/>
                    <a:pt x="880288" y="1305148"/>
                  </a:cubicBezTo>
                  <a:cubicBezTo>
                    <a:pt x="902552" y="1288517"/>
                    <a:pt x="927588" y="1275731"/>
                    <a:pt x="954500" y="1298889"/>
                  </a:cubicBezTo>
                  <a:cubicBezTo>
                    <a:pt x="960759" y="1304254"/>
                    <a:pt x="967733" y="1302734"/>
                    <a:pt x="970683" y="1295581"/>
                  </a:cubicBezTo>
                  <a:cubicBezTo>
                    <a:pt x="978284" y="1276894"/>
                    <a:pt x="993573" y="1260084"/>
                    <a:pt x="986330" y="1237284"/>
                  </a:cubicBezTo>
                  <a:cubicBezTo>
                    <a:pt x="980966" y="1220296"/>
                    <a:pt x="986063" y="1205543"/>
                    <a:pt x="994825" y="1190701"/>
                  </a:cubicBezTo>
                  <a:cubicBezTo>
                    <a:pt x="1016552" y="1153953"/>
                    <a:pt x="1026834" y="1152165"/>
                    <a:pt x="1061436" y="1182922"/>
                  </a:cubicBezTo>
                  <a:cubicBezTo>
                    <a:pt x="1066801" y="1167365"/>
                    <a:pt x="1069931" y="1155205"/>
                    <a:pt x="1057055" y="1141793"/>
                  </a:cubicBezTo>
                  <a:cubicBezTo>
                    <a:pt x="1037564" y="1121675"/>
                    <a:pt x="1039709" y="1101826"/>
                    <a:pt x="1061257" y="1084301"/>
                  </a:cubicBezTo>
                  <a:cubicBezTo>
                    <a:pt x="1075564" y="1072678"/>
                    <a:pt x="1092641" y="1066419"/>
                    <a:pt x="1110076" y="1070532"/>
                  </a:cubicBezTo>
                  <a:cubicBezTo>
                    <a:pt x="1139403" y="1077327"/>
                    <a:pt x="1163455" y="1068118"/>
                    <a:pt x="1188401" y="1049699"/>
                  </a:cubicBezTo>
                  <a:cubicBezTo>
                    <a:pt x="1160683" y="1018673"/>
                    <a:pt x="1130820" y="1042546"/>
                    <a:pt x="1102745" y="1046212"/>
                  </a:cubicBezTo>
                  <a:cubicBezTo>
                    <a:pt x="1093446" y="1047374"/>
                    <a:pt x="1085578" y="1055332"/>
                    <a:pt x="1076457" y="1058998"/>
                  </a:cubicBezTo>
                  <a:cubicBezTo>
                    <a:pt x="1036133" y="1075271"/>
                    <a:pt x="994914" y="1049162"/>
                    <a:pt x="993394" y="1006066"/>
                  </a:cubicBezTo>
                  <a:cubicBezTo>
                    <a:pt x="993036" y="996231"/>
                    <a:pt x="991785" y="986574"/>
                    <a:pt x="989997" y="976918"/>
                  </a:cubicBezTo>
                  <a:cubicBezTo>
                    <a:pt x="982218" y="934537"/>
                    <a:pt x="987046" y="896984"/>
                    <a:pt x="1026387" y="869982"/>
                  </a:cubicBezTo>
                  <a:cubicBezTo>
                    <a:pt x="1041498" y="859520"/>
                    <a:pt x="1049724" y="841459"/>
                    <a:pt x="1063582" y="828852"/>
                  </a:cubicBezTo>
                  <a:cubicBezTo>
                    <a:pt x="1074759" y="818659"/>
                    <a:pt x="1069931" y="806499"/>
                    <a:pt x="1064566" y="795770"/>
                  </a:cubicBezTo>
                  <a:cubicBezTo>
                    <a:pt x="1058128" y="782895"/>
                    <a:pt x="1046952" y="785845"/>
                    <a:pt x="1036133" y="789422"/>
                  </a:cubicBezTo>
                  <a:cubicBezTo>
                    <a:pt x="1014227" y="796664"/>
                    <a:pt x="1002156" y="812043"/>
                    <a:pt x="998848" y="834575"/>
                  </a:cubicBezTo>
                  <a:cubicBezTo>
                    <a:pt x="993394" y="871233"/>
                    <a:pt x="976853" y="897610"/>
                    <a:pt x="941625" y="915582"/>
                  </a:cubicBezTo>
                  <a:cubicBezTo>
                    <a:pt x="896830" y="938471"/>
                    <a:pt x="891644" y="992028"/>
                    <a:pt x="926693" y="1027257"/>
                  </a:cubicBezTo>
                  <a:cubicBezTo>
                    <a:pt x="932863" y="1033515"/>
                    <a:pt x="938853" y="1039774"/>
                    <a:pt x="943056" y="1047553"/>
                  </a:cubicBezTo>
                  <a:cubicBezTo>
                    <a:pt x="958524" y="1076433"/>
                    <a:pt x="914801" y="1092974"/>
                    <a:pt x="916858" y="1093958"/>
                  </a:cubicBezTo>
                  <a:cubicBezTo>
                    <a:pt x="936081" y="1102899"/>
                    <a:pt x="930180" y="1115059"/>
                    <a:pt x="918378" y="1123553"/>
                  </a:cubicBezTo>
                  <a:cubicBezTo>
                    <a:pt x="899154" y="1137412"/>
                    <a:pt x="897992" y="1155294"/>
                    <a:pt x="901389" y="1175769"/>
                  </a:cubicBezTo>
                  <a:cubicBezTo>
                    <a:pt x="906844" y="1208852"/>
                    <a:pt x="893074" y="1233619"/>
                    <a:pt x="864731" y="1249087"/>
                  </a:cubicBezTo>
                  <a:cubicBezTo>
                    <a:pt x="853376" y="1255256"/>
                    <a:pt x="846223" y="1262588"/>
                    <a:pt x="840500" y="1273675"/>
                  </a:cubicBezTo>
                  <a:cubicBezTo>
                    <a:pt x="833616" y="1286908"/>
                    <a:pt x="820115" y="1289769"/>
                    <a:pt x="806613" y="1288428"/>
                  </a:cubicBezTo>
                  <a:cubicBezTo>
                    <a:pt x="792039" y="1286997"/>
                    <a:pt x="791145" y="1273764"/>
                    <a:pt x="790519" y="1263482"/>
                  </a:cubicBezTo>
                  <a:cubicBezTo>
                    <a:pt x="787301" y="1208494"/>
                    <a:pt x="749211" y="1166292"/>
                    <a:pt x="737856" y="1113539"/>
                  </a:cubicBezTo>
                  <a:cubicBezTo>
                    <a:pt x="680990" y="1175412"/>
                    <a:pt x="662661" y="1181134"/>
                    <a:pt x="614915" y="1152880"/>
                  </a:cubicBezTo>
                  <a:cubicBezTo>
                    <a:pt x="613037" y="1150376"/>
                    <a:pt x="611607" y="1147605"/>
                    <a:pt x="610623" y="1144654"/>
                  </a:cubicBezTo>
                  <a:cubicBezTo>
                    <a:pt x="601682" y="1130527"/>
                    <a:pt x="621710" y="1112645"/>
                    <a:pt x="604722" y="1099501"/>
                  </a:cubicBezTo>
                  <a:cubicBezTo>
                    <a:pt x="604096" y="1070532"/>
                    <a:pt x="576736" y="1044334"/>
                    <a:pt x="595602" y="1013308"/>
                  </a:cubicBezTo>
                  <a:cubicBezTo>
                    <a:pt x="578167" y="1006692"/>
                    <a:pt x="583710" y="995605"/>
                    <a:pt x="590059" y="984429"/>
                  </a:cubicBezTo>
                  <a:cubicBezTo>
                    <a:pt x="592294" y="982640"/>
                    <a:pt x="594797" y="981299"/>
                    <a:pt x="597390" y="980226"/>
                  </a:cubicBezTo>
                  <a:cubicBezTo>
                    <a:pt x="605080" y="978796"/>
                    <a:pt x="601772" y="972984"/>
                    <a:pt x="601861" y="968424"/>
                  </a:cubicBezTo>
                  <a:cubicBezTo>
                    <a:pt x="603292" y="965563"/>
                    <a:pt x="605616" y="961986"/>
                    <a:pt x="608209" y="962165"/>
                  </a:cubicBezTo>
                  <a:cubicBezTo>
                    <a:pt x="629310" y="963596"/>
                    <a:pt x="618670" y="948485"/>
                    <a:pt x="620191" y="939723"/>
                  </a:cubicBezTo>
                  <a:cubicBezTo>
                    <a:pt x="638430" y="921572"/>
                    <a:pt x="669992" y="916029"/>
                    <a:pt x="673301" y="883393"/>
                  </a:cubicBezTo>
                  <a:cubicBezTo>
                    <a:pt x="673658" y="879728"/>
                    <a:pt x="672317" y="880800"/>
                    <a:pt x="674910" y="881248"/>
                  </a:cubicBezTo>
                  <a:cubicBezTo>
                    <a:pt x="703433" y="886344"/>
                    <a:pt x="710586" y="851384"/>
                    <a:pt x="735174" y="849775"/>
                  </a:cubicBezTo>
                  <a:cubicBezTo>
                    <a:pt x="745367" y="852278"/>
                    <a:pt x="754129" y="853888"/>
                    <a:pt x="749658" y="852457"/>
                  </a:cubicBezTo>
                  <a:cubicBezTo>
                    <a:pt x="730793" y="841191"/>
                    <a:pt x="730882" y="825723"/>
                    <a:pt x="745188" y="812848"/>
                  </a:cubicBezTo>
                  <a:cubicBezTo>
                    <a:pt x="759851" y="799704"/>
                    <a:pt x="768345" y="782001"/>
                    <a:pt x="782651" y="769036"/>
                  </a:cubicBezTo>
                  <a:cubicBezTo>
                    <a:pt x="786227" y="766443"/>
                    <a:pt x="790161" y="765012"/>
                    <a:pt x="794364" y="764476"/>
                  </a:cubicBezTo>
                  <a:cubicBezTo>
                    <a:pt x="807150" y="764476"/>
                    <a:pt x="794990" y="757770"/>
                    <a:pt x="796778" y="754820"/>
                  </a:cubicBezTo>
                  <a:cubicBezTo>
                    <a:pt x="796242" y="746147"/>
                    <a:pt x="798298" y="738100"/>
                    <a:pt x="800980" y="730053"/>
                  </a:cubicBezTo>
                  <a:cubicBezTo>
                    <a:pt x="805004" y="720575"/>
                    <a:pt x="814750" y="716194"/>
                    <a:pt x="820383" y="708057"/>
                  </a:cubicBezTo>
                  <a:cubicBezTo>
                    <a:pt x="825032" y="703229"/>
                    <a:pt x="830218" y="698580"/>
                    <a:pt x="823959" y="691337"/>
                  </a:cubicBezTo>
                  <a:cubicBezTo>
                    <a:pt x="816448" y="674260"/>
                    <a:pt x="826821" y="666392"/>
                    <a:pt x="839964" y="659954"/>
                  </a:cubicBezTo>
                  <a:cubicBezTo>
                    <a:pt x="846759" y="657182"/>
                    <a:pt x="852661" y="652622"/>
                    <a:pt x="858830" y="648867"/>
                  </a:cubicBezTo>
                  <a:cubicBezTo>
                    <a:pt x="872152" y="608721"/>
                    <a:pt x="905503" y="589498"/>
                    <a:pt x="940015" y="571526"/>
                  </a:cubicBezTo>
                  <a:cubicBezTo>
                    <a:pt x="949046" y="574208"/>
                    <a:pt x="958166" y="583328"/>
                    <a:pt x="967018" y="571168"/>
                  </a:cubicBezTo>
                  <a:cubicBezTo>
                    <a:pt x="973634" y="568128"/>
                    <a:pt x="974707" y="562138"/>
                    <a:pt x="974976" y="555789"/>
                  </a:cubicBezTo>
                  <a:cubicBezTo>
                    <a:pt x="987135" y="542378"/>
                    <a:pt x="1002782" y="544524"/>
                    <a:pt x="1016284" y="549978"/>
                  </a:cubicBezTo>
                  <a:cubicBezTo>
                    <a:pt x="1028533" y="554985"/>
                    <a:pt x="1030947" y="548637"/>
                    <a:pt x="1034881" y="540947"/>
                  </a:cubicBezTo>
                  <a:cubicBezTo>
                    <a:pt x="1037295" y="539338"/>
                    <a:pt x="1039977" y="538533"/>
                    <a:pt x="1042749" y="538444"/>
                  </a:cubicBezTo>
                  <a:cubicBezTo>
                    <a:pt x="1059380" y="515286"/>
                    <a:pt x="1086651" y="528877"/>
                    <a:pt x="1107394" y="519667"/>
                  </a:cubicBezTo>
                  <a:cubicBezTo>
                    <a:pt x="1121968" y="515375"/>
                    <a:pt x="1136006" y="515822"/>
                    <a:pt x="1149060" y="524495"/>
                  </a:cubicBezTo>
                  <a:cubicBezTo>
                    <a:pt x="1163008" y="537460"/>
                    <a:pt x="1183483" y="527982"/>
                    <a:pt x="1198058" y="538801"/>
                  </a:cubicBezTo>
                  <a:cubicBezTo>
                    <a:pt x="1204852" y="553197"/>
                    <a:pt x="1190904" y="558561"/>
                    <a:pt x="1184020" y="567234"/>
                  </a:cubicBezTo>
                  <a:cubicBezTo>
                    <a:pt x="1197163" y="571973"/>
                    <a:pt x="1208876" y="569916"/>
                    <a:pt x="1220678" y="567949"/>
                  </a:cubicBezTo>
                  <a:cubicBezTo>
                    <a:pt x="1229352" y="566519"/>
                    <a:pt x="1241779" y="563568"/>
                    <a:pt x="1245714" y="570095"/>
                  </a:cubicBezTo>
                  <a:cubicBezTo>
                    <a:pt x="1259304" y="592448"/>
                    <a:pt x="1284250" y="589945"/>
                    <a:pt x="1303295" y="599959"/>
                  </a:cubicBezTo>
                  <a:cubicBezTo>
                    <a:pt x="1313845" y="603893"/>
                    <a:pt x="1324307" y="608542"/>
                    <a:pt x="1336020" y="605860"/>
                  </a:cubicBezTo>
                  <a:cubicBezTo>
                    <a:pt x="1344245" y="601926"/>
                    <a:pt x="1351398" y="606039"/>
                    <a:pt x="1358730" y="608900"/>
                  </a:cubicBezTo>
                  <a:cubicBezTo>
                    <a:pt x="1393064" y="632862"/>
                    <a:pt x="1438843" y="641177"/>
                    <a:pt x="1460033" y="683112"/>
                  </a:cubicBezTo>
                  <a:cubicBezTo>
                    <a:pt x="1465398" y="691963"/>
                    <a:pt x="1468170" y="701530"/>
                    <a:pt x="1467544" y="711902"/>
                  </a:cubicBezTo>
                  <a:cubicBezTo>
                    <a:pt x="1464861" y="728890"/>
                    <a:pt x="1461196" y="745342"/>
                    <a:pt x="1445012" y="755177"/>
                  </a:cubicBezTo>
                  <a:cubicBezTo>
                    <a:pt x="1378311" y="778067"/>
                    <a:pt x="1319210" y="752495"/>
                    <a:pt x="1261182" y="724509"/>
                  </a:cubicBezTo>
                  <a:cubicBezTo>
                    <a:pt x="1247323" y="717893"/>
                    <a:pt x="1246071" y="721648"/>
                    <a:pt x="1263775" y="731662"/>
                  </a:cubicBezTo>
                  <a:cubicBezTo>
                    <a:pt x="1297483" y="750796"/>
                    <a:pt x="1324485" y="773060"/>
                    <a:pt x="1322697" y="817050"/>
                  </a:cubicBezTo>
                  <a:cubicBezTo>
                    <a:pt x="1321982" y="834575"/>
                    <a:pt x="1339506" y="841191"/>
                    <a:pt x="1350951" y="850579"/>
                  </a:cubicBezTo>
                  <a:cubicBezTo>
                    <a:pt x="1359803" y="857822"/>
                    <a:pt x="1372499" y="862561"/>
                    <a:pt x="1380636" y="853351"/>
                  </a:cubicBezTo>
                  <a:cubicBezTo>
                    <a:pt x="1390381" y="842353"/>
                    <a:pt x="1374287" y="837883"/>
                    <a:pt x="1369638" y="830730"/>
                  </a:cubicBezTo>
                  <a:cubicBezTo>
                    <a:pt x="1364363" y="822594"/>
                    <a:pt x="1355243" y="814904"/>
                    <a:pt x="1361234" y="804711"/>
                  </a:cubicBezTo>
                  <a:cubicBezTo>
                    <a:pt x="1368028" y="793088"/>
                    <a:pt x="1379831" y="795949"/>
                    <a:pt x="1390560" y="799257"/>
                  </a:cubicBezTo>
                  <a:cubicBezTo>
                    <a:pt x="1397803" y="801492"/>
                    <a:pt x="1404151" y="806410"/>
                    <a:pt x="1411572" y="808288"/>
                  </a:cubicBezTo>
                  <a:cubicBezTo>
                    <a:pt x="1431600" y="813384"/>
                    <a:pt x="1440631" y="805874"/>
                    <a:pt x="1435087" y="785398"/>
                  </a:cubicBezTo>
                  <a:cubicBezTo>
                    <a:pt x="1430528" y="768768"/>
                    <a:pt x="1437501" y="760900"/>
                    <a:pt x="1449483" y="753568"/>
                  </a:cubicBezTo>
                  <a:cubicBezTo>
                    <a:pt x="1458602" y="747041"/>
                    <a:pt x="1464235" y="736848"/>
                    <a:pt x="1473623" y="730589"/>
                  </a:cubicBezTo>
                  <a:cubicBezTo>
                    <a:pt x="1486857" y="722006"/>
                    <a:pt x="1500983" y="720933"/>
                    <a:pt x="1515647" y="725582"/>
                  </a:cubicBezTo>
                  <a:cubicBezTo>
                    <a:pt x="1518061" y="723794"/>
                    <a:pt x="1525214" y="737027"/>
                    <a:pt x="1523515" y="723436"/>
                  </a:cubicBezTo>
                  <a:cubicBezTo>
                    <a:pt x="1522353" y="714137"/>
                    <a:pt x="1515200" y="706359"/>
                    <a:pt x="1513054" y="696970"/>
                  </a:cubicBezTo>
                  <a:cubicBezTo>
                    <a:pt x="1510283" y="685347"/>
                    <a:pt x="1512607" y="672740"/>
                    <a:pt x="1506169" y="661832"/>
                  </a:cubicBezTo>
                  <a:cubicBezTo>
                    <a:pt x="1501699" y="646989"/>
                    <a:pt x="1478810" y="635455"/>
                    <a:pt x="1488913" y="620166"/>
                  </a:cubicBezTo>
                  <a:cubicBezTo>
                    <a:pt x="1498748" y="605234"/>
                    <a:pt x="1518866" y="625978"/>
                    <a:pt x="1534245" y="618288"/>
                  </a:cubicBezTo>
                  <a:cubicBezTo>
                    <a:pt x="1543901" y="617483"/>
                    <a:pt x="1553468" y="617662"/>
                    <a:pt x="1562767" y="620434"/>
                  </a:cubicBezTo>
                  <a:cubicBezTo>
                    <a:pt x="1572334" y="623742"/>
                    <a:pt x="1580113" y="629465"/>
                    <a:pt x="1585209" y="638316"/>
                  </a:cubicBezTo>
                  <a:cubicBezTo>
                    <a:pt x="1593435" y="652712"/>
                    <a:pt x="1599605" y="666839"/>
                    <a:pt x="1575821" y="672829"/>
                  </a:cubicBezTo>
                  <a:cubicBezTo>
                    <a:pt x="1569741" y="674349"/>
                    <a:pt x="1561784" y="676048"/>
                    <a:pt x="1563840" y="684810"/>
                  </a:cubicBezTo>
                  <a:cubicBezTo>
                    <a:pt x="1565718" y="692679"/>
                    <a:pt x="1573049" y="696523"/>
                    <a:pt x="1580292" y="699384"/>
                  </a:cubicBezTo>
                  <a:cubicBezTo>
                    <a:pt x="1586998" y="702067"/>
                    <a:pt x="1593614" y="701620"/>
                    <a:pt x="1596922" y="694467"/>
                  </a:cubicBezTo>
                  <a:cubicBezTo>
                    <a:pt x="1601124" y="685704"/>
                    <a:pt x="1605059" y="676763"/>
                    <a:pt x="1609619" y="668090"/>
                  </a:cubicBezTo>
                  <a:cubicBezTo>
                    <a:pt x="1619096" y="649940"/>
                    <a:pt x="1632776" y="636796"/>
                    <a:pt x="1652000" y="629733"/>
                  </a:cubicBezTo>
                  <a:cubicBezTo>
                    <a:pt x="1682400" y="618556"/>
                    <a:pt x="1713962" y="609705"/>
                    <a:pt x="1738014" y="585742"/>
                  </a:cubicBezTo>
                  <a:cubicBezTo>
                    <a:pt x="1743379" y="580378"/>
                    <a:pt x="1751783" y="579662"/>
                    <a:pt x="1759562" y="580825"/>
                  </a:cubicBezTo>
                  <a:cubicBezTo>
                    <a:pt x="1762512" y="581540"/>
                    <a:pt x="1765284" y="582792"/>
                    <a:pt x="1767698" y="584669"/>
                  </a:cubicBezTo>
                  <a:cubicBezTo>
                    <a:pt x="1771990" y="600138"/>
                    <a:pt x="1767251" y="614175"/>
                    <a:pt x="1759652" y="634472"/>
                  </a:cubicBezTo>
                  <a:cubicBezTo>
                    <a:pt x="1769666" y="620970"/>
                    <a:pt x="1770202" y="607380"/>
                    <a:pt x="1781557" y="602373"/>
                  </a:cubicBezTo>
                  <a:cubicBezTo>
                    <a:pt x="1790141" y="598439"/>
                    <a:pt x="1799171" y="598439"/>
                    <a:pt x="1808291" y="599065"/>
                  </a:cubicBezTo>
                  <a:cubicBezTo>
                    <a:pt x="1811063" y="599243"/>
                    <a:pt x="1813924" y="599691"/>
                    <a:pt x="1816696" y="600227"/>
                  </a:cubicBezTo>
                  <a:cubicBezTo>
                    <a:pt x="1827783" y="603178"/>
                    <a:pt x="1833058" y="593163"/>
                    <a:pt x="1841016" y="589051"/>
                  </a:cubicBezTo>
                  <a:cubicBezTo>
                    <a:pt x="1843698" y="587799"/>
                    <a:pt x="1846470" y="586994"/>
                    <a:pt x="1849421" y="586458"/>
                  </a:cubicBezTo>
                  <a:cubicBezTo>
                    <a:pt x="1859882" y="585385"/>
                    <a:pt x="1870343" y="583865"/>
                    <a:pt x="1880894" y="583865"/>
                  </a:cubicBezTo>
                  <a:cubicBezTo>
                    <a:pt x="1888225" y="584848"/>
                    <a:pt x="1898597" y="594058"/>
                    <a:pt x="1898954" y="576980"/>
                  </a:cubicBezTo>
                  <a:cubicBezTo>
                    <a:pt x="1899312" y="556058"/>
                    <a:pt x="1915585" y="547564"/>
                    <a:pt x="1930964" y="545596"/>
                  </a:cubicBezTo>
                  <a:cubicBezTo>
                    <a:pt x="1960470" y="541841"/>
                    <a:pt x="1991406" y="536119"/>
                    <a:pt x="2018587" y="556684"/>
                  </a:cubicBezTo>
                  <a:cubicBezTo>
                    <a:pt x="2042371" y="574566"/>
                    <a:pt x="2074469" y="574476"/>
                    <a:pt x="2102992" y="599959"/>
                  </a:cubicBezTo>
                  <a:cubicBezTo>
                    <a:pt x="2099058" y="574566"/>
                    <a:pt x="2089312" y="562138"/>
                    <a:pt x="2075632" y="551945"/>
                  </a:cubicBezTo>
                  <a:cubicBezTo>
                    <a:pt x="2072144" y="549352"/>
                    <a:pt x="2068032" y="547832"/>
                    <a:pt x="2063919" y="546222"/>
                  </a:cubicBezTo>
                  <a:cubicBezTo>
                    <a:pt x="2051669" y="541573"/>
                    <a:pt x="2044338" y="527714"/>
                    <a:pt x="2050418" y="520651"/>
                  </a:cubicBezTo>
                  <a:cubicBezTo>
                    <a:pt x="2072502" y="494990"/>
                    <a:pt x="2015100" y="451625"/>
                    <a:pt x="2070535" y="435441"/>
                  </a:cubicBezTo>
                  <a:cubicBezTo>
                    <a:pt x="2089043" y="432938"/>
                    <a:pt x="2091458" y="419079"/>
                    <a:pt x="2092710" y="404416"/>
                  </a:cubicBezTo>
                  <a:cubicBezTo>
                    <a:pt x="2093871" y="390467"/>
                    <a:pt x="2091547" y="375983"/>
                    <a:pt x="2098790" y="362839"/>
                  </a:cubicBezTo>
                  <a:cubicBezTo>
                    <a:pt x="2114884" y="342900"/>
                    <a:pt x="2135359" y="357475"/>
                    <a:pt x="2153777" y="355686"/>
                  </a:cubicBezTo>
                  <a:cubicBezTo>
                    <a:pt x="2170587" y="357206"/>
                    <a:pt x="2185966" y="361766"/>
                    <a:pt x="2196606" y="376251"/>
                  </a:cubicBezTo>
                  <a:cubicBezTo>
                    <a:pt x="2202328" y="387427"/>
                    <a:pt x="2201970" y="399319"/>
                    <a:pt x="2200897" y="411300"/>
                  </a:cubicBezTo>
                  <a:cubicBezTo>
                    <a:pt x="2199109" y="423818"/>
                    <a:pt x="2191688" y="436961"/>
                    <a:pt x="2204832" y="447959"/>
                  </a:cubicBezTo>
                  <a:cubicBezTo>
                    <a:pt x="2209749" y="454039"/>
                    <a:pt x="2213504" y="461103"/>
                    <a:pt x="2213057" y="468881"/>
                  </a:cubicBezTo>
                  <a:cubicBezTo>
                    <a:pt x="2210732" y="508133"/>
                    <a:pt x="2216544" y="544166"/>
                    <a:pt x="2244798" y="575013"/>
                  </a:cubicBezTo>
                  <a:cubicBezTo>
                    <a:pt x="2257853" y="589229"/>
                    <a:pt x="2244351" y="606665"/>
                    <a:pt x="2241401" y="621865"/>
                  </a:cubicBezTo>
                  <a:cubicBezTo>
                    <a:pt x="2233711" y="661742"/>
                    <a:pt x="2200540" y="694288"/>
                    <a:pt x="2168530" y="697149"/>
                  </a:cubicBezTo>
                  <a:cubicBezTo>
                    <a:pt x="2224681" y="707789"/>
                    <a:pt x="2260445" y="678730"/>
                    <a:pt x="2259372" y="622043"/>
                  </a:cubicBezTo>
                  <a:cubicBezTo>
                    <a:pt x="2258925" y="597813"/>
                    <a:pt x="2265721" y="577338"/>
                    <a:pt x="2289504" y="569916"/>
                  </a:cubicBezTo>
                  <a:cubicBezTo>
                    <a:pt x="2313914" y="562316"/>
                    <a:pt x="2343509" y="599780"/>
                    <a:pt x="2339485" y="591554"/>
                  </a:cubicBezTo>
                  <a:cubicBezTo>
                    <a:pt x="2326342" y="572509"/>
                    <a:pt x="2310606" y="559455"/>
                    <a:pt x="2285123" y="564731"/>
                  </a:cubicBezTo>
                  <a:cubicBezTo>
                    <a:pt x="2239702" y="574119"/>
                    <a:pt x="2216634" y="556058"/>
                    <a:pt x="2229509" y="511888"/>
                  </a:cubicBezTo>
                  <a:cubicBezTo>
                    <a:pt x="2237914" y="482830"/>
                    <a:pt x="2228794" y="467719"/>
                    <a:pt x="2213504" y="449390"/>
                  </a:cubicBezTo>
                  <a:cubicBezTo>
                    <a:pt x="2207782" y="442505"/>
                    <a:pt x="2205725" y="433921"/>
                    <a:pt x="2206083" y="424891"/>
                  </a:cubicBezTo>
                  <a:cubicBezTo>
                    <a:pt x="2206262" y="400213"/>
                    <a:pt x="2237377" y="393686"/>
                    <a:pt x="2238361" y="369545"/>
                  </a:cubicBezTo>
                  <a:cubicBezTo>
                    <a:pt x="2240417" y="361140"/>
                    <a:pt x="2243725" y="353630"/>
                    <a:pt x="2251952" y="349338"/>
                  </a:cubicBezTo>
                  <a:cubicBezTo>
                    <a:pt x="2261250" y="347639"/>
                    <a:pt x="2268761" y="350948"/>
                    <a:pt x="2274930" y="357832"/>
                  </a:cubicBezTo>
                  <a:cubicBezTo>
                    <a:pt x="2280205" y="366952"/>
                    <a:pt x="2280205" y="376609"/>
                    <a:pt x="2277970" y="386533"/>
                  </a:cubicBezTo>
                  <a:cubicBezTo>
                    <a:pt x="2264022" y="407545"/>
                    <a:pt x="2258746" y="420152"/>
                    <a:pt x="2273232" y="397710"/>
                  </a:cubicBezTo>
                  <a:cubicBezTo>
                    <a:pt x="2276271" y="393954"/>
                    <a:pt x="2279312" y="390199"/>
                    <a:pt x="2283693" y="387875"/>
                  </a:cubicBezTo>
                  <a:cubicBezTo>
                    <a:pt x="2288074" y="385997"/>
                    <a:pt x="2292723" y="385639"/>
                    <a:pt x="2297462" y="386176"/>
                  </a:cubicBezTo>
                  <a:cubicBezTo>
                    <a:pt x="2307208" y="386355"/>
                    <a:pt x="2321693" y="394133"/>
                    <a:pt x="2318116" y="373122"/>
                  </a:cubicBezTo>
                  <a:cubicBezTo>
                    <a:pt x="2311499" y="348802"/>
                    <a:pt x="2328040" y="350769"/>
                    <a:pt x="2342078" y="353451"/>
                  </a:cubicBezTo>
                  <a:cubicBezTo>
                    <a:pt x="2360497" y="357028"/>
                    <a:pt x="2375339" y="368740"/>
                    <a:pt x="2389735" y="380185"/>
                  </a:cubicBezTo>
                  <a:cubicBezTo>
                    <a:pt x="2406633" y="393507"/>
                    <a:pt x="2424784" y="401107"/>
                    <a:pt x="2446600" y="397442"/>
                  </a:cubicBezTo>
                  <a:cubicBezTo>
                    <a:pt x="2465019" y="398872"/>
                    <a:pt x="2469848" y="410406"/>
                    <a:pt x="2462158" y="424533"/>
                  </a:cubicBezTo>
                  <a:cubicBezTo>
                    <a:pt x="2443739" y="458331"/>
                    <a:pt x="2451250" y="484797"/>
                    <a:pt x="2479415" y="505004"/>
                  </a:cubicBezTo>
                  <a:cubicBezTo>
                    <a:pt x="2469490" y="478985"/>
                    <a:pt x="2473424" y="448674"/>
                    <a:pt x="2470115" y="419794"/>
                  </a:cubicBezTo>
                  <a:cubicBezTo>
                    <a:pt x="2467791" y="399051"/>
                    <a:pt x="2460101" y="396726"/>
                    <a:pt x="2444723" y="396369"/>
                  </a:cubicBezTo>
                  <a:cubicBezTo>
                    <a:pt x="2416915" y="393239"/>
                    <a:pt x="2397871" y="380275"/>
                    <a:pt x="2387231" y="352825"/>
                  </a:cubicBezTo>
                  <a:cubicBezTo>
                    <a:pt x="2374534" y="320190"/>
                    <a:pt x="2379988" y="304722"/>
                    <a:pt x="2413965" y="291668"/>
                  </a:cubicBezTo>
                  <a:cubicBezTo>
                    <a:pt x="2425499" y="290148"/>
                    <a:pt x="2437391" y="290952"/>
                    <a:pt x="2448568" y="286929"/>
                  </a:cubicBezTo>
                  <a:cubicBezTo>
                    <a:pt x="2473782" y="288091"/>
                    <a:pt x="2493273" y="266811"/>
                    <a:pt x="2518755" y="268689"/>
                  </a:cubicBezTo>
                  <a:cubicBezTo>
                    <a:pt x="2528591" y="271729"/>
                    <a:pt x="2536906" y="276289"/>
                    <a:pt x="2537174" y="288359"/>
                  </a:cubicBezTo>
                  <a:cubicBezTo>
                    <a:pt x="2535833" y="293814"/>
                    <a:pt x="2531899" y="297301"/>
                    <a:pt x="2527607" y="300519"/>
                  </a:cubicBezTo>
                  <a:cubicBezTo>
                    <a:pt x="2532346" y="298374"/>
                    <a:pt x="2535744" y="294618"/>
                    <a:pt x="2538605" y="290505"/>
                  </a:cubicBezTo>
                  <a:cubicBezTo>
                    <a:pt x="2551480" y="276468"/>
                    <a:pt x="2534939" y="268957"/>
                    <a:pt x="2531452" y="258496"/>
                  </a:cubicBezTo>
                  <a:cubicBezTo>
                    <a:pt x="2517682" y="211376"/>
                    <a:pt x="2518129" y="209498"/>
                    <a:pt x="2547546" y="194388"/>
                  </a:cubicBezTo>
                  <a:cubicBezTo>
                    <a:pt x="2558723" y="193673"/>
                    <a:pt x="2566143" y="187414"/>
                    <a:pt x="2571150" y="177757"/>
                  </a:cubicBezTo>
                  <a:cubicBezTo>
                    <a:pt x="2586261" y="162200"/>
                    <a:pt x="2603339" y="156299"/>
                    <a:pt x="2626139" y="156746"/>
                  </a:cubicBezTo>
                  <a:cubicBezTo>
                    <a:pt x="2652336" y="157282"/>
                    <a:pt x="2672811" y="137254"/>
                    <a:pt x="2695522" y="125541"/>
                  </a:cubicBezTo>
                  <a:cubicBezTo>
                    <a:pt x="2699814" y="123395"/>
                    <a:pt x="2704284" y="122143"/>
                    <a:pt x="2708934" y="121339"/>
                  </a:cubicBezTo>
                  <a:cubicBezTo>
                    <a:pt x="2738440" y="111593"/>
                    <a:pt x="2766068" y="124826"/>
                    <a:pt x="2794501" y="128313"/>
                  </a:cubicBezTo>
                  <a:cubicBezTo>
                    <a:pt x="2807823" y="129922"/>
                    <a:pt x="2828656" y="137612"/>
                    <a:pt x="2819446" y="108106"/>
                  </a:cubicBezTo>
                  <a:cubicBezTo>
                    <a:pt x="2815512" y="95499"/>
                    <a:pt x="2826063" y="91028"/>
                    <a:pt x="2836524" y="89687"/>
                  </a:cubicBezTo>
                  <a:cubicBezTo>
                    <a:pt x="2852708" y="87630"/>
                    <a:pt x="2868980" y="87630"/>
                    <a:pt x="2889098" y="90939"/>
                  </a:cubicBezTo>
                  <a:cubicBezTo>
                    <a:pt x="2866477" y="65635"/>
                    <a:pt x="2873451" y="45875"/>
                    <a:pt x="2897235" y="29424"/>
                  </a:cubicBezTo>
                  <a:cubicBezTo>
                    <a:pt x="2899023" y="28172"/>
                    <a:pt x="2900543" y="26562"/>
                    <a:pt x="2902242" y="25221"/>
                  </a:cubicBezTo>
                  <a:cubicBezTo>
                    <a:pt x="2914848" y="14849"/>
                    <a:pt x="2922180" y="-6430"/>
                    <a:pt x="2944355" y="1885"/>
                  </a:cubicBezTo>
                  <a:cubicBezTo>
                    <a:pt x="2964204" y="9306"/>
                    <a:pt x="2961790" y="27188"/>
                    <a:pt x="2960717" y="43461"/>
                  </a:cubicBezTo>
                  <a:cubicBezTo>
                    <a:pt x="2959554" y="61612"/>
                    <a:pt x="2977526" y="52492"/>
                    <a:pt x="2983516" y="60181"/>
                  </a:cubicBezTo>
                  <a:cubicBezTo>
                    <a:pt x="2991206" y="57767"/>
                    <a:pt x="2983159" y="81819"/>
                    <a:pt x="2997465" y="68318"/>
                  </a:cubicBezTo>
                  <a:cubicBezTo>
                    <a:pt x="3009983" y="60986"/>
                    <a:pt x="3023841" y="58393"/>
                    <a:pt x="3037789" y="55979"/>
                  </a:cubicBezTo>
                  <a:cubicBezTo>
                    <a:pt x="3047714" y="55085"/>
                    <a:pt x="3057639" y="55174"/>
                    <a:pt x="3067474" y="56247"/>
                  </a:cubicBezTo>
                  <a:cubicBezTo>
                    <a:pt x="3070782" y="56515"/>
                    <a:pt x="3074001" y="57231"/>
                    <a:pt x="3077131" y="58035"/>
                  </a:cubicBezTo>
                  <a:cubicBezTo>
                    <a:pt x="3092867" y="63400"/>
                    <a:pt x="3108604" y="62595"/>
                    <a:pt x="3124340" y="57678"/>
                  </a:cubicBezTo>
                  <a:cubicBezTo>
                    <a:pt x="3143832" y="53028"/>
                    <a:pt x="3161535" y="57678"/>
                    <a:pt x="3178345" y="67602"/>
                  </a:cubicBezTo>
                  <a:cubicBezTo>
                    <a:pt x="3197210" y="77795"/>
                    <a:pt x="3221620" y="83070"/>
                    <a:pt x="3218580" y="112755"/>
                  </a:cubicBezTo>
                  <a:cubicBezTo>
                    <a:pt x="3213930" y="128402"/>
                    <a:pt x="3198194" y="126435"/>
                    <a:pt x="3187643" y="132336"/>
                  </a:cubicBezTo>
                  <a:cubicBezTo>
                    <a:pt x="3209728" y="155762"/>
                    <a:pt x="3209281" y="172750"/>
                    <a:pt x="3185855" y="189470"/>
                  </a:cubicBezTo>
                  <a:cubicBezTo>
                    <a:pt x="3167615" y="202524"/>
                    <a:pt x="3148749" y="214684"/>
                    <a:pt x="3126486" y="220228"/>
                  </a:cubicBezTo>
                  <a:cubicBezTo>
                    <a:pt x="3117723" y="222553"/>
                    <a:pt x="3110303" y="227381"/>
                    <a:pt x="3102881" y="232298"/>
                  </a:cubicBezTo>
                  <a:cubicBezTo>
                    <a:pt x="3077488" y="243654"/>
                    <a:pt x="3055851" y="262609"/>
                    <a:pt x="3028133" y="269047"/>
                  </a:cubicBezTo>
                  <a:cubicBezTo>
                    <a:pt x="3018656" y="271282"/>
                    <a:pt x="3016241" y="280759"/>
                    <a:pt x="3010519" y="286929"/>
                  </a:cubicBezTo>
                  <a:cubicBezTo>
                    <a:pt x="3008463" y="289969"/>
                    <a:pt x="3003545" y="292562"/>
                    <a:pt x="3004260" y="295512"/>
                  </a:cubicBezTo>
                  <a:cubicBezTo>
                    <a:pt x="3004975" y="298552"/>
                    <a:pt x="3008731" y="295065"/>
                    <a:pt x="3011145" y="294350"/>
                  </a:cubicBezTo>
                  <a:cubicBezTo>
                    <a:pt x="3021159" y="288002"/>
                    <a:pt x="3023931" y="272534"/>
                    <a:pt x="3038862" y="272534"/>
                  </a:cubicBezTo>
                  <a:cubicBezTo>
                    <a:pt x="3050397" y="270924"/>
                    <a:pt x="3062378" y="272712"/>
                    <a:pt x="3073286" y="267169"/>
                  </a:cubicBezTo>
                  <a:cubicBezTo>
                    <a:pt x="3080171" y="264039"/>
                    <a:pt x="3087234" y="261178"/>
                    <a:pt x="3095102" y="262341"/>
                  </a:cubicBezTo>
                  <a:cubicBezTo>
                    <a:pt x="3106815" y="267616"/>
                    <a:pt x="3119065" y="267437"/>
                    <a:pt x="3131314" y="265828"/>
                  </a:cubicBezTo>
                  <a:cubicBezTo>
                    <a:pt x="3133102" y="265649"/>
                    <a:pt x="3134265" y="264487"/>
                    <a:pt x="3134354" y="262698"/>
                  </a:cubicBezTo>
                  <a:cubicBezTo>
                    <a:pt x="3129705" y="264755"/>
                    <a:pt x="3125145" y="265917"/>
                    <a:pt x="3120227" y="266096"/>
                  </a:cubicBezTo>
                  <a:cubicBezTo>
                    <a:pt x="3111107" y="265917"/>
                    <a:pt x="3101898" y="265023"/>
                    <a:pt x="3100289" y="253936"/>
                  </a:cubicBezTo>
                  <a:cubicBezTo>
                    <a:pt x="3098858" y="244280"/>
                    <a:pt x="3104491" y="235249"/>
                    <a:pt x="3112538" y="232924"/>
                  </a:cubicBezTo>
                  <a:cubicBezTo>
                    <a:pt x="3148570" y="222553"/>
                    <a:pt x="3184961" y="219423"/>
                    <a:pt x="3220815" y="234444"/>
                  </a:cubicBezTo>
                  <a:cubicBezTo>
                    <a:pt x="3227610" y="243207"/>
                    <a:pt x="3225554" y="254294"/>
                    <a:pt x="3227342" y="266096"/>
                  </a:cubicBezTo>
                  <a:cubicBezTo>
                    <a:pt x="3235926" y="254830"/>
                    <a:pt x="3246297" y="250360"/>
                    <a:pt x="3257474" y="247409"/>
                  </a:cubicBezTo>
                  <a:cubicBezTo>
                    <a:pt x="3274104" y="243922"/>
                    <a:pt x="3290556" y="245084"/>
                    <a:pt x="3306829" y="249465"/>
                  </a:cubicBezTo>
                  <a:cubicBezTo>
                    <a:pt x="3319615" y="248482"/>
                    <a:pt x="3332311" y="247498"/>
                    <a:pt x="3345097" y="246604"/>
                  </a:cubicBezTo>
                  <a:cubicBezTo>
                    <a:pt x="3350462" y="243832"/>
                    <a:pt x="3358241" y="244548"/>
                    <a:pt x="3359671" y="248571"/>
                  </a:cubicBezTo>
                  <a:cubicBezTo>
                    <a:pt x="3371652" y="283621"/>
                    <a:pt x="3396777" y="269941"/>
                    <a:pt x="3419487" y="265470"/>
                  </a:cubicBezTo>
                  <a:cubicBezTo>
                    <a:pt x="3428339" y="264755"/>
                    <a:pt x="3437102" y="264487"/>
                    <a:pt x="3445774" y="265381"/>
                  </a:cubicBezTo>
                  <a:cubicBezTo>
                    <a:pt x="3454448" y="223894"/>
                    <a:pt x="3480824" y="200378"/>
                    <a:pt x="3520523" y="220317"/>
                  </a:cubicBezTo>
                  <a:cubicBezTo>
                    <a:pt x="3541445" y="230778"/>
                    <a:pt x="3568984" y="219423"/>
                    <a:pt x="3587224" y="239720"/>
                  </a:cubicBezTo>
                  <a:cubicBezTo>
                    <a:pt x="3591605" y="239898"/>
                    <a:pt x="3595986" y="239988"/>
                    <a:pt x="3600278" y="240167"/>
                  </a:cubicBezTo>
                  <a:cubicBezTo>
                    <a:pt x="3621826" y="233908"/>
                    <a:pt x="3637652" y="238378"/>
                    <a:pt x="3642927" y="262788"/>
                  </a:cubicBezTo>
                  <a:cubicBezTo>
                    <a:pt x="3626118" y="286482"/>
                    <a:pt x="3595360" y="290327"/>
                    <a:pt x="3574974" y="310444"/>
                  </a:cubicBezTo>
                  <a:cubicBezTo>
                    <a:pt x="3597953" y="294261"/>
                    <a:pt x="3615388" y="311875"/>
                    <a:pt x="3634433" y="318759"/>
                  </a:cubicBezTo>
                  <a:cubicBezTo>
                    <a:pt x="3652226" y="320369"/>
                    <a:pt x="3667336" y="324035"/>
                    <a:pt x="3674400" y="344599"/>
                  </a:cubicBezTo>
                  <a:cubicBezTo>
                    <a:pt x="3678960" y="357832"/>
                    <a:pt x="3695680" y="361945"/>
                    <a:pt x="3705426" y="372138"/>
                  </a:cubicBezTo>
                  <a:cubicBezTo>
                    <a:pt x="3711506" y="378397"/>
                    <a:pt x="3719553" y="383583"/>
                    <a:pt x="3728583" y="378486"/>
                  </a:cubicBezTo>
                  <a:cubicBezTo>
                    <a:pt x="3736630" y="373926"/>
                    <a:pt x="3733680" y="365253"/>
                    <a:pt x="3733501" y="357922"/>
                  </a:cubicBezTo>
                  <a:cubicBezTo>
                    <a:pt x="3733143" y="342811"/>
                    <a:pt x="3737077" y="328773"/>
                    <a:pt x="3752456" y="323945"/>
                  </a:cubicBezTo>
                  <a:cubicBezTo>
                    <a:pt x="3769265" y="318670"/>
                    <a:pt x="3772216" y="336999"/>
                    <a:pt x="3781426" y="344689"/>
                  </a:cubicBezTo>
                  <a:cubicBezTo>
                    <a:pt x="3797788" y="351216"/>
                    <a:pt x="3814329" y="356580"/>
                    <a:pt x="3832122" y="350769"/>
                  </a:cubicBezTo>
                  <a:cubicBezTo>
                    <a:pt x="3832301" y="346745"/>
                    <a:pt x="3833195" y="343169"/>
                    <a:pt x="3837039" y="341202"/>
                  </a:cubicBezTo>
                  <a:cubicBezTo>
                    <a:pt x="3847590" y="342364"/>
                    <a:pt x="3858051" y="343526"/>
                    <a:pt x="3868602" y="344689"/>
                  </a:cubicBezTo>
                  <a:cubicBezTo>
                    <a:pt x="3876112" y="341917"/>
                    <a:pt x="3882908" y="344689"/>
                    <a:pt x="3889792" y="347192"/>
                  </a:cubicBezTo>
                  <a:cubicBezTo>
                    <a:pt x="3897839" y="350322"/>
                    <a:pt x="3906602" y="351484"/>
                    <a:pt x="3914738" y="354613"/>
                  </a:cubicBezTo>
                  <a:cubicBezTo>
                    <a:pt x="3934766" y="364896"/>
                    <a:pt x="3946032" y="358190"/>
                    <a:pt x="3949787" y="336731"/>
                  </a:cubicBezTo>
                  <a:cubicBezTo>
                    <a:pt x="3950503" y="331009"/>
                    <a:pt x="3948804" y="326628"/>
                    <a:pt x="3944333" y="322425"/>
                  </a:cubicBezTo>
                  <a:cubicBezTo>
                    <a:pt x="3927077" y="306331"/>
                    <a:pt x="3939058" y="299178"/>
                    <a:pt x="3953811" y="293188"/>
                  </a:cubicBezTo>
                  <a:lnTo>
                    <a:pt x="3966776" y="287197"/>
                  </a:lnTo>
                  <a:cubicBezTo>
                    <a:pt x="3982512" y="260910"/>
                    <a:pt x="4008531" y="264308"/>
                    <a:pt x="4033208" y="264397"/>
                  </a:cubicBezTo>
                  <a:cubicBezTo>
                    <a:pt x="4067095" y="264487"/>
                    <a:pt x="4099284" y="272534"/>
                    <a:pt x="4130309" y="28594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 name="Freeform: Shape 8">
              <a:extLst>
                <a:ext uri="{FF2B5EF4-FFF2-40B4-BE49-F238E27FC236}">
                  <a16:creationId xmlns:a16="http://schemas.microsoft.com/office/drawing/2014/main" id="{1C406CE2-0F93-C39C-3086-52CE87E87C17}"/>
                </a:ext>
              </a:extLst>
            </p:cNvPr>
            <p:cNvSpPr/>
            <p:nvPr userDrawn="1"/>
          </p:nvSpPr>
          <p:spPr>
            <a:xfrm>
              <a:off x="1317560" y="1760490"/>
              <a:ext cx="3545369" cy="4538588"/>
            </a:xfrm>
            <a:custGeom>
              <a:avLst/>
              <a:gdLst>
                <a:gd name="connsiteX0" fmla="*/ 1937036 w 3647937"/>
                <a:gd name="connsiteY0" fmla="*/ 2465173 h 4669890"/>
                <a:gd name="connsiteX1" fmla="*/ 1878918 w 3647937"/>
                <a:gd name="connsiteY1" fmla="*/ 2465531 h 4669890"/>
                <a:gd name="connsiteX2" fmla="*/ 1852184 w 3647937"/>
                <a:gd name="connsiteY2" fmla="*/ 2452477 h 4669890"/>
                <a:gd name="connsiteX3" fmla="*/ 1818297 w 3647937"/>
                <a:gd name="connsiteY3" fmla="*/ 2447291 h 4669890"/>
                <a:gd name="connsiteX4" fmla="*/ 1779314 w 3647937"/>
                <a:gd name="connsiteY4" fmla="*/ 2416533 h 4669890"/>
                <a:gd name="connsiteX5" fmla="*/ 1750792 w 3647937"/>
                <a:gd name="connsiteY5" fmla="*/ 2407771 h 4669890"/>
                <a:gd name="connsiteX6" fmla="*/ 1671126 w 3647937"/>
                <a:gd name="connsiteY6" fmla="*/ 2287602 h 4669890"/>
                <a:gd name="connsiteX7" fmla="*/ 1662453 w 3647937"/>
                <a:gd name="connsiteY7" fmla="*/ 2249870 h 4669890"/>
                <a:gd name="connsiteX8" fmla="*/ 1649131 w 3647937"/>
                <a:gd name="connsiteY8" fmla="*/ 2221616 h 4669890"/>
                <a:gd name="connsiteX9" fmla="*/ 1606392 w 3647937"/>
                <a:gd name="connsiteY9" fmla="*/ 2177089 h 4669890"/>
                <a:gd name="connsiteX10" fmla="*/ 1576976 w 3647937"/>
                <a:gd name="connsiteY10" fmla="*/ 2122727 h 4669890"/>
                <a:gd name="connsiteX11" fmla="*/ 1559004 w 3647937"/>
                <a:gd name="connsiteY11" fmla="*/ 2096887 h 4669890"/>
                <a:gd name="connsiteX12" fmla="*/ 1498204 w 3647937"/>
                <a:gd name="connsiteY12" fmla="*/ 1994600 h 4669890"/>
                <a:gd name="connsiteX13" fmla="*/ 1497310 w 3647937"/>
                <a:gd name="connsiteY13" fmla="*/ 1967061 h 4669890"/>
                <a:gd name="connsiteX14" fmla="*/ 1466374 w 3647937"/>
                <a:gd name="connsiteY14" fmla="*/ 1930850 h 4669890"/>
                <a:gd name="connsiteX15" fmla="*/ 1459042 w 3647937"/>
                <a:gd name="connsiteY15" fmla="*/ 1942562 h 4669890"/>
                <a:gd name="connsiteX16" fmla="*/ 1470665 w 3647937"/>
                <a:gd name="connsiteY16" fmla="*/ 1983245 h 4669890"/>
                <a:gd name="connsiteX17" fmla="*/ 1476924 w 3647937"/>
                <a:gd name="connsiteY17" fmla="*/ 1994153 h 4669890"/>
                <a:gd name="connsiteX18" fmla="*/ 1485865 w 3647937"/>
                <a:gd name="connsiteY18" fmla="*/ 2008459 h 4669890"/>
                <a:gd name="connsiteX19" fmla="*/ 1499188 w 3647937"/>
                <a:gd name="connsiteY19" fmla="*/ 2036266 h 4669890"/>
                <a:gd name="connsiteX20" fmla="*/ 1548185 w 3647937"/>
                <a:gd name="connsiteY20" fmla="*/ 2168774 h 4669890"/>
                <a:gd name="connsiteX21" fmla="*/ 1583860 w 3647937"/>
                <a:gd name="connsiteY21" fmla="*/ 2212675 h 4669890"/>
                <a:gd name="connsiteX22" fmla="*/ 1574919 w 3647937"/>
                <a:gd name="connsiteY22" fmla="*/ 2244684 h 4669890"/>
                <a:gd name="connsiteX23" fmla="*/ 1495522 w 3647937"/>
                <a:gd name="connsiteY23" fmla="*/ 2177178 h 4669890"/>
                <a:gd name="connsiteX24" fmla="*/ 1454124 w 3647937"/>
                <a:gd name="connsiteY24" fmla="*/ 2111014 h 4669890"/>
                <a:gd name="connsiteX25" fmla="*/ 1440891 w 3647937"/>
                <a:gd name="connsiteY25" fmla="*/ 2097155 h 4669890"/>
                <a:gd name="connsiteX26" fmla="*/ 1448849 w 3647937"/>
                <a:gd name="connsiteY26" fmla="*/ 2060407 h 4669890"/>
                <a:gd name="connsiteX27" fmla="*/ 1416661 w 3647937"/>
                <a:gd name="connsiteY27" fmla="*/ 2005597 h 4669890"/>
                <a:gd name="connsiteX28" fmla="*/ 1379555 w 3647937"/>
                <a:gd name="connsiteY28" fmla="*/ 1905904 h 4669890"/>
                <a:gd name="connsiteX29" fmla="*/ 1374101 w 3647937"/>
                <a:gd name="connsiteY29" fmla="*/ 1879438 h 4669890"/>
                <a:gd name="connsiteX30" fmla="*/ 1342807 w 3647937"/>
                <a:gd name="connsiteY30" fmla="*/ 1847339 h 4669890"/>
                <a:gd name="connsiteX31" fmla="*/ 1262068 w 3647937"/>
                <a:gd name="connsiteY31" fmla="*/ 1733518 h 4669890"/>
                <a:gd name="connsiteX32" fmla="*/ 1258402 w 3647937"/>
                <a:gd name="connsiteY32" fmla="*/ 1704906 h 4669890"/>
                <a:gd name="connsiteX33" fmla="*/ 1223800 w 3647937"/>
                <a:gd name="connsiteY33" fmla="*/ 1510079 h 4669890"/>
                <a:gd name="connsiteX34" fmla="*/ 1228628 w 3647937"/>
                <a:gd name="connsiteY34" fmla="*/ 1454554 h 4669890"/>
                <a:gd name="connsiteX35" fmla="*/ 1260906 w 3647937"/>
                <a:gd name="connsiteY35" fmla="*/ 1365411 h 4669890"/>
                <a:gd name="connsiteX36" fmla="*/ 1273066 w 3647937"/>
                <a:gd name="connsiteY36" fmla="*/ 1327143 h 4669890"/>
                <a:gd name="connsiteX37" fmla="*/ 1269400 w 3647937"/>
                <a:gd name="connsiteY37" fmla="*/ 1304343 h 4669890"/>
                <a:gd name="connsiteX38" fmla="*/ 1264303 w 3647937"/>
                <a:gd name="connsiteY38" fmla="*/ 1255434 h 4669890"/>
                <a:gd name="connsiteX39" fmla="*/ 1271367 w 3647937"/>
                <a:gd name="connsiteY39" fmla="*/ 1227627 h 4669890"/>
                <a:gd name="connsiteX40" fmla="*/ 1318755 w 3647937"/>
                <a:gd name="connsiteY40" fmla="*/ 1227627 h 4669890"/>
                <a:gd name="connsiteX41" fmla="*/ 1299532 w 3647937"/>
                <a:gd name="connsiteY41" fmla="*/ 1188197 h 4669890"/>
                <a:gd name="connsiteX42" fmla="*/ 1267343 w 3647937"/>
                <a:gd name="connsiteY42" fmla="*/ 1150018 h 4669890"/>
                <a:gd name="connsiteX43" fmla="*/ 1198049 w 3647937"/>
                <a:gd name="connsiteY43" fmla="*/ 1120244 h 4669890"/>
                <a:gd name="connsiteX44" fmla="*/ 1165057 w 3647937"/>
                <a:gd name="connsiteY44" fmla="*/ 1006781 h 4669890"/>
                <a:gd name="connsiteX45" fmla="*/ 1136892 w 3647937"/>
                <a:gd name="connsiteY45" fmla="*/ 970301 h 4669890"/>
                <a:gd name="connsiteX46" fmla="*/ 1133047 w 3647937"/>
                <a:gd name="connsiteY46" fmla="*/ 961807 h 4669890"/>
                <a:gd name="connsiteX47" fmla="*/ 1113645 w 3647937"/>
                <a:gd name="connsiteY47" fmla="*/ 908518 h 4669890"/>
                <a:gd name="connsiteX48" fmla="*/ 1091918 w 3647937"/>
                <a:gd name="connsiteY48" fmla="*/ 839224 h 4669890"/>
                <a:gd name="connsiteX49" fmla="*/ 1061160 w 3647937"/>
                <a:gd name="connsiteY49" fmla="*/ 802744 h 4669890"/>
                <a:gd name="connsiteX50" fmla="*/ 1019942 w 3647937"/>
                <a:gd name="connsiteY50" fmla="*/ 741139 h 4669890"/>
                <a:gd name="connsiteX51" fmla="*/ 988469 w 3647937"/>
                <a:gd name="connsiteY51" fmla="*/ 742302 h 4669890"/>
                <a:gd name="connsiteX52" fmla="*/ 942154 w 3647937"/>
                <a:gd name="connsiteY52" fmla="*/ 730320 h 4669890"/>
                <a:gd name="connsiteX53" fmla="*/ 904511 w 3647937"/>
                <a:gd name="connsiteY53" fmla="*/ 700636 h 4669890"/>
                <a:gd name="connsiteX54" fmla="*/ 877867 w 3647937"/>
                <a:gd name="connsiteY54" fmla="*/ 689191 h 4669890"/>
                <a:gd name="connsiteX55" fmla="*/ 715048 w 3647937"/>
                <a:gd name="connsiteY55" fmla="*/ 660132 h 4669890"/>
                <a:gd name="connsiteX56" fmla="*/ 657020 w 3647937"/>
                <a:gd name="connsiteY56" fmla="*/ 646273 h 4669890"/>
                <a:gd name="connsiteX57" fmla="*/ 637350 w 3647937"/>
                <a:gd name="connsiteY57" fmla="*/ 672203 h 4669890"/>
                <a:gd name="connsiteX58" fmla="*/ 555717 w 3647937"/>
                <a:gd name="connsiteY58" fmla="*/ 720217 h 4669890"/>
                <a:gd name="connsiteX59" fmla="*/ 525317 w 3647937"/>
                <a:gd name="connsiteY59" fmla="*/ 717445 h 4669890"/>
                <a:gd name="connsiteX60" fmla="*/ 515392 w 3647937"/>
                <a:gd name="connsiteY60" fmla="*/ 659953 h 4669890"/>
                <a:gd name="connsiteX61" fmla="*/ 486602 w 3647937"/>
                <a:gd name="connsiteY61" fmla="*/ 699652 h 4669890"/>
                <a:gd name="connsiteX62" fmla="*/ 473726 w 3647937"/>
                <a:gd name="connsiteY62" fmla="*/ 749454 h 4669890"/>
                <a:gd name="connsiteX63" fmla="*/ 457275 w 3647937"/>
                <a:gd name="connsiteY63" fmla="*/ 780570 h 4669890"/>
                <a:gd name="connsiteX64" fmla="*/ 262983 w 3647937"/>
                <a:gd name="connsiteY64" fmla="*/ 920946 h 4669890"/>
                <a:gd name="connsiteX65" fmla="*/ 216668 w 3647937"/>
                <a:gd name="connsiteY65" fmla="*/ 944461 h 4669890"/>
                <a:gd name="connsiteX66" fmla="*/ 52866 w 3647937"/>
                <a:gd name="connsiteY66" fmla="*/ 1006423 h 4669890"/>
                <a:gd name="connsiteX67" fmla="*/ 46160 w 3647937"/>
                <a:gd name="connsiteY67" fmla="*/ 1012235 h 4669890"/>
                <a:gd name="connsiteX68" fmla="*/ 19426 w 3647937"/>
                <a:gd name="connsiteY68" fmla="*/ 1031995 h 4669890"/>
                <a:gd name="connsiteX69" fmla="*/ 5657 w 3647937"/>
                <a:gd name="connsiteY69" fmla="*/ 1021176 h 4669890"/>
                <a:gd name="connsiteX70" fmla="*/ 144781 w 3647937"/>
                <a:gd name="connsiteY70" fmla="*/ 929798 h 4669890"/>
                <a:gd name="connsiteX71" fmla="*/ 181976 w 3647937"/>
                <a:gd name="connsiteY71" fmla="*/ 905478 h 4669890"/>
                <a:gd name="connsiteX72" fmla="*/ 229186 w 3647937"/>
                <a:gd name="connsiteY72" fmla="*/ 871412 h 4669890"/>
                <a:gd name="connsiteX73" fmla="*/ 291684 w 3647937"/>
                <a:gd name="connsiteY73" fmla="*/ 796396 h 4669890"/>
                <a:gd name="connsiteX74" fmla="*/ 293294 w 3647937"/>
                <a:gd name="connsiteY74" fmla="*/ 778781 h 4669890"/>
                <a:gd name="connsiteX75" fmla="*/ 272640 w 3647937"/>
                <a:gd name="connsiteY75" fmla="*/ 781285 h 4669890"/>
                <a:gd name="connsiteX76" fmla="*/ 220602 w 3647937"/>
                <a:gd name="connsiteY76" fmla="*/ 791925 h 4669890"/>
                <a:gd name="connsiteX77" fmla="*/ 188414 w 3647937"/>
                <a:gd name="connsiteY77" fmla="*/ 787186 h 4669890"/>
                <a:gd name="connsiteX78" fmla="*/ 144602 w 3647937"/>
                <a:gd name="connsiteY78" fmla="*/ 745520 h 4669890"/>
                <a:gd name="connsiteX79" fmla="*/ 136466 w 3647937"/>
                <a:gd name="connsiteY79" fmla="*/ 710292 h 4669890"/>
                <a:gd name="connsiteX80" fmla="*/ 72805 w 3647937"/>
                <a:gd name="connsiteY80" fmla="*/ 716909 h 4669890"/>
                <a:gd name="connsiteX81" fmla="*/ 51346 w 3647937"/>
                <a:gd name="connsiteY81" fmla="*/ 678819 h 4669890"/>
                <a:gd name="connsiteX82" fmla="*/ 85412 w 3647937"/>
                <a:gd name="connsiteY82" fmla="*/ 662189 h 4669890"/>
                <a:gd name="connsiteX83" fmla="*/ 81478 w 3647937"/>
                <a:gd name="connsiteY83" fmla="*/ 658433 h 4669890"/>
                <a:gd name="connsiteX84" fmla="*/ 51436 w 3647937"/>
                <a:gd name="connsiteY84" fmla="*/ 575728 h 4669890"/>
                <a:gd name="connsiteX85" fmla="*/ 136108 w 3647937"/>
                <a:gd name="connsiteY85" fmla="*/ 510904 h 4669890"/>
                <a:gd name="connsiteX86" fmla="*/ 205760 w 3647937"/>
                <a:gd name="connsiteY86" fmla="*/ 483813 h 4669890"/>
                <a:gd name="connsiteX87" fmla="*/ 232136 w 3647937"/>
                <a:gd name="connsiteY87" fmla="*/ 432133 h 4669890"/>
                <a:gd name="connsiteX88" fmla="*/ 177595 w 3647937"/>
                <a:gd name="connsiteY88" fmla="*/ 453144 h 4669890"/>
                <a:gd name="connsiteX89" fmla="*/ 105977 w 3647937"/>
                <a:gd name="connsiteY89" fmla="*/ 457526 h 4669890"/>
                <a:gd name="connsiteX90" fmla="*/ 57784 w 3647937"/>
                <a:gd name="connsiteY90" fmla="*/ 441968 h 4669890"/>
                <a:gd name="connsiteX91" fmla="*/ 17727 w 3647937"/>
                <a:gd name="connsiteY91" fmla="*/ 408528 h 4669890"/>
                <a:gd name="connsiteX92" fmla="*/ 18890 w 3647937"/>
                <a:gd name="connsiteY92" fmla="*/ 369634 h 4669890"/>
                <a:gd name="connsiteX93" fmla="*/ 79958 w 3647937"/>
                <a:gd name="connsiteY93" fmla="*/ 341201 h 4669890"/>
                <a:gd name="connsiteX94" fmla="*/ 92565 w 3647937"/>
                <a:gd name="connsiteY94" fmla="*/ 334406 h 4669890"/>
                <a:gd name="connsiteX95" fmla="*/ 151755 w 3647937"/>
                <a:gd name="connsiteY95" fmla="*/ 309728 h 4669890"/>
                <a:gd name="connsiteX96" fmla="*/ 176701 w 3647937"/>
                <a:gd name="connsiteY96" fmla="*/ 324660 h 4669890"/>
                <a:gd name="connsiteX97" fmla="*/ 215416 w 3647937"/>
                <a:gd name="connsiteY97" fmla="*/ 316345 h 4669890"/>
                <a:gd name="connsiteX98" fmla="*/ 226772 w 3647937"/>
                <a:gd name="connsiteY98" fmla="*/ 306152 h 4669890"/>
                <a:gd name="connsiteX99" fmla="*/ 146480 w 3647937"/>
                <a:gd name="connsiteY99" fmla="*/ 267526 h 4669890"/>
                <a:gd name="connsiteX100" fmla="*/ 107944 w 3647937"/>
                <a:gd name="connsiteY100" fmla="*/ 244011 h 4669890"/>
                <a:gd name="connsiteX101" fmla="*/ 101059 w 3647937"/>
                <a:gd name="connsiteY101" fmla="*/ 199126 h 4669890"/>
                <a:gd name="connsiteX102" fmla="*/ 135482 w 3647937"/>
                <a:gd name="connsiteY102" fmla="*/ 182496 h 4669890"/>
                <a:gd name="connsiteX103" fmla="*/ 233120 w 3647937"/>
                <a:gd name="connsiteY103" fmla="*/ 124736 h 4669890"/>
                <a:gd name="connsiteX104" fmla="*/ 335585 w 3647937"/>
                <a:gd name="connsiteY104" fmla="*/ 79404 h 4669890"/>
                <a:gd name="connsiteX105" fmla="*/ 335049 w 3647937"/>
                <a:gd name="connsiteY105" fmla="*/ 79851 h 4669890"/>
                <a:gd name="connsiteX106" fmla="*/ 355703 w 3647937"/>
                <a:gd name="connsiteY106" fmla="*/ 73861 h 4669890"/>
                <a:gd name="connsiteX107" fmla="*/ 380291 w 3647937"/>
                <a:gd name="connsiteY107" fmla="*/ 58124 h 4669890"/>
                <a:gd name="connsiteX108" fmla="*/ 412390 w 3647937"/>
                <a:gd name="connsiteY108" fmla="*/ 41762 h 4669890"/>
                <a:gd name="connsiteX109" fmla="*/ 487585 w 3647937"/>
                <a:gd name="connsiteY109" fmla="*/ 27188 h 4669890"/>
                <a:gd name="connsiteX110" fmla="*/ 515213 w 3647937"/>
                <a:gd name="connsiteY110" fmla="*/ 27009 h 4669890"/>
                <a:gd name="connsiteX111" fmla="*/ 614102 w 3647937"/>
                <a:gd name="connsiteY111" fmla="*/ 41315 h 4669890"/>
                <a:gd name="connsiteX112" fmla="*/ 617232 w 3647937"/>
                <a:gd name="connsiteY112" fmla="*/ 41762 h 4669890"/>
                <a:gd name="connsiteX113" fmla="*/ 772629 w 3647937"/>
                <a:gd name="connsiteY113" fmla="*/ 57051 h 4669890"/>
                <a:gd name="connsiteX114" fmla="*/ 788723 w 3647937"/>
                <a:gd name="connsiteY114" fmla="*/ 58750 h 4669890"/>
                <a:gd name="connsiteX115" fmla="*/ 903707 w 3647937"/>
                <a:gd name="connsiteY115" fmla="*/ 84948 h 4669890"/>
                <a:gd name="connsiteX116" fmla="*/ 910412 w 3647937"/>
                <a:gd name="connsiteY116" fmla="*/ 84143 h 4669890"/>
                <a:gd name="connsiteX117" fmla="*/ 929278 w 3647937"/>
                <a:gd name="connsiteY117" fmla="*/ 82802 h 4669890"/>
                <a:gd name="connsiteX118" fmla="*/ 1031386 w 3647937"/>
                <a:gd name="connsiteY118" fmla="*/ 111414 h 4669890"/>
                <a:gd name="connsiteX119" fmla="*/ 1084318 w 3647937"/>
                <a:gd name="connsiteY119" fmla="*/ 135823 h 4669890"/>
                <a:gd name="connsiteX120" fmla="*/ 1129560 w 3647937"/>
                <a:gd name="connsiteY120" fmla="*/ 152990 h 4669890"/>
                <a:gd name="connsiteX121" fmla="*/ 1146191 w 3647937"/>
                <a:gd name="connsiteY121" fmla="*/ 147268 h 4669890"/>
                <a:gd name="connsiteX122" fmla="*/ 1193937 w 3647937"/>
                <a:gd name="connsiteY122" fmla="*/ 116868 h 4669890"/>
                <a:gd name="connsiteX123" fmla="*/ 1314463 w 3647937"/>
                <a:gd name="connsiteY123" fmla="*/ 79136 h 4669890"/>
                <a:gd name="connsiteX124" fmla="*/ 1341913 w 3647937"/>
                <a:gd name="connsiteY124" fmla="*/ 79583 h 4669890"/>
                <a:gd name="connsiteX125" fmla="*/ 1335028 w 3647937"/>
                <a:gd name="connsiteY125" fmla="*/ 100595 h 4669890"/>
                <a:gd name="connsiteX126" fmla="*/ 1334313 w 3647937"/>
                <a:gd name="connsiteY126" fmla="*/ 101936 h 4669890"/>
                <a:gd name="connsiteX127" fmla="*/ 1354788 w 3647937"/>
                <a:gd name="connsiteY127" fmla="*/ 93978 h 4669890"/>
                <a:gd name="connsiteX128" fmla="*/ 1407898 w 3647937"/>
                <a:gd name="connsiteY128" fmla="*/ 65545 h 4669890"/>
                <a:gd name="connsiteX129" fmla="*/ 1408167 w 3647937"/>
                <a:gd name="connsiteY129" fmla="*/ 61164 h 4669890"/>
                <a:gd name="connsiteX130" fmla="*/ 1439818 w 3647937"/>
                <a:gd name="connsiteY130" fmla="*/ 75470 h 4669890"/>
                <a:gd name="connsiteX131" fmla="*/ 1446256 w 3647937"/>
                <a:gd name="connsiteY131" fmla="*/ 103992 h 4669890"/>
                <a:gd name="connsiteX132" fmla="*/ 1471559 w 3647937"/>
                <a:gd name="connsiteY132" fmla="*/ 108552 h 4669890"/>
                <a:gd name="connsiteX133" fmla="*/ 1524223 w 3647937"/>
                <a:gd name="connsiteY133" fmla="*/ 115795 h 4669890"/>
                <a:gd name="connsiteX134" fmla="*/ 1607733 w 3647937"/>
                <a:gd name="connsiteY134" fmla="*/ 110698 h 4669890"/>
                <a:gd name="connsiteX135" fmla="*/ 1684091 w 3647937"/>
                <a:gd name="connsiteY135" fmla="*/ 147625 h 4669890"/>
                <a:gd name="connsiteX136" fmla="*/ 1725309 w 3647937"/>
                <a:gd name="connsiteY136" fmla="*/ 153795 h 4669890"/>
                <a:gd name="connsiteX137" fmla="*/ 1760090 w 3647937"/>
                <a:gd name="connsiteY137" fmla="*/ 158980 h 4669890"/>
                <a:gd name="connsiteX138" fmla="*/ 1759107 w 3647937"/>
                <a:gd name="connsiteY138" fmla="*/ 226754 h 4669890"/>
                <a:gd name="connsiteX139" fmla="*/ 1856566 w 3647937"/>
                <a:gd name="connsiteY139" fmla="*/ 223089 h 4669890"/>
                <a:gd name="connsiteX140" fmla="*/ 1947855 w 3647937"/>
                <a:gd name="connsiteY140" fmla="*/ 274232 h 4669890"/>
                <a:gd name="connsiteX141" fmla="*/ 1954471 w 3647937"/>
                <a:gd name="connsiteY141" fmla="*/ 222820 h 4669890"/>
                <a:gd name="connsiteX142" fmla="*/ 1972622 w 3647937"/>
                <a:gd name="connsiteY142" fmla="*/ 211197 h 4669890"/>
                <a:gd name="connsiteX143" fmla="*/ 1956975 w 3647937"/>
                <a:gd name="connsiteY143" fmla="*/ 202613 h 4669890"/>
                <a:gd name="connsiteX144" fmla="*/ 1964664 w 3647937"/>
                <a:gd name="connsiteY144" fmla="*/ 186162 h 4669890"/>
                <a:gd name="connsiteX145" fmla="*/ 2046833 w 3647937"/>
                <a:gd name="connsiteY145" fmla="*/ 193583 h 4669890"/>
                <a:gd name="connsiteX146" fmla="*/ 2138480 w 3647937"/>
                <a:gd name="connsiteY146" fmla="*/ 234354 h 4669890"/>
                <a:gd name="connsiteX147" fmla="*/ 2187120 w 3647937"/>
                <a:gd name="connsiteY147" fmla="*/ 231761 h 4669890"/>
                <a:gd name="connsiteX148" fmla="*/ 2207774 w 3647937"/>
                <a:gd name="connsiteY148" fmla="*/ 224698 h 4669890"/>
                <a:gd name="connsiteX149" fmla="*/ 2264461 w 3647937"/>
                <a:gd name="connsiteY149" fmla="*/ 210392 h 4669890"/>
                <a:gd name="connsiteX150" fmla="*/ 2283238 w 3647937"/>
                <a:gd name="connsiteY150" fmla="*/ 261357 h 4669890"/>
                <a:gd name="connsiteX151" fmla="*/ 2279214 w 3647937"/>
                <a:gd name="connsiteY151" fmla="*/ 275037 h 4669890"/>
                <a:gd name="connsiteX152" fmla="*/ 2286278 w 3647937"/>
                <a:gd name="connsiteY152" fmla="*/ 267884 h 4669890"/>
                <a:gd name="connsiteX153" fmla="*/ 2321595 w 3647937"/>
                <a:gd name="connsiteY153" fmla="*/ 211286 h 4669890"/>
                <a:gd name="connsiteX154" fmla="*/ 2315247 w 3647937"/>
                <a:gd name="connsiteY154" fmla="*/ 139936 h 4669890"/>
                <a:gd name="connsiteX155" fmla="*/ 2305143 w 3647937"/>
                <a:gd name="connsiteY155" fmla="*/ 38722 h 4669890"/>
                <a:gd name="connsiteX156" fmla="*/ 2331609 w 3647937"/>
                <a:gd name="connsiteY156" fmla="*/ 14491 h 4669890"/>
                <a:gd name="connsiteX157" fmla="*/ 2369609 w 3647937"/>
                <a:gd name="connsiteY157" fmla="*/ 2868 h 4669890"/>
                <a:gd name="connsiteX158" fmla="*/ 2408593 w 3647937"/>
                <a:gd name="connsiteY158" fmla="*/ 42567 h 4669890"/>
                <a:gd name="connsiteX159" fmla="*/ 2426296 w 3647937"/>
                <a:gd name="connsiteY159" fmla="*/ 93084 h 4669890"/>
                <a:gd name="connsiteX160" fmla="*/ 2430856 w 3647937"/>
                <a:gd name="connsiteY160" fmla="*/ 101578 h 4669890"/>
                <a:gd name="connsiteX161" fmla="*/ 2435952 w 3647937"/>
                <a:gd name="connsiteY161" fmla="*/ 145837 h 4669890"/>
                <a:gd name="connsiteX162" fmla="*/ 2443552 w 3647937"/>
                <a:gd name="connsiteY162" fmla="*/ 193851 h 4669890"/>
                <a:gd name="connsiteX163" fmla="*/ 2453030 w 3647937"/>
                <a:gd name="connsiteY163" fmla="*/ 179366 h 4669890"/>
                <a:gd name="connsiteX164" fmla="*/ 2484145 w 3647937"/>
                <a:gd name="connsiteY164" fmla="*/ 166759 h 4669890"/>
                <a:gd name="connsiteX165" fmla="*/ 2506767 w 3647937"/>
                <a:gd name="connsiteY165" fmla="*/ 195997 h 4669890"/>
                <a:gd name="connsiteX166" fmla="*/ 2501134 w 3647937"/>
                <a:gd name="connsiteY166" fmla="*/ 224340 h 4669890"/>
                <a:gd name="connsiteX167" fmla="*/ 2508912 w 3647937"/>
                <a:gd name="connsiteY167" fmla="*/ 246425 h 4669890"/>
                <a:gd name="connsiteX168" fmla="*/ 2522592 w 3647937"/>
                <a:gd name="connsiteY168" fmla="*/ 236411 h 4669890"/>
                <a:gd name="connsiteX169" fmla="*/ 2580978 w 3647937"/>
                <a:gd name="connsiteY169" fmla="*/ 141545 h 4669890"/>
                <a:gd name="connsiteX170" fmla="*/ 2609411 w 3647937"/>
                <a:gd name="connsiteY170" fmla="*/ 126613 h 4669890"/>
                <a:gd name="connsiteX171" fmla="*/ 2678705 w 3647937"/>
                <a:gd name="connsiteY171" fmla="*/ 172660 h 4669890"/>
                <a:gd name="connsiteX172" fmla="*/ 2676023 w 3647937"/>
                <a:gd name="connsiteY172" fmla="*/ 212091 h 4669890"/>
                <a:gd name="connsiteX173" fmla="*/ 2663415 w 3647937"/>
                <a:gd name="connsiteY173" fmla="*/ 236947 h 4669890"/>
                <a:gd name="connsiteX174" fmla="*/ 2664936 w 3647937"/>
                <a:gd name="connsiteY174" fmla="*/ 250538 h 4669890"/>
                <a:gd name="connsiteX175" fmla="*/ 2624700 w 3647937"/>
                <a:gd name="connsiteY175" fmla="*/ 320815 h 4669890"/>
                <a:gd name="connsiteX176" fmla="*/ 2584554 w 3647937"/>
                <a:gd name="connsiteY176" fmla="*/ 312053 h 4669890"/>
                <a:gd name="connsiteX177" fmla="*/ 2568460 w 3647937"/>
                <a:gd name="connsiteY177" fmla="*/ 341112 h 4669890"/>
                <a:gd name="connsiteX178" fmla="*/ 2536183 w 3647937"/>
                <a:gd name="connsiteY178" fmla="*/ 339055 h 4669890"/>
                <a:gd name="connsiteX179" fmla="*/ 2513472 w 3647937"/>
                <a:gd name="connsiteY179" fmla="*/ 350142 h 4669890"/>
                <a:gd name="connsiteX180" fmla="*/ 2470644 w 3647937"/>
                <a:gd name="connsiteY180" fmla="*/ 379380 h 4669890"/>
                <a:gd name="connsiteX181" fmla="*/ 2471181 w 3647937"/>
                <a:gd name="connsiteY181" fmla="*/ 383135 h 4669890"/>
                <a:gd name="connsiteX182" fmla="*/ 2444894 w 3647937"/>
                <a:gd name="connsiteY182" fmla="*/ 448406 h 4669890"/>
                <a:gd name="connsiteX183" fmla="*/ 2371666 w 3647937"/>
                <a:gd name="connsiteY183" fmla="*/ 474693 h 4669890"/>
                <a:gd name="connsiteX184" fmla="*/ 2356287 w 3647937"/>
                <a:gd name="connsiteY184" fmla="*/ 471116 h 4669890"/>
                <a:gd name="connsiteX185" fmla="*/ 2347972 w 3647937"/>
                <a:gd name="connsiteY185" fmla="*/ 466556 h 4669890"/>
                <a:gd name="connsiteX186" fmla="*/ 2345289 w 3647937"/>
                <a:gd name="connsiteY186" fmla="*/ 507507 h 4669890"/>
                <a:gd name="connsiteX187" fmla="*/ 2313280 w 3647937"/>
                <a:gd name="connsiteY187" fmla="*/ 539427 h 4669890"/>
                <a:gd name="connsiteX188" fmla="*/ 2240052 w 3647937"/>
                <a:gd name="connsiteY188" fmla="*/ 631342 h 4669890"/>
                <a:gd name="connsiteX189" fmla="*/ 2236565 w 3647937"/>
                <a:gd name="connsiteY189" fmla="*/ 687760 h 4669890"/>
                <a:gd name="connsiteX190" fmla="*/ 2239158 w 3647937"/>
                <a:gd name="connsiteY190" fmla="*/ 700189 h 4669890"/>
                <a:gd name="connsiteX191" fmla="*/ 2274654 w 3647937"/>
                <a:gd name="connsiteY191" fmla="*/ 765101 h 4669890"/>
                <a:gd name="connsiteX192" fmla="*/ 2296918 w 3647937"/>
                <a:gd name="connsiteY192" fmla="*/ 784146 h 4669890"/>
                <a:gd name="connsiteX193" fmla="*/ 2433181 w 3647937"/>
                <a:gd name="connsiteY193" fmla="*/ 853082 h 4669890"/>
                <a:gd name="connsiteX194" fmla="*/ 2482983 w 3647937"/>
                <a:gd name="connsiteY194" fmla="*/ 870697 h 4669890"/>
                <a:gd name="connsiteX195" fmla="*/ 2527152 w 3647937"/>
                <a:gd name="connsiteY195" fmla="*/ 912094 h 4669890"/>
                <a:gd name="connsiteX196" fmla="*/ 2531265 w 3647937"/>
                <a:gd name="connsiteY196" fmla="*/ 1015364 h 4669890"/>
                <a:gd name="connsiteX197" fmla="*/ 2550399 w 3647937"/>
                <a:gd name="connsiteY197" fmla="*/ 1043976 h 4669890"/>
                <a:gd name="connsiteX198" fmla="*/ 2581067 w 3647937"/>
                <a:gd name="connsiteY198" fmla="*/ 1011252 h 4669890"/>
                <a:gd name="connsiteX199" fmla="*/ 2587863 w 3647937"/>
                <a:gd name="connsiteY199" fmla="*/ 917638 h 4669890"/>
                <a:gd name="connsiteX200" fmla="*/ 2608606 w 3647937"/>
                <a:gd name="connsiteY200" fmla="*/ 893496 h 4669890"/>
                <a:gd name="connsiteX201" fmla="*/ 2679867 w 3647937"/>
                <a:gd name="connsiteY201" fmla="*/ 805694 h 4669890"/>
                <a:gd name="connsiteX202" fmla="*/ 2655905 w 3647937"/>
                <a:gd name="connsiteY202" fmla="*/ 736758 h 4669890"/>
                <a:gd name="connsiteX203" fmla="*/ 2653223 w 3647937"/>
                <a:gd name="connsiteY203" fmla="*/ 696076 h 4669890"/>
                <a:gd name="connsiteX204" fmla="*/ 2696856 w 3647937"/>
                <a:gd name="connsiteY204" fmla="*/ 574297 h 4669890"/>
                <a:gd name="connsiteX205" fmla="*/ 2755599 w 3647937"/>
                <a:gd name="connsiteY205" fmla="*/ 530307 h 4669890"/>
                <a:gd name="connsiteX206" fmla="*/ 2774733 w 3647937"/>
                <a:gd name="connsiteY206" fmla="*/ 533973 h 4669890"/>
                <a:gd name="connsiteX207" fmla="*/ 2874248 w 3647937"/>
                <a:gd name="connsiteY207" fmla="*/ 587888 h 4669890"/>
                <a:gd name="connsiteX208" fmla="*/ 2889448 w 3647937"/>
                <a:gd name="connsiteY208" fmla="*/ 597812 h 4669890"/>
                <a:gd name="connsiteX209" fmla="*/ 2907777 w 3647937"/>
                <a:gd name="connsiteY209" fmla="*/ 637958 h 4669890"/>
                <a:gd name="connsiteX210" fmla="*/ 2901697 w 3647937"/>
                <a:gd name="connsiteY210" fmla="*/ 692499 h 4669890"/>
                <a:gd name="connsiteX211" fmla="*/ 2929415 w 3647937"/>
                <a:gd name="connsiteY211" fmla="*/ 719949 h 4669890"/>
                <a:gd name="connsiteX212" fmla="*/ 2973942 w 3647937"/>
                <a:gd name="connsiteY212" fmla="*/ 710560 h 4669890"/>
                <a:gd name="connsiteX213" fmla="*/ 3006398 w 3647937"/>
                <a:gd name="connsiteY213" fmla="*/ 661742 h 4669890"/>
                <a:gd name="connsiteX214" fmla="*/ 3042699 w 3647937"/>
                <a:gd name="connsiteY214" fmla="*/ 642697 h 4669890"/>
                <a:gd name="connsiteX215" fmla="*/ 3059151 w 3647937"/>
                <a:gd name="connsiteY215" fmla="*/ 680518 h 4669890"/>
                <a:gd name="connsiteX216" fmla="*/ 3080878 w 3647937"/>
                <a:gd name="connsiteY216" fmla="*/ 754461 h 4669890"/>
                <a:gd name="connsiteX217" fmla="*/ 3093932 w 3647937"/>
                <a:gd name="connsiteY217" fmla="*/ 817318 h 4669890"/>
                <a:gd name="connsiteX218" fmla="*/ 3130770 w 3647937"/>
                <a:gd name="connsiteY218" fmla="*/ 882320 h 4669890"/>
                <a:gd name="connsiteX219" fmla="*/ 3150530 w 3647937"/>
                <a:gd name="connsiteY219" fmla="*/ 893675 h 4669890"/>
                <a:gd name="connsiteX220" fmla="*/ 3175654 w 3647937"/>
                <a:gd name="connsiteY220" fmla="*/ 924343 h 4669890"/>
                <a:gd name="connsiteX221" fmla="*/ 3161438 w 3647937"/>
                <a:gd name="connsiteY221" fmla="*/ 936056 h 4669890"/>
                <a:gd name="connsiteX222" fmla="*/ 3212760 w 3647937"/>
                <a:gd name="connsiteY222" fmla="*/ 990240 h 4669890"/>
                <a:gd name="connsiteX223" fmla="*/ 3206412 w 3647937"/>
                <a:gd name="connsiteY223" fmla="*/ 1025110 h 4669890"/>
                <a:gd name="connsiteX224" fmla="*/ 3202478 w 3647937"/>
                <a:gd name="connsiteY224" fmla="*/ 1034320 h 4669890"/>
                <a:gd name="connsiteX225" fmla="*/ 3165998 w 3647937"/>
                <a:gd name="connsiteY225" fmla="*/ 1059355 h 4669890"/>
                <a:gd name="connsiteX226" fmla="*/ 3094737 w 3647937"/>
                <a:gd name="connsiteY226" fmla="*/ 1101557 h 4669890"/>
                <a:gd name="connsiteX227" fmla="*/ 3006130 w 3647937"/>
                <a:gd name="connsiteY227" fmla="*/ 1108621 h 4669890"/>
                <a:gd name="connsiteX228" fmla="*/ 2956954 w 3647937"/>
                <a:gd name="connsiteY228" fmla="*/ 1107905 h 4669890"/>
                <a:gd name="connsiteX229" fmla="*/ 2910013 w 3647937"/>
                <a:gd name="connsiteY229" fmla="*/ 1129096 h 4669890"/>
                <a:gd name="connsiteX230" fmla="*/ 2915288 w 3647937"/>
                <a:gd name="connsiteY230" fmla="*/ 1139199 h 4669890"/>
                <a:gd name="connsiteX231" fmla="*/ 2931292 w 3647937"/>
                <a:gd name="connsiteY231" fmla="*/ 1138037 h 4669890"/>
                <a:gd name="connsiteX232" fmla="*/ 2965537 w 3647937"/>
                <a:gd name="connsiteY232" fmla="*/ 1163519 h 4669890"/>
                <a:gd name="connsiteX233" fmla="*/ 2944347 w 3647937"/>
                <a:gd name="connsiteY233" fmla="*/ 1202860 h 4669890"/>
                <a:gd name="connsiteX234" fmla="*/ 2936210 w 3647937"/>
                <a:gd name="connsiteY234" fmla="*/ 1213322 h 4669890"/>
                <a:gd name="connsiteX235" fmla="*/ 2977697 w 3647937"/>
                <a:gd name="connsiteY235" fmla="*/ 1281185 h 4669890"/>
                <a:gd name="connsiteX236" fmla="*/ 3005862 w 3647937"/>
                <a:gd name="connsiteY236" fmla="*/ 1285298 h 4669890"/>
                <a:gd name="connsiteX237" fmla="*/ 3025980 w 3647937"/>
                <a:gd name="connsiteY237" fmla="*/ 1296206 h 4669890"/>
                <a:gd name="connsiteX238" fmla="*/ 3027768 w 3647937"/>
                <a:gd name="connsiteY238" fmla="*/ 1315519 h 4669890"/>
                <a:gd name="connsiteX239" fmla="*/ 2985118 w 3647937"/>
                <a:gd name="connsiteY239" fmla="*/ 1341985 h 4669890"/>
                <a:gd name="connsiteX240" fmla="*/ 2924050 w 3647937"/>
                <a:gd name="connsiteY240" fmla="*/ 1380700 h 4669890"/>
                <a:gd name="connsiteX241" fmla="*/ 2880060 w 3647937"/>
                <a:gd name="connsiteY241" fmla="*/ 1381505 h 4669890"/>
                <a:gd name="connsiteX242" fmla="*/ 2878093 w 3647937"/>
                <a:gd name="connsiteY242" fmla="*/ 1351373 h 4669890"/>
                <a:gd name="connsiteX243" fmla="*/ 2880417 w 3647937"/>
                <a:gd name="connsiteY243" fmla="*/ 1341717 h 4669890"/>
                <a:gd name="connsiteX244" fmla="*/ 2873622 w 3647937"/>
                <a:gd name="connsiteY244" fmla="*/ 1331524 h 4669890"/>
                <a:gd name="connsiteX245" fmla="*/ 2868079 w 3647937"/>
                <a:gd name="connsiteY245" fmla="*/ 1337157 h 4669890"/>
                <a:gd name="connsiteX246" fmla="*/ 2844385 w 3647937"/>
                <a:gd name="connsiteY246" fmla="*/ 1360493 h 4669890"/>
                <a:gd name="connsiteX247" fmla="*/ 2777862 w 3647937"/>
                <a:gd name="connsiteY247" fmla="*/ 1400102 h 4669890"/>
                <a:gd name="connsiteX248" fmla="*/ 2770441 w 3647937"/>
                <a:gd name="connsiteY248" fmla="*/ 1449100 h 4669890"/>
                <a:gd name="connsiteX249" fmla="*/ 2770888 w 3647937"/>
                <a:gd name="connsiteY249" fmla="*/ 1466356 h 4669890"/>
                <a:gd name="connsiteX250" fmla="*/ 2734945 w 3647937"/>
                <a:gd name="connsiteY250" fmla="*/ 1478785 h 4669890"/>
                <a:gd name="connsiteX251" fmla="*/ 2662611 w 3647937"/>
                <a:gd name="connsiteY251" fmla="*/ 1500601 h 4669890"/>
                <a:gd name="connsiteX252" fmla="*/ 2657157 w 3647937"/>
                <a:gd name="connsiteY252" fmla="*/ 1503641 h 4669890"/>
                <a:gd name="connsiteX253" fmla="*/ 2615223 w 3647937"/>
                <a:gd name="connsiteY253" fmla="*/ 1597344 h 4669890"/>
                <a:gd name="connsiteX254" fmla="*/ 2585985 w 3647937"/>
                <a:gd name="connsiteY254" fmla="*/ 1641424 h 4669890"/>
                <a:gd name="connsiteX255" fmla="*/ 2577223 w 3647937"/>
                <a:gd name="connsiteY255" fmla="*/ 1656535 h 4669890"/>
                <a:gd name="connsiteX256" fmla="*/ 2573110 w 3647937"/>
                <a:gd name="connsiteY256" fmla="*/ 1705443 h 4669890"/>
                <a:gd name="connsiteX257" fmla="*/ 2560145 w 3647937"/>
                <a:gd name="connsiteY257" fmla="*/ 1729137 h 4669890"/>
                <a:gd name="connsiteX258" fmla="*/ 2483073 w 3647937"/>
                <a:gd name="connsiteY258" fmla="*/ 1786271 h 4669890"/>
                <a:gd name="connsiteX259" fmla="*/ 2407877 w 3647937"/>
                <a:gd name="connsiteY259" fmla="*/ 1909480 h 4669890"/>
                <a:gd name="connsiteX260" fmla="*/ 2417087 w 3647937"/>
                <a:gd name="connsiteY260" fmla="*/ 2042614 h 4669890"/>
                <a:gd name="connsiteX261" fmla="*/ 2411990 w 3647937"/>
                <a:gd name="connsiteY261" fmla="*/ 2090628 h 4669890"/>
                <a:gd name="connsiteX262" fmla="*/ 2391515 w 3647937"/>
                <a:gd name="connsiteY262" fmla="*/ 2103324 h 4669890"/>
                <a:gd name="connsiteX263" fmla="*/ 2373275 w 3647937"/>
                <a:gd name="connsiteY263" fmla="*/ 2087320 h 4669890"/>
                <a:gd name="connsiteX264" fmla="*/ 2351459 w 3647937"/>
                <a:gd name="connsiteY264" fmla="*/ 2030990 h 4669890"/>
                <a:gd name="connsiteX265" fmla="*/ 2351101 w 3647937"/>
                <a:gd name="connsiteY265" fmla="*/ 2002736 h 4669890"/>
                <a:gd name="connsiteX266" fmla="*/ 2335275 w 3647937"/>
                <a:gd name="connsiteY266" fmla="*/ 1930581 h 4669890"/>
                <a:gd name="connsiteX267" fmla="*/ 2309435 w 3647937"/>
                <a:gd name="connsiteY267" fmla="*/ 1933085 h 4669890"/>
                <a:gd name="connsiteX268" fmla="*/ 2276979 w 3647937"/>
                <a:gd name="connsiteY268" fmla="*/ 1928167 h 4669890"/>
                <a:gd name="connsiteX269" fmla="*/ 2199280 w 3647937"/>
                <a:gd name="connsiteY269" fmla="*/ 1919852 h 4669890"/>
                <a:gd name="connsiteX270" fmla="*/ 2172814 w 3647937"/>
                <a:gd name="connsiteY270" fmla="*/ 1937645 h 4669890"/>
                <a:gd name="connsiteX271" fmla="*/ 2136871 w 3647937"/>
                <a:gd name="connsiteY271" fmla="*/ 1970727 h 4669890"/>
                <a:gd name="connsiteX272" fmla="*/ 2122386 w 3647937"/>
                <a:gd name="connsiteY272" fmla="*/ 1972962 h 4669890"/>
                <a:gd name="connsiteX273" fmla="*/ 2068292 w 3647937"/>
                <a:gd name="connsiteY273" fmla="*/ 1955706 h 4669890"/>
                <a:gd name="connsiteX274" fmla="*/ 2013572 w 3647937"/>
                <a:gd name="connsiteY274" fmla="*/ 1979132 h 4669890"/>
                <a:gd name="connsiteX275" fmla="*/ 1984514 w 3647937"/>
                <a:gd name="connsiteY275" fmla="*/ 1999071 h 4669890"/>
                <a:gd name="connsiteX276" fmla="*/ 1933549 w 3647937"/>
                <a:gd name="connsiteY276" fmla="*/ 2077127 h 4669890"/>
                <a:gd name="connsiteX277" fmla="*/ 1917365 w 3647937"/>
                <a:gd name="connsiteY277" fmla="*/ 2199799 h 4669890"/>
                <a:gd name="connsiteX278" fmla="*/ 1914683 w 3647937"/>
                <a:gd name="connsiteY278" fmla="*/ 2209009 h 4669890"/>
                <a:gd name="connsiteX279" fmla="*/ 1931045 w 3647937"/>
                <a:gd name="connsiteY279" fmla="*/ 2305126 h 4669890"/>
                <a:gd name="connsiteX280" fmla="*/ 1940791 w 3647937"/>
                <a:gd name="connsiteY280" fmla="*/ 2317465 h 4669890"/>
                <a:gd name="connsiteX281" fmla="*/ 1995869 w 3647937"/>
                <a:gd name="connsiteY281" fmla="*/ 2375672 h 4669890"/>
                <a:gd name="connsiteX282" fmla="*/ 2014645 w 3647937"/>
                <a:gd name="connsiteY282" fmla="*/ 2376477 h 4669890"/>
                <a:gd name="connsiteX283" fmla="*/ 2077591 w 3647937"/>
                <a:gd name="connsiteY283" fmla="*/ 2351084 h 4669890"/>
                <a:gd name="connsiteX284" fmla="*/ 2100302 w 3647937"/>
                <a:gd name="connsiteY284" fmla="*/ 2311385 h 4669890"/>
                <a:gd name="connsiteX285" fmla="*/ 2112104 w 3647937"/>
                <a:gd name="connsiteY285" fmla="*/ 2266679 h 4669890"/>
                <a:gd name="connsiteX286" fmla="*/ 2197939 w 3647937"/>
                <a:gd name="connsiteY286" fmla="*/ 2244595 h 4669890"/>
                <a:gd name="connsiteX287" fmla="*/ 2204198 w 3647937"/>
                <a:gd name="connsiteY287" fmla="*/ 2276515 h 4669890"/>
                <a:gd name="connsiteX288" fmla="*/ 2167450 w 3647937"/>
                <a:gd name="connsiteY288" fmla="*/ 2393733 h 4669890"/>
                <a:gd name="connsiteX289" fmla="*/ 2150998 w 3647937"/>
                <a:gd name="connsiteY289" fmla="*/ 2425295 h 4669890"/>
                <a:gd name="connsiteX290" fmla="*/ 2163337 w 3647937"/>
                <a:gd name="connsiteY290" fmla="*/ 2449526 h 4669890"/>
                <a:gd name="connsiteX291" fmla="*/ 2214838 w 3647937"/>
                <a:gd name="connsiteY291" fmla="*/ 2442284 h 4669890"/>
                <a:gd name="connsiteX292" fmla="*/ 2277783 w 3647937"/>
                <a:gd name="connsiteY292" fmla="*/ 2455695 h 4669890"/>
                <a:gd name="connsiteX293" fmla="*/ 2284132 w 3647937"/>
                <a:gd name="connsiteY293" fmla="*/ 2494053 h 4669890"/>
                <a:gd name="connsiteX294" fmla="*/ 2267233 w 3647937"/>
                <a:gd name="connsiteY294" fmla="*/ 2600453 h 4669890"/>
                <a:gd name="connsiteX295" fmla="*/ 2307826 w 3647937"/>
                <a:gd name="connsiteY295" fmla="*/ 2661789 h 4669890"/>
                <a:gd name="connsiteX296" fmla="*/ 2368894 w 3647937"/>
                <a:gd name="connsiteY296" fmla="*/ 2653653 h 4669890"/>
                <a:gd name="connsiteX297" fmla="*/ 2387492 w 3647937"/>
                <a:gd name="connsiteY297" fmla="*/ 2630942 h 4669890"/>
                <a:gd name="connsiteX298" fmla="*/ 2440066 w 3647937"/>
                <a:gd name="connsiteY298" fmla="*/ 2651328 h 4669890"/>
                <a:gd name="connsiteX299" fmla="*/ 2460094 w 3647937"/>
                <a:gd name="connsiteY299" fmla="*/ 2673144 h 4669890"/>
                <a:gd name="connsiteX300" fmla="*/ 2532159 w 3647937"/>
                <a:gd name="connsiteY300" fmla="*/ 2578368 h 4669890"/>
                <a:gd name="connsiteX301" fmla="*/ 2608338 w 3647937"/>
                <a:gd name="connsiteY301" fmla="*/ 2527046 h 4669890"/>
                <a:gd name="connsiteX302" fmla="*/ 2623270 w 3647937"/>
                <a:gd name="connsiteY302" fmla="*/ 2526331 h 4669890"/>
                <a:gd name="connsiteX303" fmla="*/ 2620319 w 3647937"/>
                <a:gd name="connsiteY303" fmla="*/ 2542693 h 4669890"/>
                <a:gd name="connsiteX304" fmla="*/ 2603152 w 3647937"/>
                <a:gd name="connsiteY304" fmla="*/ 2612345 h 4669890"/>
                <a:gd name="connsiteX305" fmla="*/ 2622912 w 3647937"/>
                <a:gd name="connsiteY305" fmla="*/ 2629601 h 4669890"/>
                <a:gd name="connsiteX306" fmla="*/ 2629528 w 3647937"/>
                <a:gd name="connsiteY306" fmla="*/ 2609483 h 4669890"/>
                <a:gd name="connsiteX307" fmla="*/ 2648841 w 3647937"/>
                <a:gd name="connsiteY307" fmla="*/ 2558340 h 4669890"/>
                <a:gd name="connsiteX308" fmla="*/ 2662253 w 3647937"/>
                <a:gd name="connsiteY308" fmla="*/ 2529639 h 4669890"/>
                <a:gd name="connsiteX309" fmla="*/ 2707943 w 3647937"/>
                <a:gd name="connsiteY309" fmla="*/ 2575328 h 4669890"/>
                <a:gd name="connsiteX310" fmla="*/ 2717510 w 3647937"/>
                <a:gd name="connsiteY310" fmla="*/ 2582034 h 4669890"/>
                <a:gd name="connsiteX311" fmla="*/ 2833834 w 3647937"/>
                <a:gd name="connsiteY311" fmla="*/ 2573093 h 4669890"/>
                <a:gd name="connsiteX312" fmla="*/ 2852789 w 3647937"/>
                <a:gd name="connsiteY312" fmla="*/ 2570410 h 4669890"/>
                <a:gd name="connsiteX313" fmla="*/ 2871297 w 3647937"/>
                <a:gd name="connsiteY313" fmla="*/ 2567460 h 4669890"/>
                <a:gd name="connsiteX314" fmla="*/ 2884799 w 3647937"/>
                <a:gd name="connsiteY314" fmla="*/ 2572467 h 4669890"/>
                <a:gd name="connsiteX315" fmla="*/ 2872638 w 3647937"/>
                <a:gd name="connsiteY315" fmla="*/ 2583822 h 4669890"/>
                <a:gd name="connsiteX316" fmla="*/ 2954987 w 3647937"/>
                <a:gd name="connsiteY316" fmla="*/ 2651060 h 4669890"/>
                <a:gd name="connsiteX317" fmla="*/ 2976714 w 3647937"/>
                <a:gd name="connsiteY317" fmla="*/ 2681281 h 4669890"/>
                <a:gd name="connsiteX318" fmla="*/ 3002822 w 3647937"/>
                <a:gd name="connsiteY318" fmla="*/ 2696302 h 4669890"/>
                <a:gd name="connsiteX319" fmla="*/ 3015250 w 3647937"/>
                <a:gd name="connsiteY319" fmla="*/ 2701935 h 4669890"/>
                <a:gd name="connsiteX320" fmla="*/ 3042342 w 3647937"/>
                <a:gd name="connsiteY320" fmla="*/ 2720622 h 4669890"/>
                <a:gd name="connsiteX321" fmla="*/ 3178158 w 3647937"/>
                <a:gd name="connsiteY321" fmla="*/ 2767295 h 4669890"/>
                <a:gd name="connsiteX322" fmla="*/ 3198812 w 3647937"/>
                <a:gd name="connsiteY322" fmla="*/ 2876824 h 4669890"/>
                <a:gd name="connsiteX323" fmla="*/ 3182539 w 3647937"/>
                <a:gd name="connsiteY323" fmla="*/ 2908297 h 4669890"/>
                <a:gd name="connsiteX324" fmla="*/ 3212313 w 3647937"/>
                <a:gd name="connsiteY324" fmla="*/ 2897120 h 4669890"/>
                <a:gd name="connsiteX325" fmla="*/ 3250581 w 3647937"/>
                <a:gd name="connsiteY325" fmla="*/ 2898193 h 4669890"/>
                <a:gd name="connsiteX326" fmla="*/ 3249419 w 3647937"/>
                <a:gd name="connsiteY326" fmla="*/ 2928951 h 4669890"/>
                <a:gd name="connsiteX327" fmla="*/ 3248703 w 3647937"/>
                <a:gd name="connsiteY327" fmla="*/ 2931633 h 4669890"/>
                <a:gd name="connsiteX328" fmla="*/ 3265960 w 3647937"/>
                <a:gd name="connsiteY328" fmla="*/ 2918132 h 4669890"/>
                <a:gd name="connsiteX329" fmla="*/ 3369856 w 3647937"/>
                <a:gd name="connsiteY329" fmla="*/ 2963285 h 4669890"/>
                <a:gd name="connsiteX330" fmla="*/ 3428063 w 3647937"/>
                <a:gd name="connsiteY330" fmla="*/ 2968739 h 4669890"/>
                <a:gd name="connsiteX331" fmla="*/ 3519531 w 3647937"/>
                <a:gd name="connsiteY331" fmla="*/ 2977322 h 4669890"/>
                <a:gd name="connsiteX332" fmla="*/ 3545460 w 3647937"/>
                <a:gd name="connsiteY332" fmla="*/ 2997529 h 4669890"/>
                <a:gd name="connsiteX333" fmla="*/ 3604472 w 3647937"/>
                <a:gd name="connsiteY333" fmla="*/ 3023816 h 4669890"/>
                <a:gd name="connsiteX334" fmla="*/ 3638270 w 3647937"/>
                <a:gd name="connsiteY334" fmla="*/ 3049657 h 4669890"/>
                <a:gd name="connsiteX335" fmla="*/ 3644886 w 3647937"/>
                <a:gd name="connsiteY335" fmla="*/ 3074602 h 4669890"/>
                <a:gd name="connsiteX336" fmla="*/ 3644886 w 3647937"/>
                <a:gd name="connsiteY336" fmla="*/ 3133346 h 4669890"/>
                <a:gd name="connsiteX337" fmla="*/ 3545550 w 3647937"/>
                <a:gd name="connsiteY337" fmla="*/ 3248061 h 4669890"/>
                <a:gd name="connsiteX338" fmla="*/ 3525879 w 3647937"/>
                <a:gd name="connsiteY338" fmla="*/ 3268894 h 4669890"/>
                <a:gd name="connsiteX339" fmla="*/ 3519710 w 3647937"/>
                <a:gd name="connsiteY339" fmla="*/ 3284541 h 4669890"/>
                <a:gd name="connsiteX340" fmla="*/ 3514077 w 3647937"/>
                <a:gd name="connsiteY340" fmla="*/ 3400060 h 4669890"/>
                <a:gd name="connsiteX341" fmla="*/ 3499682 w 3647937"/>
                <a:gd name="connsiteY341" fmla="*/ 3451293 h 4669890"/>
                <a:gd name="connsiteX342" fmla="*/ 3492797 w 3647937"/>
                <a:gd name="connsiteY342" fmla="*/ 3486432 h 4669890"/>
                <a:gd name="connsiteX343" fmla="*/ 3450863 w 3647937"/>
                <a:gd name="connsiteY343" fmla="*/ 3548394 h 4669890"/>
                <a:gd name="connsiteX344" fmla="*/ 3435037 w 3647937"/>
                <a:gd name="connsiteY344" fmla="*/ 3579867 h 4669890"/>
                <a:gd name="connsiteX345" fmla="*/ 3410896 w 3647937"/>
                <a:gd name="connsiteY345" fmla="*/ 3594888 h 4669890"/>
                <a:gd name="connsiteX346" fmla="*/ 3366727 w 3647937"/>
                <a:gd name="connsiteY346" fmla="*/ 3597213 h 4669890"/>
                <a:gd name="connsiteX347" fmla="*/ 3252101 w 3647937"/>
                <a:gd name="connsiteY347" fmla="*/ 3672855 h 4669890"/>
                <a:gd name="connsiteX348" fmla="*/ 3239315 w 3647937"/>
                <a:gd name="connsiteY348" fmla="*/ 3702629 h 4669890"/>
                <a:gd name="connsiteX349" fmla="*/ 3239137 w 3647937"/>
                <a:gd name="connsiteY349" fmla="*/ 3741702 h 4669890"/>
                <a:gd name="connsiteX350" fmla="*/ 3180125 w 3647937"/>
                <a:gd name="connsiteY350" fmla="*/ 3852036 h 4669890"/>
                <a:gd name="connsiteX351" fmla="*/ 3176459 w 3647937"/>
                <a:gd name="connsiteY351" fmla="*/ 3837640 h 4669890"/>
                <a:gd name="connsiteX352" fmla="*/ 3171988 w 3647937"/>
                <a:gd name="connsiteY352" fmla="*/ 3850873 h 4669890"/>
                <a:gd name="connsiteX353" fmla="*/ 3160365 w 3647937"/>
                <a:gd name="connsiteY353" fmla="*/ 3866073 h 4669890"/>
                <a:gd name="connsiteX354" fmla="*/ 3130770 w 3647937"/>
                <a:gd name="connsiteY354" fmla="*/ 3924906 h 4669890"/>
                <a:gd name="connsiteX355" fmla="*/ 3042520 w 3647937"/>
                <a:gd name="connsiteY355" fmla="*/ 3990176 h 4669890"/>
                <a:gd name="connsiteX356" fmla="*/ 2999335 w 3647937"/>
                <a:gd name="connsiteY356" fmla="*/ 3997687 h 4669890"/>
                <a:gd name="connsiteX357" fmla="*/ 2987890 w 3647937"/>
                <a:gd name="connsiteY357" fmla="*/ 3995005 h 4669890"/>
                <a:gd name="connsiteX358" fmla="*/ 2985029 w 3647937"/>
                <a:gd name="connsiteY358" fmla="*/ 3995542 h 4669890"/>
                <a:gd name="connsiteX359" fmla="*/ 2986638 w 3647937"/>
                <a:gd name="connsiteY359" fmla="*/ 3997866 h 4669890"/>
                <a:gd name="connsiteX360" fmla="*/ 3017396 w 3647937"/>
                <a:gd name="connsiteY360" fmla="*/ 4043734 h 4669890"/>
                <a:gd name="connsiteX361" fmla="*/ 3011495 w 3647937"/>
                <a:gd name="connsiteY361" fmla="*/ 4079678 h 4669890"/>
                <a:gd name="connsiteX362" fmla="*/ 2909297 w 3647937"/>
                <a:gd name="connsiteY362" fmla="*/ 4141998 h 4669890"/>
                <a:gd name="connsiteX363" fmla="*/ 2867542 w 3647937"/>
                <a:gd name="connsiteY363" fmla="*/ 4184826 h 4669890"/>
                <a:gd name="connsiteX364" fmla="*/ 2820422 w 3647937"/>
                <a:gd name="connsiteY364" fmla="*/ 4221127 h 4669890"/>
                <a:gd name="connsiteX365" fmla="*/ 2793688 w 3647937"/>
                <a:gd name="connsiteY365" fmla="*/ 4228101 h 4669890"/>
                <a:gd name="connsiteX366" fmla="*/ 2810140 w 3647937"/>
                <a:gd name="connsiteY366" fmla="*/ 4248129 h 4669890"/>
                <a:gd name="connsiteX367" fmla="*/ 2809425 w 3647937"/>
                <a:gd name="connsiteY367" fmla="*/ 4275131 h 4669890"/>
                <a:gd name="connsiteX368" fmla="*/ 2777773 w 3647937"/>
                <a:gd name="connsiteY368" fmla="*/ 4333517 h 4669890"/>
                <a:gd name="connsiteX369" fmla="*/ 2753811 w 3647937"/>
                <a:gd name="connsiteY369" fmla="*/ 4367047 h 4669890"/>
                <a:gd name="connsiteX370" fmla="*/ 2753185 w 3647937"/>
                <a:gd name="connsiteY370" fmla="*/ 4407818 h 4669890"/>
                <a:gd name="connsiteX371" fmla="*/ 2767133 w 3647937"/>
                <a:gd name="connsiteY371" fmla="*/ 4428830 h 4669890"/>
                <a:gd name="connsiteX372" fmla="*/ 2766865 w 3647937"/>
                <a:gd name="connsiteY372" fmla="*/ 4434195 h 4669890"/>
                <a:gd name="connsiteX373" fmla="*/ 2742902 w 3647937"/>
                <a:gd name="connsiteY373" fmla="*/ 4467366 h 4669890"/>
                <a:gd name="connsiteX374" fmla="*/ 2716794 w 3647937"/>
                <a:gd name="connsiteY374" fmla="*/ 4507154 h 4669890"/>
                <a:gd name="connsiteX375" fmla="*/ 2703293 w 3647937"/>
                <a:gd name="connsiteY375" fmla="*/ 4528255 h 4669890"/>
                <a:gd name="connsiteX376" fmla="*/ 2680404 w 3647937"/>
                <a:gd name="connsiteY376" fmla="*/ 4591201 h 4669890"/>
                <a:gd name="connsiteX377" fmla="*/ 2671910 w 3647937"/>
                <a:gd name="connsiteY377" fmla="*/ 4607563 h 4669890"/>
                <a:gd name="connsiteX378" fmla="*/ 2647768 w 3647937"/>
                <a:gd name="connsiteY378" fmla="*/ 4620975 h 4669890"/>
                <a:gd name="connsiteX379" fmla="*/ 2633642 w 3647937"/>
                <a:gd name="connsiteY379" fmla="*/ 4649945 h 4669890"/>
                <a:gd name="connsiteX380" fmla="*/ 2604493 w 3647937"/>
                <a:gd name="connsiteY380" fmla="*/ 4669168 h 4669890"/>
                <a:gd name="connsiteX381" fmla="*/ 2593764 w 3647937"/>
                <a:gd name="connsiteY381" fmla="*/ 4655667 h 4669890"/>
                <a:gd name="connsiteX382" fmla="*/ 2569802 w 3647937"/>
                <a:gd name="connsiteY382" fmla="*/ 4645116 h 4669890"/>
                <a:gd name="connsiteX383" fmla="*/ 2526705 w 3647937"/>
                <a:gd name="connsiteY383" fmla="*/ 4599606 h 4669890"/>
                <a:gd name="connsiteX384" fmla="*/ 2513562 w 3647937"/>
                <a:gd name="connsiteY384" fmla="*/ 4596119 h 4669890"/>
                <a:gd name="connsiteX385" fmla="*/ 2511774 w 3647937"/>
                <a:gd name="connsiteY385" fmla="*/ 4568849 h 4669890"/>
                <a:gd name="connsiteX386" fmla="*/ 2516781 w 3647937"/>
                <a:gd name="connsiteY386" fmla="*/ 4561517 h 4669890"/>
                <a:gd name="connsiteX387" fmla="*/ 2514724 w 3647937"/>
                <a:gd name="connsiteY387" fmla="*/ 4524769 h 4669890"/>
                <a:gd name="connsiteX388" fmla="*/ 2510879 w 3647937"/>
                <a:gd name="connsiteY388" fmla="*/ 4482030 h 4669890"/>
                <a:gd name="connsiteX389" fmla="*/ 2513919 w 3647937"/>
                <a:gd name="connsiteY389" fmla="*/ 4463521 h 4669890"/>
                <a:gd name="connsiteX390" fmla="*/ 2514814 w 3647937"/>
                <a:gd name="connsiteY390" fmla="*/ 4456190 h 4669890"/>
                <a:gd name="connsiteX391" fmla="*/ 2500865 w 3647937"/>
                <a:gd name="connsiteY391" fmla="*/ 4449573 h 4669890"/>
                <a:gd name="connsiteX392" fmla="*/ 2474042 w 3647937"/>
                <a:gd name="connsiteY392" fmla="*/ 4433926 h 4669890"/>
                <a:gd name="connsiteX393" fmla="*/ 2497110 w 3647937"/>
                <a:gd name="connsiteY393" fmla="*/ 4396463 h 4669890"/>
                <a:gd name="connsiteX394" fmla="*/ 2522324 w 3647937"/>
                <a:gd name="connsiteY394" fmla="*/ 4400844 h 4669890"/>
                <a:gd name="connsiteX395" fmla="*/ 2535736 w 3647937"/>
                <a:gd name="connsiteY395" fmla="*/ 4403527 h 4669890"/>
                <a:gd name="connsiteX396" fmla="*/ 2542084 w 3647937"/>
                <a:gd name="connsiteY396" fmla="*/ 4388505 h 4669890"/>
                <a:gd name="connsiteX397" fmla="*/ 2546823 w 3647937"/>
                <a:gd name="connsiteY397" fmla="*/ 4360162 h 4669890"/>
                <a:gd name="connsiteX398" fmla="*/ 2546376 w 3647937"/>
                <a:gd name="connsiteY398" fmla="*/ 4310538 h 4669890"/>
                <a:gd name="connsiteX399" fmla="*/ 2552366 w 3647937"/>
                <a:gd name="connsiteY399" fmla="*/ 4292120 h 4669890"/>
                <a:gd name="connsiteX400" fmla="*/ 2535646 w 3647937"/>
                <a:gd name="connsiteY400" fmla="*/ 4269409 h 4669890"/>
                <a:gd name="connsiteX401" fmla="*/ 2520983 w 3647937"/>
                <a:gd name="connsiteY401" fmla="*/ 4246251 h 4669890"/>
                <a:gd name="connsiteX402" fmla="*/ 2524112 w 3647937"/>
                <a:gd name="connsiteY402" fmla="*/ 4212096 h 4669890"/>
                <a:gd name="connsiteX403" fmla="*/ 2527689 w 3647937"/>
                <a:gd name="connsiteY403" fmla="*/ 4124204 h 4669890"/>
                <a:gd name="connsiteX404" fmla="*/ 2545124 w 3647937"/>
                <a:gd name="connsiteY404" fmla="*/ 4095325 h 4669890"/>
                <a:gd name="connsiteX405" fmla="*/ 2547359 w 3647937"/>
                <a:gd name="connsiteY405" fmla="*/ 4086473 h 4669890"/>
                <a:gd name="connsiteX406" fmla="*/ 2558536 w 3647937"/>
                <a:gd name="connsiteY406" fmla="*/ 4050351 h 4669890"/>
                <a:gd name="connsiteX407" fmla="*/ 2576865 w 3647937"/>
                <a:gd name="connsiteY407" fmla="*/ 3871617 h 4669890"/>
                <a:gd name="connsiteX408" fmla="*/ 2604672 w 3647937"/>
                <a:gd name="connsiteY408" fmla="*/ 3690469 h 4669890"/>
                <a:gd name="connsiteX409" fmla="*/ 2610752 w 3647937"/>
                <a:gd name="connsiteY409" fmla="*/ 3682958 h 4669890"/>
                <a:gd name="connsiteX410" fmla="*/ 2616922 w 3647937"/>
                <a:gd name="connsiteY410" fmla="*/ 3637090 h 4669890"/>
                <a:gd name="connsiteX411" fmla="*/ 2612004 w 3647937"/>
                <a:gd name="connsiteY411" fmla="*/ 3571284 h 4669890"/>
                <a:gd name="connsiteX412" fmla="*/ 2611110 w 3647937"/>
                <a:gd name="connsiteY412" fmla="*/ 3532479 h 4669890"/>
                <a:gd name="connsiteX413" fmla="*/ 2515171 w 3647937"/>
                <a:gd name="connsiteY413" fmla="*/ 3472215 h 4669890"/>
                <a:gd name="connsiteX414" fmla="*/ 2441675 w 3647937"/>
                <a:gd name="connsiteY414" fmla="*/ 3403011 h 4669890"/>
                <a:gd name="connsiteX415" fmla="*/ 2434075 w 3647937"/>
                <a:gd name="connsiteY415" fmla="*/ 3371717 h 4669890"/>
                <a:gd name="connsiteX416" fmla="*/ 2394376 w 3647937"/>
                <a:gd name="connsiteY416" fmla="*/ 3308503 h 4669890"/>
                <a:gd name="connsiteX417" fmla="*/ 2385703 w 3647937"/>
                <a:gd name="connsiteY417" fmla="*/ 3294912 h 4669890"/>
                <a:gd name="connsiteX418" fmla="*/ 2318019 w 3647937"/>
                <a:gd name="connsiteY418" fmla="*/ 3160884 h 4669890"/>
                <a:gd name="connsiteX419" fmla="*/ 2311402 w 3647937"/>
                <a:gd name="connsiteY419" fmla="*/ 3128339 h 4669890"/>
                <a:gd name="connsiteX420" fmla="*/ 2309435 w 3647937"/>
                <a:gd name="connsiteY420" fmla="*/ 3118950 h 4669890"/>
                <a:gd name="connsiteX421" fmla="*/ 2308988 w 3647937"/>
                <a:gd name="connsiteY421" fmla="*/ 3095256 h 4669890"/>
                <a:gd name="connsiteX422" fmla="*/ 2310776 w 3647937"/>
                <a:gd name="connsiteY422" fmla="*/ 3085689 h 4669890"/>
                <a:gd name="connsiteX423" fmla="*/ 2319539 w 3647937"/>
                <a:gd name="connsiteY423" fmla="*/ 3019078 h 4669890"/>
                <a:gd name="connsiteX424" fmla="*/ 2341623 w 3647937"/>
                <a:gd name="connsiteY424" fmla="*/ 2948353 h 4669890"/>
                <a:gd name="connsiteX425" fmla="*/ 2352263 w 3647937"/>
                <a:gd name="connsiteY425" fmla="*/ 2933600 h 4669890"/>
                <a:gd name="connsiteX426" fmla="*/ 2400903 w 3647937"/>
                <a:gd name="connsiteY426" fmla="*/ 2872890 h 4669890"/>
                <a:gd name="connsiteX427" fmla="*/ 2406447 w 3647937"/>
                <a:gd name="connsiteY427" fmla="*/ 2865826 h 4669890"/>
                <a:gd name="connsiteX428" fmla="*/ 2428442 w 3647937"/>
                <a:gd name="connsiteY428" fmla="*/ 2802433 h 4669890"/>
                <a:gd name="connsiteX429" fmla="*/ 2430498 w 3647937"/>
                <a:gd name="connsiteY429" fmla="*/ 2793582 h 4669890"/>
                <a:gd name="connsiteX430" fmla="*/ 2415477 w 3647937"/>
                <a:gd name="connsiteY430" fmla="*/ 2689685 h 4669890"/>
                <a:gd name="connsiteX431" fmla="*/ 2400099 w 3647937"/>
                <a:gd name="connsiteY431" fmla="*/ 2670909 h 4669890"/>
                <a:gd name="connsiteX432" fmla="*/ 2376136 w 3647937"/>
                <a:gd name="connsiteY432" fmla="*/ 2685036 h 4669890"/>
                <a:gd name="connsiteX433" fmla="*/ 2339835 w 3647937"/>
                <a:gd name="connsiteY433" fmla="*/ 2719459 h 4669890"/>
                <a:gd name="connsiteX434" fmla="*/ 2254089 w 3647937"/>
                <a:gd name="connsiteY434" fmla="*/ 2690937 h 4669890"/>
                <a:gd name="connsiteX435" fmla="*/ 2199370 w 3647937"/>
                <a:gd name="connsiteY435" fmla="*/ 2648288 h 4669890"/>
                <a:gd name="connsiteX436" fmla="*/ 2197849 w 3647937"/>
                <a:gd name="connsiteY436" fmla="*/ 2629601 h 4669890"/>
                <a:gd name="connsiteX437" fmla="*/ 2194452 w 3647937"/>
                <a:gd name="connsiteY437" fmla="*/ 2596072 h 4669890"/>
                <a:gd name="connsiteX438" fmla="*/ 2186673 w 3647937"/>
                <a:gd name="connsiteY438" fmla="*/ 2583554 h 4669890"/>
                <a:gd name="connsiteX439" fmla="*/ 2159850 w 3647937"/>
                <a:gd name="connsiteY439" fmla="*/ 2560665 h 4669890"/>
                <a:gd name="connsiteX440" fmla="*/ 2128734 w 3647937"/>
                <a:gd name="connsiteY440" fmla="*/ 2546180 h 4669890"/>
                <a:gd name="connsiteX441" fmla="*/ 2098066 w 3647937"/>
                <a:gd name="connsiteY441" fmla="*/ 2535719 h 4669890"/>
                <a:gd name="connsiteX442" fmla="*/ 2058367 w 3647937"/>
                <a:gd name="connsiteY442" fmla="*/ 2528208 h 4669890"/>
                <a:gd name="connsiteX443" fmla="*/ 2016344 w 3647937"/>
                <a:gd name="connsiteY443" fmla="*/ 2501653 h 4669890"/>
                <a:gd name="connsiteX444" fmla="*/ 1936857 w 3647937"/>
                <a:gd name="connsiteY444" fmla="*/ 2464994 h 466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Lst>
              <a:rect l="l" t="t" r="r" b="b"/>
              <a:pathLst>
                <a:path w="3647937" h="4669890">
                  <a:moveTo>
                    <a:pt x="1937036" y="2465173"/>
                  </a:moveTo>
                  <a:cubicBezTo>
                    <a:pt x="1917723" y="2477154"/>
                    <a:pt x="1898321" y="2475992"/>
                    <a:pt x="1878918" y="2465531"/>
                  </a:cubicBezTo>
                  <a:cubicBezTo>
                    <a:pt x="1868010" y="2465262"/>
                    <a:pt x="1860768" y="2457484"/>
                    <a:pt x="1852184" y="2452477"/>
                  </a:cubicBezTo>
                  <a:cubicBezTo>
                    <a:pt x="1841634" y="2446039"/>
                    <a:pt x="1829563" y="2449258"/>
                    <a:pt x="1818297" y="2447291"/>
                  </a:cubicBezTo>
                  <a:cubicBezTo>
                    <a:pt x="1799521" y="2444340"/>
                    <a:pt x="1789417" y="2430481"/>
                    <a:pt x="1779314" y="2416533"/>
                  </a:cubicBezTo>
                  <a:cubicBezTo>
                    <a:pt x="1771893" y="2406877"/>
                    <a:pt x="1760538" y="2409917"/>
                    <a:pt x="1750792" y="2407771"/>
                  </a:cubicBezTo>
                  <a:cubicBezTo>
                    <a:pt x="1690975" y="2383183"/>
                    <a:pt x="1670858" y="2352961"/>
                    <a:pt x="1671126" y="2287602"/>
                  </a:cubicBezTo>
                  <a:cubicBezTo>
                    <a:pt x="1671126" y="2274190"/>
                    <a:pt x="1665225" y="2262477"/>
                    <a:pt x="1662453" y="2249870"/>
                  </a:cubicBezTo>
                  <a:cubicBezTo>
                    <a:pt x="1660575" y="2239230"/>
                    <a:pt x="1657178" y="2229395"/>
                    <a:pt x="1649131" y="2221616"/>
                  </a:cubicBezTo>
                  <a:cubicBezTo>
                    <a:pt x="1635987" y="2205701"/>
                    <a:pt x="1620519" y="2192021"/>
                    <a:pt x="1606392" y="2177089"/>
                  </a:cubicBezTo>
                  <a:cubicBezTo>
                    <a:pt x="1591550" y="2161353"/>
                    <a:pt x="1574025" y="2148656"/>
                    <a:pt x="1576976" y="2122727"/>
                  </a:cubicBezTo>
                  <a:cubicBezTo>
                    <a:pt x="1578227" y="2111372"/>
                    <a:pt x="1565799" y="2105202"/>
                    <a:pt x="1559004" y="2096887"/>
                  </a:cubicBezTo>
                  <a:cubicBezTo>
                    <a:pt x="1533700" y="2065861"/>
                    <a:pt x="1509380" y="2034120"/>
                    <a:pt x="1498204" y="1994600"/>
                  </a:cubicBezTo>
                  <a:cubicBezTo>
                    <a:pt x="1497221" y="1985391"/>
                    <a:pt x="1497578" y="1976181"/>
                    <a:pt x="1497310" y="1967061"/>
                  </a:cubicBezTo>
                  <a:cubicBezTo>
                    <a:pt x="1498025" y="1945513"/>
                    <a:pt x="1477103" y="1942383"/>
                    <a:pt x="1466374" y="1930850"/>
                  </a:cubicBezTo>
                  <a:cubicBezTo>
                    <a:pt x="1455197" y="1929240"/>
                    <a:pt x="1461813" y="1938986"/>
                    <a:pt x="1459042" y="1942562"/>
                  </a:cubicBezTo>
                  <a:cubicBezTo>
                    <a:pt x="1458952" y="1957315"/>
                    <a:pt x="1466910" y="1969744"/>
                    <a:pt x="1470665" y="1983245"/>
                  </a:cubicBezTo>
                  <a:cubicBezTo>
                    <a:pt x="1472632" y="1986910"/>
                    <a:pt x="1474778" y="1990576"/>
                    <a:pt x="1476924" y="1994153"/>
                  </a:cubicBezTo>
                  <a:cubicBezTo>
                    <a:pt x="1479875" y="1998981"/>
                    <a:pt x="1482736" y="2003720"/>
                    <a:pt x="1485865" y="2008459"/>
                  </a:cubicBezTo>
                  <a:cubicBezTo>
                    <a:pt x="1491588" y="2017132"/>
                    <a:pt x="1494538" y="2027056"/>
                    <a:pt x="1499188" y="2036266"/>
                  </a:cubicBezTo>
                  <a:cubicBezTo>
                    <a:pt x="1507771" y="2083296"/>
                    <a:pt x="1542105" y="2120581"/>
                    <a:pt x="1548185" y="2168774"/>
                  </a:cubicBezTo>
                  <a:cubicBezTo>
                    <a:pt x="1550867" y="2189696"/>
                    <a:pt x="1579747" y="2191574"/>
                    <a:pt x="1583860" y="2212675"/>
                  </a:cubicBezTo>
                  <a:cubicBezTo>
                    <a:pt x="1586006" y="2224835"/>
                    <a:pt x="1584754" y="2235922"/>
                    <a:pt x="1574919" y="2244684"/>
                  </a:cubicBezTo>
                  <a:cubicBezTo>
                    <a:pt x="1549884" y="2244147"/>
                    <a:pt x="1494806" y="2200783"/>
                    <a:pt x="1495522" y="2177178"/>
                  </a:cubicBezTo>
                  <a:cubicBezTo>
                    <a:pt x="1496505" y="2144007"/>
                    <a:pt x="1480054" y="2125498"/>
                    <a:pt x="1454124" y="2111014"/>
                  </a:cubicBezTo>
                  <a:cubicBezTo>
                    <a:pt x="1448491" y="2107795"/>
                    <a:pt x="1444289" y="2102788"/>
                    <a:pt x="1440891" y="2097155"/>
                  </a:cubicBezTo>
                  <a:cubicBezTo>
                    <a:pt x="1430698" y="2082134"/>
                    <a:pt x="1441517" y="2071673"/>
                    <a:pt x="1448849" y="2060407"/>
                  </a:cubicBezTo>
                  <a:cubicBezTo>
                    <a:pt x="1446524" y="2037160"/>
                    <a:pt x="1431235" y="2020708"/>
                    <a:pt x="1416661" y="2005597"/>
                  </a:cubicBezTo>
                  <a:cubicBezTo>
                    <a:pt x="1389211" y="1977165"/>
                    <a:pt x="1377230" y="1944619"/>
                    <a:pt x="1379555" y="1905904"/>
                  </a:cubicBezTo>
                  <a:cubicBezTo>
                    <a:pt x="1379555" y="1896694"/>
                    <a:pt x="1379555" y="1887574"/>
                    <a:pt x="1374101" y="1879438"/>
                  </a:cubicBezTo>
                  <a:cubicBezTo>
                    <a:pt x="1366322" y="1866115"/>
                    <a:pt x="1357560" y="1853598"/>
                    <a:pt x="1342807" y="1847339"/>
                  </a:cubicBezTo>
                  <a:cubicBezTo>
                    <a:pt x="1292468" y="1825970"/>
                    <a:pt x="1276284" y="1780459"/>
                    <a:pt x="1262068" y="1733518"/>
                  </a:cubicBezTo>
                  <a:cubicBezTo>
                    <a:pt x="1261174" y="1723951"/>
                    <a:pt x="1262694" y="1714026"/>
                    <a:pt x="1258402" y="1704906"/>
                  </a:cubicBezTo>
                  <a:cubicBezTo>
                    <a:pt x="1210209" y="1646431"/>
                    <a:pt x="1199391" y="1581429"/>
                    <a:pt x="1223800" y="1510079"/>
                  </a:cubicBezTo>
                  <a:cubicBezTo>
                    <a:pt x="1231847" y="1492107"/>
                    <a:pt x="1227823" y="1473152"/>
                    <a:pt x="1228628" y="1454554"/>
                  </a:cubicBezTo>
                  <a:cubicBezTo>
                    <a:pt x="1227108" y="1420399"/>
                    <a:pt x="1243292" y="1392681"/>
                    <a:pt x="1260906" y="1365411"/>
                  </a:cubicBezTo>
                  <a:cubicBezTo>
                    <a:pt x="1270473" y="1354413"/>
                    <a:pt x="1269847" y="1340197"/>
                    <a:pt x="1273066" y="1327143"/>
                  </a:cubicBezTo>
                  <a:cubicBezTo>
                    <a:pt x="1273066" y="1319364"/>
                    <a:pt x="1270383" y="1311943"/>
                    <a:pt x="1269400" y="1304343"/>
                  </a:cubicBezTo>
                  <a:cubicBezTo>
                    <a:pt x="1267254" y="1288070"/>
                    <a:pt x="1269579" y="1271350"/>
                    <a:pt x="1264303" y="1255434"/>
                  </a:cubicBezTo>
                  <a:cubicBezTo>
                    <a:pt x="1262873" y="1245242"/>
                    <a:pt x="1262873" y="1235317"/>
                    <a:pt x="1271367" y="1227627"/>
                  </a:cubicBezTo>
                  <a:cubicBezTo>
                    <a:pt x="1286835" y="1218507"/>
                    <a:pt x="1302661" y="1223336"/>
                    <a:pt x="1318755" y="1227627"/>
                  </a:cubicBezTo>
                  <a:cubicBezTo>
                    <a:pt x="1322600" y="1208941"/>
                    <a:pt x="1308562" y="1199820"/>
                    <a:pt x="1299532" y="1188197"/>
                  </a:cubicBezTo>
                  <a:cubicBezTo>
                    <a:pt x="1293005" y="1172013"/>
                    <a:pt x="1290501" y="1152343"/>
                    <a:pt x="1267343" y="1150018"/>
                  </a:cubicBezTo>
                  <a:cubicBezTo>
                    <a:pt x="1250266" y="1126056"/>
                    <a:pt x="1218882" y="1135444"/>
                    <a:pt x="1198049" y="1120244"/>
                  </a:cubicBezTo>
                  <a:cubicBezTo>
                    <a:pt x="1191075" y="1081261"/>
                    <a:pt x="1184012" y="1042277"/>
                    <a:pt x="1165057" y="1006781"/>
                  </a:cubicBezTo>
                  <a:cubicBezTo>
                    <a:pt x="1168633" y="984696"/>
                    <a:pt x="1147353" y="981656"/>
                    <a:pt x="1136892" y="970301"/>
                  </a:cubicBezTo>
                  <a:cubicBezTo>
                    <a:pt x="1135193" y="967619"/>
                    <a:pt x="1133941" y="964758"/>
                    <a:pt x="1133047" y="961807"/>
                  </a:cubicBezTo>
                  <a:cubicBezTo>
                    <a:pt x="1129203" y="943120"/>
                    <a:pt x="1136177" y="920499"/>
                    <a:pt x="1113645" y="908518"/>
                  </a:cubicBezTo>
                  <a:cubicBezTo>
                    <a:pt x="1090040" y="890456"/>
                    <a:pt x="1092365" y="864438"/>
                    <a:pt x="1091918" y="839224"/>
                  </a:cubicBezTo>
                  <a:cubicBezTo>
                    <a:pt x="1079669" y="828673"/>
                    <a:pt x="1065720" y="819642"/>
                    <a:pt x="1061160" y="802744"/>
                  </a:cubicBezTo>
                  <a:cubicBezTo>
                    <a:pt x="1045692" y="783431"/>
                    <a:pt x="1038807" y="758932"/>
                    <a:pt x="1019942" y="741139"/>
                  </a:cubicBezTo>
                  <a:cubicBezTo>
                    <a:pt x="1006619" y="728622"/>
                    <a:pt x="998572" y="727191"/>
                    <a:pt x="988469" y="742302"/>
                  </a:cubicBezTo>
                  <a:cubicBezTo>
                    <a:pt x="969782" y="750706"/>
                    <a:pt x="954761" y="743017"/>
                    <a:pt x="942154" y="730320"/>
                  </a:cubicBezTo>
                  <a:cubicBezTo>
                    <a:pt x="930709" y="718786"/>
                    <a:pt x="917476" y="710024"/>
                    <a:pt x="904511" y="700636"/>
                  </a:cubicBezTo>
                  <a:cubicBezTo>
                    <a:pt x="896822" y="694198"/>
                    <a:pt x="891725" y="681680"/>
                    <a:pt x="877867" y="689191"/>
                  </a:cubicBezTo>
                  <a:cubicBezTo>
                    <a:pt x="820196" y="698311"/>
                    <a:pt x="764314" y="698847"/>
                    <a:pt x="715048" y="660132"/>
                  </a:cubicBezTo>
                  <a:cubicBezTo>
                    <a:pt x="698060" y="646810"/>
                    <a:pt x="680893" y="631610"/>
                    <a:pt x="657020" y="646273"/>
                  </a:cubicBezTo>
                  <a:cubicBezTo>
                    <a:pt x="648079" y="653069"/>
                    <a:pt x="645844" y="665050"/>
                    <a:pt x="637350" y="672203"/>
                  </a:cubicBezTo>
                  <a:cubicBezTo>
                    <a:pt x="608022" y="684542"/>
                    <a:pt x="592018" y="719591"/>
                    <a:pt x="555717" y="720217"/>
                  </a:cubicBezTo>
                  <a:cubicBezTo>
                    <a:pt x="545345" y="721647"/>
                    <a:pt x="535152" y="721737"/>
                    <a:pt x="525317" y="717445"/>
                  </a:cubicBezTo>
                  <a:cubicBezTo>
                    <a:pt x="508060" y="702335"/>
                    <a:pt x="527284" y="644664"/>
                    <a:pt x="515392" y="659953"/>
                  </a:cubicBezTo>
                  <a:cubicBezTo>
                    <a:pt x="504931" y="672560"/>
                    <a:pt x="497778" y="687492"/>
                    <a:pt x="486602" y="699652"/>
                  </a:cubicBezTo>
                  <a:cubicBezTo>
                    <a:pt x="473726" y="713600"/>
                    <a:pt x="446992" y="722363"/>
                    <a:pt x="473726" y="749454"/>
                  </a:cubicBezTo>
                  <a:cubicBezTo>
                    <a:pt x="482667" y="758485"/>
                    <a:pt x="468719" y="772701"/>
                    <a:pt x="457275" y="780570"/>
                  </a:cubicBezTo>
                  <a:cubicBezTo>
                    <a:pt x="391378" y="825812"/>
                    <a:pt x="321727" y="865689"/>
                    <a:pt x="262983" y="920946"/>
                  </a:cubicBezTo>
                  <a:cubicBezTo>
                    <a:pt x="250197" y="933016"/>
                    <a:pt x="232673" y="939901"/>
                    <a:pt x="216668" y="944461"/>
                  </a:cubicBezTo>
                  <a:cubicBezTo>
                    <a:pt x="160071" y="960287"/>
                    <a:pt x="109464" y="991313"/>
                    <a:pt x="52866" y="1006423"/>
                  </a:cubicBezTo>
                  <a:cubicBezTo>
                    <a:pt x="50631" y="1008390"/>
                    <a:pt x="48396" y="1010268"/>
                    <a:pt x="46160" y="1012235"/>
                  </a:cubicBezTo>
                  <a:cubicBezTo>
                    <a:pt x="40080" y="1022696"/>
                    <a:pt x="32301" y="1030833"/>
                    <a:pt x="19426" y="1031995"/>
                  </a:cubicBezTo>
                  <a:cubicBezTo>
                    <a:pt x="12363" y="1031548"/>
                    <a:pt x="6551" y="1029491"/>
                    <a:pt x="5657" y="1021176"/>
                  </a:cubicBezTo>
                  <a:cubicBezTo>
                    <a:pt x="39991" y="972447"/>
                    <a:pt x="92118" y="950183"/>
                    <a:pt x="144781" y="929798"/>
                  </a:cubicBezTo>
                  <a:cubicBezTo>
                    <a:pt x="159534" y="924075"/>
                    <a:pt x="172678" y="918532"/>
                    <a:pt x="181976" y="905478"/>
                  </a:cubicBezTo>
                  <a:cubicBezTo>
                    <a:pt x="193779" y="888936"/>
                    <a:pt x="211482" y="879995"/>
                    <a:pt x="229186" y="871412"/>
                  </a:cubicBezTo>
                  <a:cubicBezTo>
                    <a:pt x="261374" y="855854"/>
                    <a:pt x="283459" y="831892"/>
                    <a:pt x="291684" y="796396"/>
                  </a:cubicBezTo>
                  <a:cubicBezTo>
                    <a:pt x="293026" y="790494"/>
                    <a:pt x="300179" y="783699"/>
                    <a:pt x="293294" y="778781"/>
                  </a:cubicBezTo>
                  <a:cubicBezTo>
                    <a:pt x="287124" y="774311"/>
                    <a:pt x="277379" y="773864"/>
                    <a:pt x="272640" y="781285"/>
                  </a:cubicBezTo>
                  <a:cubicBezTo>
                    <a:pt x="258602" y="803280"/>
                    <a:pt x="239915" y="798184"/>
                    <a:pt x="220602" y="791925"/>
                  </a:cubicBezTo>
                  <a:cubicBezTo>
                    <a:pt x="210141" y="788527"/>
                    <a:pt x="199412" y="787365"/>
                    <a:pt x="188414" y="787186"/>
                  </a:cubicBezTo>
                  <a:cubicBezTo>
                    <a:pt x="154885" y="786739"/>
                    <a:pt x="146033" y="778334"/>
                    <a:pt x="144602" y="745520"/>
                  </a:cubicBezTo>
                  <a:cubicBezTo>
                    <a:pt x="144066" y="733807"/>
                    <a:pt x="146927" y="721558"/>
                    <a:pt x="136466" y="710292"/>
                  </a:cubicBezTo>
                  <a:cubicBezTo>
                    <a:pt x="116795" y="725313"/>
                    <a:pt x="95337" y="736669"/>
                    <a:pt x="72805" y="716909"/>
                  </a:cubicBezTo>
                  <a:cubicBezTo>
                    <a:pt x="61628" y="707073"/>
                    <a:pt x="48038" y="695360"/>
                    <a:pt x="51346" y="678819"/>
                  </a:cubicBezTo>
                  <a:cubicBezTo>
                    <a:pt x="54744" y="661563"/>
                    <a:pt x="71195" y="662099"/>
                    <a:pt x="85412" y="662189"/>
                  </a:cubicBezTo>
                  <a:cubicBezTo>
                    <a:pt x="85591" y="659864"/>
                    <a:pt x="83981" y="659328"/>
                    <a:pt x="81478" y="658433"/>
                  </a:cubicBezTo>
                  <a:cubicBezTo>
                    <a:pt x="21840" y="637601"/>
                    <a:pt x="18711" y="629464"/>
                    <a:pt x="51436" y="575728"/>
                  </a:cubicBezTo>
                  <a:cubicBezTo>
                    <a:pt x="71106" y="543450"/>
                    <a:pt x="94174" y="516448"/>
                    <a:pt x="136108" y="510904"/>
                  </a:cubicBezTo>
                  <a:cubicBezTo>
                    <a:pt x="160607" y="507686"/>
                    <a:pt x="182334" y="492486"/>
                    <a:pt x="205760" y="483813"/>
                  </a:cubicBezTo>
                  <a:cubicBezTo>
                    <a:pt x="226503" y="476123"/>
                    <a:pt x="226414" y="453055"/>
                    <a:pt x="232136" y="432133"/>
                  </a:cubicBezTo>
                  <a:cubicBezTo>
                    <a:pt x="216042" y="449032"/>
                    <a:pt x="197892" y="453502"/>
                    <a:pt x="177595" y="453144"/>
                  </a:cubicBezTo>
                  <a:cubicBezTo>
                    <a:pt x="153633" y="452697"/>
                    <a:pt x="129671" y="452340"/>
                    <a:pt x="105977" y="457526"/>
                  </a:cubicBezTo>
                  <a:cubicBezTo>
                    <a:pt x="87290" y="461549"/>
                    <a:pt x="72179" y="452608"/>
                    <a:pt x="57784" y="441968"/>
                  </a:cubicBezTo>
                  <a:cubicBezTo>
                    <a:pt x="43746" y="431596"/>
                    <a:pt x="32123" y="418542"/>
                    <a:pt x="17727" y="408528"/>
                  </a:cubicBezTo>
                  <a:cubicBezTo>
                    <a:pt x="-5967" y="391987"/>
                    <a:pt x="-6235" y="381794"/>
                    <a:pt x="18890" y="369634"/>
                  </a:cubicBezTo>
                  <a:cubicBezTo>
                    <a:pt x="39097" y="359978"/>
                    <a:pt x="54476" y="339413"/>
                    <a:pt x="79958" y="341201"/>
                  </a:cubicBezTo>
                  <a:cubicBezTo>
                    <a:pt x="84160" y="338966"/>
                    <a:pt x="88363" y="336641"/>
                    <a:pt x="92565" y="334406"/>
                  </a:cubicBezTo>
                  <a:cubicBezTo>
                    <a:pt x="108927" y="318044"/>
                    <a:pt x="131101" y="315540"/>
                    <a:pt x="151755" y="309728"/>
                  </a:cubicBezTo>
                  <a:cubicBezTo>
                    <a:pt x="164362" y="306152"/>
                    <a:pt x="172409" y="313037"/>
                    <a:pt x="176701" y="324660"/>
                  </a:cubicBezTo>
                  <a:cubicBezTo>
                    <a:pt x="191812" y="332171"/>
                    <a:pt x="206565" y="344956"/>
                    <a:pt x="215416" y="316345"/>
                  </a:cubicBezTo>
                  <a:cubicBezTo>
                    <a:pt x="219619" y="302844"/>
                    <a:pt x="232852" y="308208"/>
                    <a:pt x="226772" y="306152"/>
                  </a:cubicBezTo>
                  <a:cubicBezTo>
                    <a:pt x="194762" y="304274"/>
                    <a:pt x="164809" y="300251"/>
                    <a:pt x="146480" y="267526"/>
                  </a:cubicBezTo>
                  <a:cubicBezTo>
                    <a:pt x="139238" y="254561"/>
                    <a:pt x="121802" y="250538"/>
                    <a:pt x="107944" y="244011"/>
                  </a:cubicBezTo>
                  <a:cubicBezTo>
                    <a:pt x="79868" y="230778"/>
                    <a:pt x="78617" y="220853"/>
                    <a:pt x="101059" y="199126"/>
                  </a:cubicBezTo>
                  <a:cubicBezTo>
                    <a:pt x="110805" y="189738"/>
                    <a:pt x="121892" y="184999"/>
                    <a:pt x="135482" y="182496"/>
                  </a:cubicBezTo>
                  <a:cubicBezTo>
                    <a:pt x="174734" y="175253"/>
                    <a:pt x="207369" y="160322"/>
                    <a:pt x="233120" y="124736"/>
                  </a:cubicBezTo>
                  <a:cubicBezTo>
                    <a:pt x="255830" y="93263"/>
                    <a:pt x="293741" y="77169"/>
                    <a:pt x="335585" y="79404"/>
                  </a:cubicBezTo>
                  <a:lnTo>
                    <a:pt x="335049" y="79851"/>
                  </a:lnTo>
                  <a:cubicBezTo>
                    <a:pt x="340682" y="73592"/>
                    <a:pt x="348997" y="72788"/>
                    <a:pt x="355703" y="73861"/>
                  </a:cubicBezTo>
                  <a:cubicBezTo>
                    <a:pt x="369651" y="76185"/>
                    <a:pt x="377341" y="76454"/>
                    <a:pt x="380291" y="58124"/>
                  </a:cubicBezTo>
                  <a:cubicBezTo>
                    <a:pt x="382437" y="44981"/>
                    <a:pt x="399515" y="40599"/>
                    <a:pt x="412390" y="41762"/>
                  </a:cubicBezTo>
                  <a:cubicBezTo>
                    <a:pt x="439213" y="44265"/>
                    <a:pt x="462908" y="33983"/>
                    <a:pt x="487585" y="27188"/>
                  </a:cubicBezTo>
                  <a:cubicBezTo>
                    <a:pt x="496795" y="27188"/>
                    <a:pt x="506004" y="27098"/>
                    <a:pt x="515213" y="27009"/>
                  </a:cubicBezTo>
                  <a:cubicBezTo>
                    <a:pt x="546150" y="46143"/>
                    <a:pt x="580394" y="41672"/>
                    <a:pt x="614102" y="41315"/>
                  </a:cubicBezTo>
                  <a:cubicBezTo>
                    <a:pt x="618484" y="41315"/>
                    <a:pt x="613924" y="39527"/>
                    <a:pt x="617232" y="41762"/>
                  </a:cubicBezTo>
                  <a:cubicBezTo>
                    <a:pt x="666408" y="74039"/>
                    <a:pt x="721218" y="48468"/>
                    <a:pt x="772629" y="57051"/>
                  </a:cubicBezTo>
                  <a:cubicBezTo>
                    <a:pt x="777994" y="57945"/>
                    <a:pt x="784342" y="56247"/>
                    <a:pt x="788723" y="58750"/>
                  </a:cubicBezTo>
                  <a:cubicBezTo>
                    <a:pt x="824577" y="78868"/>
                    <a:pt x="863650" y="83607"/>
                    <a:pt x="903707" y="84948"/>
                  </a:cubicBezTo>
                  <a:cubicBezTo>
                    <a:pt x="905942" y="84679"/>
                    <a:pt x="908177" y="84411"/>
                    <a:pt x="910412" y="84143"/>
                  </a:cubicBezTo>
                  <a:cubicBezTo>
                    <a:pt x="916582" y="81371"/>
                    <a:pt x="924450" y="79136"/>
                    <a:pt x="929278" y="82802"/>
                  </a:cubicBezTo>
                  <a:cubicBezTo>
                    <a:pt x="959768" y="105691"/>
                    <a:pt x="995085" y="108910"/>
                    <a:pt x="1031386" y="111414"/>
                  </a:cubicBezTo>
                  <a:cubicBezTo>
                    <a:pt x="1051146" y="112755"/>
                    <a:pt x="1068403" y="124021"/>
                    <a:pt x="1084318" y="135823"/>
                  </a:cubicBezTo>
                  <a:cubicBezTo>
                    <a:pt x="1097998" y="145926"/>
                    <a:pt x="1113108" y="150933"/>
                    <a:pt x="1129560" y="152990"/>
                  </a:cubicBezTo>
                  <a:cubicBezTo>
                    <a:pt x="1135998" y="153795"/>
                    <a:pt x="1145118" y="155046"/>
                    <a:pt x="1146191" y="147268"/>
                  </a:cubicBezTo>
                  <a:cubicBezTo>
                    <a:pt x="1150393" y="118119"/>
                    <a:pt x="1176054" y="119192"/>
                    <a:pt x="1193937" y="116868"/>
                  </a:cubicBezTo>
                  <a:cubicBezTo>
                    <a:pt x="1236675" y="111235"/>
                    <a:pt x="1275748" y="96392"/>
                    <a:pt x="1314463" y="79136"/>
                  </a:cubicBezTo>
                  <a:cubicBezTo>
                    <a:pt x="1323494" y="75112"/>
                    <a:pt x="1334402" y="71447"/>
                    <a:pt x="1341913" y="79583"/>
                  </a:cubicBezTo>
                  <a:cubicBezTo>
                    <a:pt x="1349870" y="88166"/>
                    <a:pt x="1342807" y="95319"/>
                    <a:pt x="1335028" y="100595"/>
                  </a:cubicBezTo>
                  <a:lnTo>
                    <a:pt x="1334313" y="101936"/>
                  </a:lnTo>
                  <a:cubicBezTo>
                    <a:pt x="1340929" y="98628"/>
                    <a:pt x="1347188" y="93174"/>
                    <a:pt x="1354788" y="93978"/>
                  </a:cubicBezTo>
                  <a:cubicBezTo>
                    <a:pt x="1379197" y="96661"/>
                    <a:pt x="1394576" y="83249"/>
                    <a:pt x="1407898" y="65545"/>
                  </a:cubicBezTo>
                  <a:cubicBezTo>
                    <a:pt x="1409597" y="64204"/>
                    <a:pt x="1409687" y="62684"/>
                    <a:pt x="1408167" y="61164"/>
                  </a:cubicBezTo>
                  <a:cubicBezTo>
                    <a:pt x="1429089" y="54458"/>
                    <a:pt x="1434006" y="56515"/>
                    <a:pt x="1439818" y="75470"/>
                  </a:cubicBezTo>
                  <a:cubicBezTo>
                    <a:pt x="1442679" y="84769"/>
                    <a:pt x="1440981" y="95498"/>
                    <a:pt x="1446256" y="103992"/>
                  </a:cubicBezTo>
                  <a:cubicBezTo>
                    <a:pt x="1452515" y="114185"/>
                    <a:pt x="1459757" y="121428"/>
                    <a:pt x="1471559" y="108552"/>
                  </a:cubicBezTo>
                  <a:cubicBezTo>
                    <a:pt x="1499277" y="78421"/>
                    <a:pt x="1503479" y="79046"/>
                    <a:pt x="1524223" y="115795"/>
                  </a:cubicBezTo>
                  <a:cubicBezTo>
                    <a:pt x="1550420" y="89418"/>
                    <a:pt x="1578943" y="94604"/>
                    <a:pt x="1607733" y="110698"/>
                  </a:cubicBezTo>
                  <a:cubicBezTo>
                    <a:pt x="1632411" y="124468"/>
                    <a:pt x="1660397" y="131352"/>
                    <a:pt x="1684091" y="147625"/>
                  </a:cubicBezTo>
                  <a:cubicBezTo>
                    <a:pt x="1696161" y="155940"/>
                    <a:pt x="1711004" y="155940"/>
                    <a:pt x="1725309" y="153795"/>
                  </a:cubicBezTo>
                  <a:cubicBezTo>
                    <a:pt x="1737469" y="152006"/>
                    <a:pt x="1749003" y="152453"/>
                    <a:pt x="1760090" y="158980"/>
                  </a:cubicBezTo>
                  <a:cubicBezTo>
                    <a:pt x="1788702" y="175969"/>
                    <a:pt x="1789775" y="197606"/>
                    <a:pt x="1759107" y="226754"/>
                  </a:cubicBezTo>
                  <a:cubicBezTo>
                    <a:pt x="1794156" y="235249"/>
                    <a:pt x="1825897" y="228185"/>
                    <a:pt x="1856566" y="223089"/>
                  </a:cubicBezTo>
                  <a:cubicBezTo>
                    <a:pt x="1902255" y="215489"/>
                    <a:pt x="1926307" y="226397"/>
                    <a:pt x="1947855" y="274232"/>
                  </a:cubicBezTo>
                  <a:cubicBezTo>
                    <a:pt x="1952057" y="255008"/>
                    <a:pt x="1939092" y="236232"/>
                    <a:pt x="1954471" y="222820"/>
                  </a:cubicBezTo>
                  <a:cubicBezTo>
                    <a:pt x="1967436" y="211465"/>
                    <a:pt x="1979059" y="209856"/>
                    <a:pt x="1972622" y="211197"/>
                  </a:cubicBezTo>
                  <a:cubicBezTo>
                    <a:pt x="1965290" y="212627"/>
                    <a:pt x="1959478" y="209587"/>
                    <a:pt x="1956975" y="202613"/>
                  </a:cubicBezTo>
                  <a:cubicBezTo>
                    <a:pt x="1954382" y="195192"/>
                    <a:pt x="1959657" y="190543"/>
                    <a:pt x="1964664" y="186162"/>
                  </a:cubicBezTo>
                  <a:cubicBezTo>
                    <a:pt x="1987911" y="165865"/>
                    <a:pt x="2025464" y="169978"/>
                    <a:pt x="2046833" y="193583"/>
                  </a:cubicBezTo>
                  <a:cubicBezTo>
                    <a:pt x="2071064" y="220317"/>
                    <a:pt x="2104772" y="229884"/>
                    <a:pt x="2138480" y="234354"/>
                  </a:cubicBezTo>
                  <a:cubicBezTo>
                    <a:pt x="2153770" y="236411"/>
                    <a:pt x="2170937" y="233997"/>
                    <a:pt x="2187120" y="231761"/>
                  </a:cubicBezTo>
                  <a:cubicBezTo>
                    <a:pt x="2194452" y="230778"/>
                    <a:pt x="2204555" y="232656"/>
                    <a:pt x="2207774" y="224698"/>
                  </a:cubicBezTo>
                  <a:cubicBezTo>
                    <a:pt x="2220471" y="193136"/>
                    <a:pt x="2242019" y="201809"/>
                    <a:pt x="2264461" y="210392"/>
                  </a:cubicBezTo>
                  <a:cubicBezTo>
                    <a:pt x="2290480" y="220406"/>
                    <a:pt x="2289854" y="239630"/>
                    <a:pt x="2283238" y="261357"/>
                  </a:cubicBezTo>
                  <a:cubicBezTo>
                    <a:pt x="2282790" y="266185"/>
                    <a:pt x="2281897" y="270834"/>
                    <a:pt x="2279214" y="275037"/>
                  </a:cubicBezTo>
                  <a:cubicBezTo>
                    <a:pt x="2284489" y="275573"/>
                    <a:pt x="2283864" y="270298"/>
                    <a:pt x="2286278" y="267884"/>
                  </a:cubicBezTo>
                  <a:cubicBezTo>
                    <a:pt x="2289675" y="243653"/>
                    <a:pt x="2302997" y="226486"/>
                    <a:pt x="2321595" y="211286"/>
                  </a:cubicBezTo>
                  <a:cubicBezTo>
                    <a:pt x="2343948" y="193046"/>
                    <a:pt x="2339656" y="155225"/>
                    <a:pt x="2315247" y="139936"/>
                  </a:cubicBezTo>
                  <a:cubicBezTo>
                    <a:pt x="2283327" y="120086"/>
                    <a:pt x="2277783" y="66797"/>
                    <a:pt x="2305143" y="38722"/>
                  </a:cubicBezTo>
                  <a:cubicBezTo>
                    <a:pt x="2313459" y="30138"/>
                    <a:pt x="2323026" y="22896"/>
                    <a:pt x="2331609" y="14491"/>
                  </a:cubicBezTo>
                  <a:cubicBezTo>
                    <a:pt x="2342160" y="4030"/>
                    <a:pt x="2355929" y="-4732"/>
                    <a:pt x="2369609" y="2868"/>
                  </a:cubicBezTo>
                  <a:cubicBezTo>
                    <a:pt x="2385882" y="11898"/>
                    <a:pt x="2407698" y="19320"/>
                    <a:pt x="2408593" y="42567"/>
                  </a:cubicBezTo>
                  <a:cubicBezTo>
                    <a:pt x="2409308" y="61879"/>
                    <a:pt x="2412080" y="79046"/>
                    <a:pt x="2426296" y="93084"/>
                  </a:cubicBezTo>
                  <a:cubicBezTo>
                    <a:pt x="2428531" y="95319"/>
                    <a:pt x="2428710" y="99701"/>
                    <a:pt x="2430856" y="101578"/>
                  </a:cubicBezTo>
                  <a:cubicBezTo>
                    <a:pt x="2445609" y="114543"/>
                    <a:pt x="2405553" y="131710"/>
                    <a:pt x="2435952" y="145837"/>
                  </a:cubicBezTo>
                  <a:cubicBezTo>
                    <a:pt x="2456517" y="155404"/>
                    <a:pt x="2435416" y="178293"/>
                    <a:pt x="2443552" y="193851"/>
                  </a:cubicBezTo>
                  <a:cubicBezTo>
                    <a:pt x="2449454" y="192331"/>
                    <a:pt x="2448917" y="184105"/>
                    <a:pt x="2453030" y="179366"/>
                  </a:cubicBezTo>
                  <a:cubicBezTo>
                    <a:pt x="2461435" y="169620"/>
                    <a:pt x="2470823" y="162557"/>
                    <a:pt x="2484145" y="166759"/>
                  </a:cubicBezTo>
                  <a:cubicBezTo>
                    <a:pt x="2497915" y="171140"/>
                    <a:pt x="2504889" y="181870"/>
                    <a:pt x="2506767" y="195997"/>
                  </a:cubicBezTo>
                  <a:cubicBezTo>
                    <a:pt x="2508108" y="206100"/>
                    <a:pt x="2505604" y="215220"/>
                    <a:pt x="2501134" y="224340"/>
                  </a:cubicBezTo>
                  <a:cubicBezTo>
                    <a:pt x="2496484" y="233818"/>
                    <a:pt x="2500687" y="242223"/>
                    <a:pt x="2508912" y="246425"/>
                  </a:cubicBezTo>
                  <a:cubicBezTo>
                    <a:pt x="2517407" y="250806"/>
                    <a:pt x="2518748" y="240881"/>
                    <a:pt x="2522592" y="236411"/>
                  </a:cubicBezTo>
                  <a:cubicBezTo>
                    <a:pt x="2547359" y="208157"/>
                    <a:pt x="2577402" y="183658"/>
                    <a:pt x="2580978" y="141545"/>
                  </a:cubicBezTo>
                  <a:cubicBezTo>
                    <a:pt x="2582051" y="128581"/>
                    <a:pt x="2595910" y="123752"/>
                    <a:pt x="2609411" y="126613"/>
                  </a:cubicBezTo>
                  <a:cubicBezTo>
                    <a:pt x="2638559" y="132693"/>
                    <a:pt x="2660465" y="151112"/>
                    <a:pt x="2678705" y="172660"/>
                  </a:cubicBezTo>
                  <a:cubicBezTo>
                    <a:pt x="2688361" y="184016"/>
                    <a:pt x="2685768" y="199573"/>
                    <a:pt x="2676023" y="212091"/>
                  </a:cubicBezTo>
                  <a:cubicBezTo>
                    <a:pt x="2670121" y="219601"/>
                    <a:pt x="2660822" y="225234"/>
                    <a:pt x="2663415" y="236947"/>
                  </a:cubicBezTo>
                  <a:cubicBezTo>
                    <a:pt x="2664131" y="241507"/>
                    <a:pt x="2664578" y="245978"/>
                    <a:pt x="2664936" y="250538"/>
                  </a:cubicBezTo>
                  <a:cubicBezTo>
                    <a:pt x="2673430" y="286392"/>
                    <a:pt x="2649199" y="304632"/>
                    <a:pt x="2624700" y="320815"/>
                  </a:cubicBezTo>
                  <a:cubicBezTo>
                    <a:pt x="2609590" y="330829"/>
                    <a:pt x="2583571" y="310265"/>
                    <a:pt x="2584554" y="312053"/>
                  </a:cubicBezTo>
                  <a:cubicBezTo>
                    <a:pt x="2594479" y="330293"/>
                    <a:pt x="2585985" y="338429"/>
                    <a:pt x="2568460" y="341112"/>
                  </a:cubicBezTo>
                  <a:cubicBezTo>
                    <a:pt x="2557642" y="342811"/>
                    <a:pt x="2546644" y="342185"/>
                    <a:pt x="2536183" y="339055"/>
                  </a:cubicBezTo>
                  <a:cubicBezTo>
                    <a:pt x="2524828" y="335658"/>
                    <a:pt x="2517317" y="338161"/>
                    <a:pt x="2513472" y="350142"/>
                  </a:cubicBezTo>
                  <a:cubicBezTo>
                    <a:pt x="2506856" y="370886"/>
                    <a:pt x="2490136" y="377234"/>
                    <a:pt x="2470644" y="379380"/>
                  </a:cubicBezTo>
                  <a:cubicBezTo>
                    <a:pt x="2455355" y="380811"/>
                    <a:pt x="2457054" y="378218"/>
                    <a:pt x="2471181" y="383135"/>
                  </a:cubicBezTo>
                  <a:cubicBezTo>
                    <a:pt x="2477082" y="405309"/>
                    <a:pt x="2464475" y="442594"/>
                    <a:pt x="2444894" y="448406"/>
                  </a:cubicBezTo>
                  <a:cubicBezTo>
                    <a:pt x="2419858" y="455916"/>
                    <a:pt x="2395717" y="464947"/>
                    <a:pt x="2371666" y="474693"/>
                  </a:cubicBezTo>
                  <a:cubicBezTo>
                    <a:pt x="2366569" y="476749"/>
                    <a:pt x="2361026" y="474067"/>
                    <a:pt x="2356287" y="471116"/>
                  </a:cubicBezTo>
                  <a:cubicBezTo>
                    <a:pt x="2341892" y="461013"/>
                    <a:pt x="2335275" y="460476"/>
                    <a:pt x="2347972" y="466556"/>
                  </a:cubicBezTo>
                  <a:cubicBezTo>
                    <a:pt x="2367463" y="481577"/>
                    <a:pt x="2364513" y="495973"/>
                    <a:pt x="2345289" y="507507"/>
                  </a:cubicBezTo>
                  <a:cubicBezTo>
                    <a:pt x="2331609" y="515643"/>
                    <a:pt x="2323205" y="528071"/>
                    <a:pt x="2313280" y="539427"/>
                  </a:cubicBezTo>
                  <a:cubicBezTo>
                    <a:pt x="2282165" y="564641"/>
                    <a:pt x="2262315" y="599154"/>
                    <a:pt x="2240052" y="631342"/>
                  </a:cubicBezTo>
                  <a:cubicBezTo>
                    <a:pt x="2228607" y="647972"/>
                    <a:pt x="2232988" y="668626"/>
                    <a:pt x="2236565" y="687760"/>
                  </a:cubicBezTo>
                  <a:cubicBezTo>
                    <a:pt x="2237280" y="692052"/>
                    <a:pt x="2236297" y="698669"/>
                    <a:pt x="2239158" y="700189"/>
                  </a:cubicBezTo>
                  <a:cubicBezTo>
                    <a:pt x="2265802" y="714047"/>
                    <a:pt x="2271257" y="738814"/>
                    <a:pt x="2274654" y="765101"/>
                  </a:cubicBezTo>
                  <a:cubicBezTo>
                    <a:pt x="2276264" y="777530"/>
                    <a:pt x="2283595" y="783878"/>
                    <a:pt x="2296918" y="784146"/>
                  </a:cubicBezTo>
                  <a:cubicBezTo>
                    <a:pt x="2353158" y="785487"/>
                    <a:pt x="2393035" y="820358"/>
                    <a:pt x="2433181" y="853082"/>
                  </a:cubicBezTo>
                  <a:cubicBezTo>
                    <a:pt x="2448470" y="865511"/>
                    <a:pt x="2462418" y="872485"/>
                    <a:pt x="2482983" y="870697"/>
                  </a:cubicBezTo>
                  <a:cubicBezTo>
                    <a:pt x="2515439" y="867835"/>
                    <a:pt x="2523576" y="879548"/>
                    <a:pt x="2527152" y="912094"/>
                  </a:cubicBezTo>
                  <a:cubicBezTo>
                    <a:pt x="2530907" y="946517"/>
                    <a:pt x="2519910" y="981209"/>
                    <a:pt x="2531265" y="1015364"/>
                  </a:cubicBezTo>
                  <a:cubicBezTo>
                    <a:pt x="2535289" y="1027346"/>
                    <a:pt x="2533679" y="1046480"/>
                    <a:pt x="2550399" y="1043976"/>
                  </a:cubicBezTo>
                  <a:cubicBezTo>
                    <a:pt x="2565242" y="1041741"/>
                    <a:pt x="2583571" y="1030564"/>
                    <a:pt x="2581067" y="1011252"/>
                  </a:cubicBezTo>
                  <a:cubicBezTo>
                    <a:pt x="2576865" y="979242"/>
                    <a:pt x="2595910" y="949736"/>
                    <a:pt x="2587863" y="917638"/>
                  </a:cubicBezTo>
                  <a:cubicBezTo>
                    <a:pt x="2584018" y="902259"/>
                    <a:pt x="2596357" y="896715"/>
                    <a:pt x="2608606" y="893496"/>
                  </a:cubicBezTo>
                  <a:cubicBezTo>
                    <a:pt x="2653670" y="881426"/>
                    <a:pt x="2673698" y="849148"/>
                    <a:pt x="2679867" y="805694"/>
                  </a:cubicBezTo>
                  <a:cubicBezTo>
                    <a:pt x="2683712" y="778781"/>
                    <a:pt x="2682818" y="753925"/>
                    <a:pt x="2655905" y="736758"/>
                  </a:cubicBezTo>
                  <a:cubicBezTo>
                    <a:pt x="2638380" y="725582"/>
                    <a:pt x="2637665" y="709577"/>
                    <a:pt x="2653223" y="696076"/>
                  </a:cubicBezTo>
                  <a:cubicBezTo>
                    <a:pt x="2690865" y="663440"/>
                    <a:pt x="2695693" y="619897"/>
                    <a:pt x="2696856" y="574297"/>
                  </a:cubicBezTo>
                  <a:cubicBezTo>
                    <a:pt x="2698107" y="527803"/>
                    <a:pt x="2710625" y="519041"/>
                    <a:pt x="2755599" y="530307"/>
                  </a:cubicBezTo>
                  <a:cubicBezTo>
                    <a:pt x="2761947" y="531916"/>
                    <a:pt x="2768742" y="535045"/>
                    <a:pt x="2774733" y="533973"/>
                  </a:cubicBezTo>
                  <a:cubicBezTo>
                    <a:pt x="2822479" y="525657"/>
                    <a:pt x="2851895" y="549888"/>
                    <a:pt x="2874248" y="587888"/>
                  </a:cubicBezTo>
                  <a:cubicBezTo>
                    <a:pt x="2878987" y="591732"/>
                    <a:pt x="2884083" y="594951"/>
                    <a:pt x="2889448" y="597812"/>
                  </a:cubicBezTo>
                  <a:cubicBezTo>
                    <a:pt x="2906526" y="606128"/>
                    <a:pt x="2917970" y="614890"/>
                    <a:pt x="2907777" y="637958"/>
                  </a:cubicBezTo>
                  <a:cubicBezTo>
                    <a:pt x="2900535" y="654231"/>
                    <a:pt x="2904827" y="674170"/>
                    <a:pt x="2901697" y="692499"/>
                  </a:cubicBezTo>
                  <a:cubicBezTo>
                    <a:pt x="2898657" y="710203"/>
                    <a:pt x="2917881" y="713869"/>
                    <a:pt x="2929415" y="719949"/>
                  </a:cubicBezTo>
                  <a:cubicBezTo>
                    <a:pt x="2945420" y="728353"/>
                    <a:pt x="2961424" y="723525"/>
                    <a:pt x="2973942" y="710560"/>
                  </a:cubicBezTo>
                  <a:cubicBezTo>
                    <a:pt x="2987711" y="696344"/>
                    <a:pt x="2994685" y="677389"/>
                    <a:pt x="3006398" y="661742"/>
                  </a:cubicBezTo>
                  <a:cubicBezTo>
                    <a:pt x="3015340" y="649760"/>
                    <a:pt x="3023297" y="634471"/>
                    <a:pt x="3042699" y="642697"/>
                  </a:cubicBezTo>
                  <a:cubicBezTo>
                    <a:pt x="3059866" y="650029"/>
                    <a:pt x="3060671" y="663440"/>
                    <a:pt x="3059151" y="680518"/>
                  </a:cubicBezTo>
                  <a:cubicBezTo>
                    <a:pt x="3056737" y="707252"/>
                    <a:pt x="3071669" y="730410"/>
                    <a:pt x="3080878" y="754461"/>
                  </a:cubicBezTo>
                  <a:cubicBezTo>
                    <a:pt x="3088657" y="774847"/>
                    <a:pt x="3096436" y="794250"/>
                    <a:pt x="3093932" y="817318"/>
                  </a:cubicBezTo>
                  <a:cubicBezTo>
                    <a:pt x="3090803" y="846466"/>
                    <a:pt x="3110116" y="865511"/>
                    <a:pt x="3130770" y="882320"/>
                  </a:cubicBezTo>
                  <a:cubicBezTo>
                    <a:pt x="3136582" y="887059"/>
                    <a:pt x="3144450" y="889115"/>
                    <a:pt x="3150530" y="893675"/>
                  </a:cubicBezTo>
                  <a:cubicBezTo>
                    <a:pt x="3161617" y="901722"/>
                    <a:pt x="3178158" y="907087"/>
                    <a:pt x="3175654" y="924343"/>
                  </a:cubicBezTo>
                  <a:cubicBezTo>
                    <a:pt x="3173419" y="939901"/>
                    <a:pt x="3161438" y="936056"/>
                    <a:pt x="3161438" y="936056"/>
                  </a:cubicBezTo>
                  <a:cubicBezTo>
                    <a:pt x="3207395" y="938023"/>
                    <a:pt x="3214638" y="947680"/>
                    <a:pt x="3212760" y="990240"/>
                  </a:cubicBezTo>
                  <a:cubicBezTo>
                    <a:pt x="3209362" y="1001595"/>
                    <a:pt x="3208111" y="1013397"/>
                    <a:pt x="3206412" y="1025110"/>
                  </a:cubicBezTo>
                  <a:cubicBezTo>
                    <a:pt x="3205607" y="1028419"/>
                    <a:pt x="3204266" y="1031458"/>
                    <a:pt x="3202478" y="1034320"/>
                  </a:cubicBezTo>
                  <a:cubicBezTo>
                    <a:pt x="3191838" y="1044870"/>
                    <a:pt x="3177800" y="1050414"/>
                    <a:pt x="3165998" y="1059355"/>
                  </a:cubicBezTo>
                  <a:cubicBezTo>
                    <a:pt x="3140605" y="1070621"/>
                    <a:pt x="3115480" y="1079562"/>
                    <a:pt x="3094737" y="1101557"/>
                  </a:cubicBezTo>
                  <a:cubicBezTo>
                    <a:pt x="3070417" y="1127397"/>
                    <a:pt x="3036888" y="1119350"/>
                    <a:pt x="3006130" y="1108621"/>
                  </a:cubicBezTo>
                  <a:cubicBezTo>
                    <a:pt x="2989768" y="1107369"/>
                    <a:pt x="2973316" y="1108174"/>
                    <a:pt x="2956954" y="1107905"/>
                  </a:cubicBezTo>
                  <a:cubicBezTo>
                    <a:pt x="2937015" y="1105491"/>
                    <a:pt x="2923245" y="1116668"/>
                    <a:pt x="2910013" y="1129096"/>
                  </a:cubicBezTo>
                  <a:cubicBezTo>
                    <a:pt x="2895439" y="1141256"/>
                    <a:pt x="2897048" y="1144564"/>
                    <a:pt x="2915288" y="1139199"/>
                  </a:cubicBezTo>
                  <a:cubicBezTo>
                    <a:pt x="2920563" y="1137858"/>
                    <a:pt x="2925928" y="1137411"/>
                    <a:pt x="2931292" y="1138037"/>
                  </a:cubicBezTo>
                  <a:cubicBezTo>
                    <a:pt x="2947655" y="1139915"/>
                    <a:pt x="2960172" y="1148319"/>
                    <a:pt x="2965537" y="1163519"/>
                  </a:cubicBezTo>
                  <a:cubicBezTo>
                    <a:pt x="2972511" y="1183190"/>
                    <a:pt x="2955255" y="1191773"/>
                    <a:pt x="2944347" y="1202860"/>
                  </a:cubicBezTo>
                  <a:cubicBezTo>
                    <a:pt x="2943095" y="1207510"/>
                    <a:pt x="2931740" y="1204112"/>
                    <a:pt x="2936210" y="1213322"/>
                  </a:cubicBezTo>
                  <a:cubicBezTo>
                    <a:pt x="2952125" y="1234870"/>
                    <a:pt x="2952751" y="1265449"/>
                    <a:pt x="2977697" y="1281185"/>
                  </a:cubicBezTo>
                  <a:cubicBezTo>
                    <a:pt x="2986370" y="1287354"/>
                    <a:pt x="2996742" y="1282347"/>
                    <a:pt x="3005862" y="1285298"/>
                  </a:cubicBezTo>
                  <a:cubicBezTo>
                    <a:pt x="3013372" y="1287444"/>
                    <a:pt x="3020883" y="1289679"/>
                    <a:pt x="3025980" y="1296206"/>
                  </a:cubicBezTo>
                  <a:cubicBezTo>
                    <a:pt x="3029288" y="1302376"/>
                    <a:pt x="3029735" y="1308813"/>
                    <a:pt x="3027768" y="1315519"/>
                  </a:cubicBezTo>
                  <a:cubicBezTo>
                    <a:pt x="3018826" y="1332686"/>
                    <a:pt x="3000676" y="1336888"/>
                    <a:pt x="2985118" y="1341985"/>
                  </a:cubicBezTo>
                  <a:cubicBezTo>
                    <a:pt x="2960977" y="1349853"/>
                    <a:pt x="2940770" y="1360582"/>
                    <a:pt x="2924050" y="1380700"/>
                  </a:cubicBezTo>
                  <a:cubicBezTo>
                    <a:pt x="2912605" y="1394469"/>
                    <a:pt x="2895170" y="1407166"/>
                    <a:pt x="2880060" y="1381505"/>
                  </a:cubicBezTo>
                  <a:cubicBezTo>
                    <a:pt x="2876841" y="1371580"/>
                    <a:pt x="2877020" y="1361477"/>
                    <a:pt x="2878093" y="1351373"/>
                  </a:cubicBezTo>
                  <a:cubicBezTo>
                    <a:pt x="2878450" y="1348065"/>
                    <a:pt x="2879344" y="1344846"/>
                    <a:pt x="2880417" y="1341717"/>
                  </a:cubicBezTo>
                  <a:cubicBezTo>
                    <a:pt x="2884441" y="1330540"/>
                    <a:pt x="2883904" y="1328037"/>
                    <a:pt x="2873622" y="1331524"/>
                  </a:cubicBezTo>
                  <a:cubicBezTo>
                    <a:pt x="2871655" y="1333312"/>
                    <a:pt x="2869777" y="1335100"/>
                    <a:pt x="2868079" y="1337157"/>
                  </a:cubicBezTo>
                  <a:cubicBezTo>
                    <a:pt x="2862535" y="1347350"/>
                    <a:pt x="2855024" y="1355486"/>
                    <a:pt x="2844385" y="1360493"/>
                  </a:cubicBezTo>
                  <a:cubicBezTo>
                    <a:pt x="2818813" y="1368004"/>
                    <a:pt x="2796549" y="1381594"/>
                    <a:pt x="2777862" y="1400102"/>
                  </a:cubicBezTo>
                  <a:cubicBezTo>
                    <a:pt x="2764003" y="1413782"/>
                    <a:pt x="2747999" y="1429161"/>
                    <a:pt x="2770441" y="1449100"/>
                  </a:cubicBezTo>
                  <a:cubicBezTo>
                    <a:pt x="2776879" y="1454822"/>
                    <a:pt x="2775359" y="1461170"/>
                    <a:pt x="2770888" y="1466356"/>
                  </a:cubicBezTo>
                  <a:cubicBezTo>
                    <a:pt x="2761500" y="1477175"/>
                    <a:pt x="2751396" y="1487726"/>
                    <a:pt x="2734945" y="1478785"/>
                  </a:cubicBezTo>
                  <a:cubicBezTo>
                    <a:pt x="2709820" y="1482629"/>
                    <a:pt x="2688540" y="1499170"/>
                    <a:pt x="2662611" y="1500601"/>
                  </a:cubicBezTo>
                  <a:cubicBezTo>
                    <a:pt x="2660644" y="1500690"/>
                    <a:pt x="2657336" y="1502389"/>
                    <a:pt x="2657157" y="1503641"/>
                  </a:cubicBezTo>
                  <a:cubicBezTo>
                    <a:pt x="2652597" y="1539137"/>
                    <a:pt x="2619962" y="1562206"/>
                    <a:pt x="2615223" y="1597344"/>
                  </a:cubicBezTo>
                  <a:cubicBezTo>
                    <a:pt x="2612540" y="1617372"/>
                    <a:pt x="2597787" y="1628102"/>
                    <a:pt x="2585985" y="1641424"/>
                  </a:cubicBezTo>
                  <a:cubicBezTo>
                    <a:pt x="2575435" y="1628638"/>
                    <a:pt x="2577133" y="1636954"/>
                    <a:pt x="2577223" y="1656535"/>
                  </a:cubicBezTo>
                  <a:cubicBezTo>
                    <a:pt x="2563811" y="1671824"/>
                    <a:pt x="2596715" y="1691048"/>
                    <a:pt x="2573110" y="1705443"/>
                  </a:cubicBezTo>
                  <a:cubicBezTo>
                    <a:pt x="2583571" y="1721179"/>
                    <a:pt x="2567209" y="1724935"/>
                    <a:pt x="2560145" y="1729137"/>
                  </a:cubicBezTo>
                  <a:cubicBezTo>
                    <a:pt x="2532606" y="1745767"/>
                    <a:pt x="2506677" y="1766958"/>
                    <a:pt x="2483073" y="1786271"/>
                  </a:cubicBezTo>
                  <a:cubicBezTo>
                    <a:pt x="2447040" y="1815777"/>
                    <a:pt x="2407698" y="1849038"/>
                    <a:pt x="2407877" y="1909480"/>
                  </a:cubicBezTo>
                  <a:cubicBezTo>
                    <a:pt x="2407967" y="1954544"/>
                    <a:pt x="2412348" y="1998355"/>
                    <a:pt x="2417087" y="2042614"/>
                  </a:cubicBezTo>
                  <a:cubicBezTo>
                    <a:pt x="2418875" y="2059244"/>
                    <a:pt x="2418696" y="2075339"/>
                    <a:pt x="2411990" y="2090628"/>
                  </a:cubicBezTo>
                  <a:cubicBezTo>
                    <a:pt x="2408235" y="2099122"/>
                    <a:pt x="2401350" y="2105381"/>
                    <a:pt x="2391515" y="2103324"/>
                  </a:cubicBezTo>
                  <a:cubicBezTo>
                    <a:pt x="2383110" y="2101536"/>
                    <a:pt x="2373901" y="2098049"/>
                    <a:pt x="2373275" y="2087320"/>
                  </a:cubicBezTo>
                  <a:cubicBezTo>
                    <a:pt x="2372023" y="2066040"/>
                    <a:pt x="2364691" y="2048068"/>
                    <a:pt x="2351459" y="2030990"/>
                  </a:cubicBezTo>
                  <a:cubicBezTo>
                    <a:pt x="2346720" y="2024910"/>
                    <a:pt x="2347077" y="2010247"/>
                    <a:pt x="2351101" y="2002736"/>
                  </a:cubicBezTo>
                  <a:cubicBezTo>
                    <a:pt x="2366927" y="1973409"/>
                    <a:pt x="2344932" y="1953113"/>
                    <a:pt x="2335275" y="1930581"/>
                  </a:cubicBezTo>
                  <a:cubicBezTo>
                    <a:pt x="2328122" y="1913951"/>
                    <a:pt x="2317393" y="1927005"/>
                    <a:pt x="2309435" y="1933085"/>
                  </a:cubicBezTo>
                  <a:cubicBezTo>
                    <a:pt x="2296560" y="1942831"/>
                    <a:pt x="2290122" y="1946049"/>
                    <a:pt x="2276979" y="1928167"/>
                  </a:cubicBezTo>
                  <a:cubicBezTo>
                    <a:pt x="2257934" y="1902416"/>
                    <a:pt x="2225299" y="1933353"/>
                    <a:pt x="2199280" y="1919852"/>
                  </a:cubicBezTo>
                  <a:cubicBezTo>
                    <a:pt x="2194273" y="1917259"/>
                    <a:pt x="2172188" y="1922892"/>
                    <a:pt x="2172814" y="1937645"/>
                  </a:cubicBezTo>
                  <a:cubicBezTo>
                    <a:pt x="2174066" y="1965273"/>
                    <a:pt x="2151266" y="1962680"/>
                    <a:pt x="2136871" y="1970727"/>
                  </a:cubicBezTo>
                  <a:cubicBezTo>
                    <a:pt x="2132311" y="1973320"/>
                    <a:pt x="2124890" y="1977969"/>
                    <a:pt x="2122386" y="1972962"/>
                  </a:cubicBezTo>
                  <a:cubicBezTo>
                    <a:pt x="2110047" y="1947927"/>
                    <a:pt x="2087069" y="1958209"/>
                    <a:pt x="2068292" y="1955706"/>
                  </a:cubicBezTo>
                  <a:cubicBezTo>
                    <a:pt x="2046207" y="1952845"/>
                    <a:pt x="2025464" y="1952845"/>
                    <a:pt x="2013572" y="1979132"/>
                  </a:cubicBezTo>
                  <a:cubicBezTo>
                    <a:pt x="2009459" y="1988252"/>
                    <a:pt x="1994528" y="1992543"/>
                    <a:pt x="1984514" y="1999071"/>
                  </a:cubicBezTo>
                  <a:cubicBezTo>
                    <a:pt x="1956170" y="2017579"/>
                    <a:pt x="1934354" y="2035103"/>
                    <a:pt x="1933549" y="2077127"/>
                  </a:cubicBezTo>
                  <a:cubicBezTo>
                    <a:pt x="1932744" y="2117362"/>
                    <a:pt x="1911643" y="2157061"/>
                    <a:pt x="1917365" y="2199799"/>
                  </a:cubicBezTo>
                  <a:cubicBezTo>
                    <a:pt x="1917723" y="2202750"/>
                    <a:pt x="1916650" y="2206863"/>
                    <a:pt x="1914683" y="2209009"/>
                  </a:cubicBezTo>
                  <a:cubicBezTo>
                    <a:pt x="1879187" y="2248082"/>
                    <a:pt x="1912895" y="2275352"/>
                    <a:pt x="1931045" y="2305126"/>
                  </a:cubicBezTo>
                  <a:cubicBezTo>
                    <a:pt x="1933817" y="2309686"/>
                    <a:pt x="1941417" y="2314157"/>
                    <a:pt x="1940791" y="2317465"/>
                  </a:cubicBezTo>
                  <a:cubicBezTo>
                    <a:pt x="1932387" y="2362618"/>
                    <a:pt x="1974321" y="2359489"/>
                    <a:pt x="1995869" y="2375672"/>
                  </a:cubicBezTo>
                  <a:cubicBezTo>
                    <a:pt x="2001770" y="2380053"/>
                    <a:pt x="2008297" y="2378623"/>
                    <a:pt x="2014645" y="2376477"/>
                  </a:cubicBezTo>
                  <a:cubicBezTo>
                    <a:pt x="2036104" y="2369324"/>
                    <a:pt x="2055953" y="2358415"/>
                    <a:pt x="2077591" y="2351084"/>
                  </a:cubicBezTo>
                  <a:cubicBezTo>
                    <a:pt x="2091003" y="2346524"/>
                    <a:pt x="2101911" y="2330966"/>
                    <a:pt x="2100302" y="2311385"/>
                  </a:cubicBezTo>
                  <a:cubicBezTo>
                    <a:pt x="2098960" y="2295470"/>
                    <a:pt x="2096993" y="2272133"/>
                    <a:pt x="2112104" y="2266679"/>
                  </a:cubicBezTo>
                  <a:cubicBezTo>
                    <a:pt x="2139732" y="2256665"/>
                    <a:pt x="2167360" y="2239230"/>
                    <a:pt x="2197939" y="2244595"/>
                  </a:cubicBezTo>
                  <a:cubicBezTo>
                    <a:pt x="2215553" y="2247635"/>
                    <a:pt x="2211619" y="2267126"/>
                    <a:pt x="2204198" y="2276515"/>
                  </a:cubicBezTo>
                  <a:cubicBezTo>
                    <a:pt x="2176927" y="2311296"/>
                    <a:pt x="2179520" y="2354660"/>
                    <a:pt x="2167450" y="2393733"/>
                  </a:cubicBezTo>
                  <a:cubicBezTo>
                    <a:pt x="2163784" y="2405536"/>
                    <a:pt x="2158240" y="2415907"/>
                    <a:pt x="2150998" y="2425295"/>
                  </a:cubicBezTo>
                  <a:cubicBezTo>
                    <a:pt x="2137586" y="2442820"/>
                    <a:pt x="2147332" y="2448096"/>
                    <a:pt x="2163337" y="2449526"/>
                  </a:cubicBezTo>
                  <a:cubicBezTo>
                    <a:pt x="2180951" y="2451135"/>
                    <a:pt x="2197849" y="2446039"/>
                    <a:pt x="2214838" y="2442284"/>
                  </a:cubicBezTo>
                  <a:cubicBezTo>
                    <a:pt x="2237727" y="2437277"/>
                    <a:pt x="2259007" y="2436025"/>
                    <a:pt x="2277783" y="2455695"/>
                  </a:cubicBezTo>
                  <a:cubicBezTo>
                    <a:pt x="2289943" y="2468481"/>
                    <a:pt x="2294414" y="2475992"/>
                    <a:pt x="2284132" y="2494053"/>
                  </a:cubicBezTo>
                  <a:cubicBezTo>
                    <a:pt x="2265713" y="2526241"/>
                    <a:pt x="2268663" y="2565314"/>
                    <a:pt x="2267233" y="2600453"/>
                  </a:cubicBezTo>
                  <a:cubicBezTo>
                    <a:pt x="2266428" y="2621107"/>
                    <a:pt x="2291911" y="2643817"/>
                    <a:pt x="2307826" y="2661789"/>
                  </a:cubicBezTo>
                  <a:cubicBezTo>
                    <a:pt x="2323652" y="2679671"/>
                    <a:pt x="2350296" y="2669121"/>
                    <a:pt x="2368894" y="2653653"/>
                  </a:cubicBezTo>
                  <a:cubicBezTo>
                    <a:pt x="2376583" y="2647215"/>
                    <a:pt x="2375153" y="2626382"/>
                    <a:pt x="2387492" y="2630942"/>
                  </a:cubicBezTo>
                  <a:cubicBezTo>
                    <a:pt x="2405016" y="2637380"/>
                    <a:pt x="2425670" y="2637111"/>
                    <a:pt x="2440066" y="2651328"/>
                  </a:cubicBezTo>
                  <a:cubicBezTo>
                    <a:pt x="2447755" y="2658928"/>
                    <a:pt x="2454639" y="2667243"/>
                    <a:pt x="2460094" y="2673144"/>
                  </a:cubicBezTo>
                  <a:cubicBezTo>
                    <a:pt x="2491388" y="2646500"/>
                    <a:pt x="2496663" y="2600900"/>
                    <a:pt x="2532159" y="2578368"/>
                  </a:cubicBezTo>
                  <a:cubicBezTo>
                    <a:pt x="2557999" y="2561916"/>
                    <a:pt x="2588220" y="2552170"/>
                    <a:pt x="2608338" y="2527046"/>
                  </a:cubicBezTo>
                  <a:cubicBezTo>
                    <a:pt x="2611467" y="2523201"/>
                    <a:pt x="2618710" y="2522039"/>
                    <a:pt x="2623270" y="2526331"/>
                  </a:cubicBezTo>
                  <a:cubicBezTo>
                    <a:pt x="2629886" y="2532589"/>
                    <a:pt x="2625505" y="2538222"/>
                    <a:pt x="2620319" y="2542693"/>
                  </a:cubicBezTo>
                  <a:cubicBezTo>
                    <a:pt x="2598592" y="2561559"/>
                    <a:pt x="2619962" y="2591065"/>
                    <a:pt x="2603152" y="2612345"/>
                  </a:cubicBezTo>
                  <a:cubicBezTo>
                    <a:pt x="2599933" y="2616457"/>
                    <a:pt x="2615402" y="2629511"/>
                    <a:pt x="2622912" y="2629601"/>
                  </a:cubicBezTo>
                  <a:cubicBezTo>
                    <a:pt x="2636056" y="2629780"/>
                    <a:pt x="2632211" y="2616457"/>
                    <a:pt x="2629528" y="2609483"/>
                  </a:cubicBezTo>
                  <a:cubicBezTo>
                    <a:pt x="2620498" y="2585968"/>
                    <a:pt x="2620587" y="2567013"/>
                    <a:pt x="2648841" y="2558340"/>
                  </a:cubicBezTo>
                  <a:cubicBezTo>
                    <a:pt x="2662253" y="2554227"/>
                    <a:pt x="2656173" y="2540815"/>
                    <a:pt x="2662253" y="2529639"/>
                  </a:cubicBezTo>
                  <a:cubicBezTo>
                    <a:pt x="2676112" y="2548236"/>
                    <a:pt x="2700789" y="2552081"/>
                    <a:pt x="2707943" y="2575328"/>
                  </a:cubicBezTo>
                  <a:cubicBezTo>
                    <a:pt x="2709284" y="2579799"/>
                    <a:pt x="2713844" y="2584269"/>
                    <a:pt x="2717510" y="2582034"/>
                  </a:cubicBezTo>
                  <a:cubicBezTo>
                    <a:pt x="2754794" y="2559770"/>
                    <a:pt x="2797712" y="2612791"/>
                    <a:pt x="2833834" y="2573093"/>
                  </a:cubicBezTo>
                  <a:cubicBezTo>
                    <a:pt x="2837142" y="2569427"/>
                    <a:pt x="2846351" y="2571215"/>
                    <a:pt x="2852789" y="2570410"/>
                  </a:cubicBezTo>
                  <a:cubicBezTo>
                    <a:pt x="2858422" y="2566297"/>
                    <a:pt x="2864860" y="2566655"/>
                    <a:pt x="2871297" y="2567460"/>
                  </a:cubicBezTo>
                  <a:cubicBezTo>
                    <a:pt x="2876215" y="2568086"/>
                    <a:pt x="2883278" y="2565850"/>
                    <a:pt x="2884799" y="2572467"/>
                  </a:cubicBezTo>
                  <a:cubicBezTo>
                    <a:pt x="2886944" y="2581855"/>
                    <a:pt x="2875947" y="2579083"/>
                    <a:pt x="2872638" y="2583822"/>
                  </a:cubicBezTo>
                  <a:cubicBezTo>
                    <a:pt x="2909297" y="2594730"/>
                    <a:pt x="2923603" y="2633088"/>
                    <a:pt x="2954987" y="2651060"/>
                  </a:cubicBezTo>
                  <a:cubicBezTo>
                    <a:pt x="2965179" y="2656871"/>
                    <a:pt x="2976356" y="2666260"/>
                    <a:pt x="2976714" y="2681281"/>
                  </a:cubicBezTo>
                  <a:cubicBezTo>
                    <a:pt x="2975551" y="2703365"/>
                    <a:pt x="2998441" y="2683874"/>
                    <a:pt x="3002822" y="2696302"/>
                  </a:cubicBezTo>
                  <a:cubicBezTo>
                    <a:pt x="3004878" y="2702829"/>
                    <a:pt x="3010422" y="2701577"/>
                    <a:pt x="3015250" y="2701935"/>
                  </a:cubicBezTo>
                  <a:cubicBezTo>
                    <a:pt x="3018290" y="2716867"/>
                    <a:pt x="3030629" y="2718297"/>
                    <a:pt x="3042342" y="2720622"/>
                  </a:cubicBezTo>
                  <a:cubicBezTo>
                    <a:pt x="3100549" y="2705958"/>
                    <a:pt x="3157504" y="2717940"/>
                    <a:pt x="3178158" y="2767295"/>
                  </a:cubicBezTo>
                  <a:cubicBezTo>
                    <a:pt x="3191301" y="2798678"/>
                    <a:pt x="3233504" y="2833459"/>
                    <a:pt x="3198812" y="2876824"/>
                  </a:cubicBezTo>
                  <a:cubicBezTo>
                    <a:pt x="3190497" y="2908654"/>
                    <a:pt x="3168948" y="2920099"/>
                    <a:pt x="3182539" y="2908297"/>
                  </a:cubicBezTo>
                  <a:cubicBezTo>
                    <a:pt x="3191123" y="2900786"/>
                    <a:pt x="3198454" y="2890236"/>
                    <a:pt x="3212313" y="2897120"/>
                  </a:cubicBezTo>
                  <a:cubicBezTo>
                    <a:pt x="3225099" y="2897478"/>
                    <a:pt x="3237796" y="2897836"/>
                    <a:pt x="3250581" y="2898193"/>
                  </a:cubicBezTo>
                  <a:cubicBezTo>
                    <a:pt x="3258002" y="2908744"/>
                    <a:pt x="3257019" y="2918937"/>
                    <a:pt x="3249419" y="2928951"/>
                  </a:cubicBezTo>
                  <a:cubicBezTo>
                    <a:pt x="3244322" y="2936908"/>
                    <a:pt x="3243518" y="2938518"/>
                    <a:pt x="3248703" y="2931633"/>
                  </a:cubicBezTo>
                  <a:cubicBezTo>
                    <a:pt x="3253085" y="2925374"/>
                    <a:pt x="3258450" y="2920367"/>
                    <a:pt x="3265960" y="2918132"/>
                  </a:cubicBezTo>
                  <a:cubicBezTo>
                    <a:pt x="3306642" y="2919384"/>
                    <a:pt x="3346073" y="2923407"/>
                    <a:pt x="3369856" y="2963285"/>
                  </a:cubicBezTo>
                  <a:cubicBezTo>
                    <a:pt x="3388633" y="2971779"/>
                    <a:pt x="3409108" y="2962301"/>
                    <a:pt x="3428063" y="2968739"/>
                  </a:cubicBezTo>
                  <a:cubicBezTo>
                    <a:pt x="3459536" y="2961407"/>
                    <a:pt x="3489757" y="2966861"/>
                    <a:pt x="3519531" y="2977322"/>
                  </a:cubicBezTo>
                  <a:cubicBezTo>
                    <a:pt x="3530171" y="2981525"/>
                    <a:pt x="3541258" y="2985101"/>
                    <a:pt x="3545460" y="2997529"/>
                  </a:cubicBezTo>
                  <a:cubicBezTo>
                    <a:pt x="3560035" y="3017647"/>
                    <a:pt x="3576308" y="3030969"/>
                    <a:pt x="3604472" y="3023816"/>
                  </a:cubicBezTo>
                  <a:cubicBezTo>
                    <a:pt x="3622980" y="3019078"/>
                    <a:pt x="3639343" y="3023816"/>
                    <a:pt x="3638270" y="3049657"/>
                  </a:cubicBezTo>
                  <a:cubicBezTo>
                    <a:pt x="3637912" y="3057882"/>
                    <a:pt x="3642562" y="3066287"/>
                    <a:pt x="3644886" y="3074602"/>
                  </a:cubicBezTo>
                  <a:cubicBezTo>
                    <a:pt x="3648910" y="3094183"/>
                    <a:pt x="3648999" y="3113764"/>
                    <a:pt x="3644886" y="3133346"/>
                  </a:cubicBezTo>
                  <a:cubicBezTo>
                    <a:pt x="3625126" y="3183058"/>
                    <a:pt x="3572284" y="3204249"/>
                    <a:pt x="3545550" y="3248061"/>
                  </a:cubicBezTo>
                  <a:cubicBezTo>
                    <a:pt x="3540722" y="3256018"/>
                    <a:pt x="3532496" y="3262009"/>
                    <a:pt x="3525879" y="3268894"/>
                  </a:cubicBezTo>
                  <a:cubicBezTo>
                    <a:pt x="3521140" y="3273096"/>
                    <a:pt x="3514524" y="3276494"/>
                    <a:pt x="3519710" y="3284541"/>
                  </a:cubicBezTo>
                  <a:cubicBezTo>
                    <a:pt x="3513898" y="3322809"/>
                    <a:pt x="3522303" y="3361613"/>
                    <a:pt x="3514077" y="3400060"/>
                  </a:cubicBezTo>
                  <a:cubicBezTo>
                    <a:pt x="3510322" y="3417585"/>
                    <a:pt x="3493781" y="3431354"/>
                    <a:pt x="3499682" y="3451293"/>
                  </a:cubicBezTo>
                  <a:cubicBezTo>
                    <a:pt x="3493155" y="3462201"/>
                    <a:pt x="3502007" y="3476060"/>
                    <a:pt x="3492797" y="3486432"/>
                  </a:cubicBezTo>
                  <a:cubicBezTo>
                    <a:pt x="3478134" y="3506907"/>
                    <a:pt x="3458463" y="3525594"/>
                    <a:pt x="3450863" y="3548394"/>
                  </a:cubicBezTo>
                  <a:cubicBezTo>
                    <a:pt x="3446840" y="3560465"/>
                    <a:pt x="3448538" y="3572982"/>
                    <a:pt x="3435037" y="3579867"/>
                  </a:cubicBezTo>
                  <a:cubicBezTo>
                    <a:pt x="3431014" y="3591401"/>
                    <a:pt x="3423235" y="3595335"/>
                    <a:pt x="3410896" y="3594888"/>
                  </a:cubicBezTo>
                  <a:cubicBezTo>
                    <a:pt x="3396233" y="3594352"/>
                    <a:pt x="3381211" y="3592206"/>
                    <a:pt x="3366727" y="3597213"/>
                  </a:cubicBezTo>
                  <a:cubicBezTo>
                    <a:pt x="3330247" y="3625020"/>
                    <a:pt x="3283306" y="3637001"/>
                    <a:pt x="3252101" y="3672855"/>
                  </a:cubicBezTo>
                  <a:cubicBezTo>
                    <a:pt x="3244591" y="3681438"/>
                    <a:pt x="3232163" y="3687787"/>
                    <a:pt x="3239315" y="3702629"/>
                  </a:cubicBezTo>
                  <a:cubicBezTo>
                    <a:pt x="3243339" y="3715683"/>
                    <a:pt x="3243518" y="3728737"/>
                    <a:pt x="3239137" y="3741702"/>
                  </a:cubicBezTo>
                  <a:cubicBezTo>
                    <a:pt x="3231447" y="3784888"/>
                    <a:pt x="3202657" y="3816808"/>
                    <a:pt x="3180125" y="3852036"/>
                  </a:cubicBezTo>
                  <a:cubicBezTo>
                    <a:pt x="3175207" y="3848191"/>
                    <a:pt x="3174939" y="3843095"/>
                    <a:pt x="3176459" y="3837640"/>
                  </a:cubicBezTo>
                  <a:cubicBezTo>
                    <a:pt x="3174224" y="3841843"/>
                    <a:pt x="3173598" y="3846492"/>
                    <a:pt x="3171988" y="3850873"/>
                  </a:cubicBezTo>
                  <a:cubicBezTo>
                    <a:pt x="3169664" y="3857132"/>
                    <a:pt x="3164746" y="3861424"/>
                    <a:pt x="3160365" y="3866073"/>
                  </a:cubicBezTo>
                  <a:cubicBezTo>
                    <a:pt x="3144629" y="3882436"/>
                    <a:pt x="3122276" y="3892360"/>
                    <a:pt x="3130770" y="3924906"/>
                  </a:cubicBezTo>
                  <a:cubicBezTo>
                    <a:pt x="3135866" y="3944309"/>
                    <a:pt x="3069791" y="3989014"/>
                    <a:pt x="3042520" y="3990176"/>
                  </a:cubicBezTo>
                  <a:cubicBezTo>
                    <a:pt x="3029645" y="4001800"/>
                    <a:pt x="3014356" y="3999118"/>
                    <a:pt x="2999335" y="3997687"/>
                  </a:cubicBezTo>
                  <a:cubicBezTo>
                    <a:pt x="2995490" y="3997061"/>
                    <a:pt x="2991824" y="3995542"/>
                    <a:pt x="2987890" y="3995005"/>
                  </a:cubicBezTo>
                  <a:cubicBezTo>
                    <a:pt x="2983598" y="3994379"/>
                    <a:pt x="2980737" y="3996346"/>
                    <a:pt x="2985029" y="3995542"/>
                  </a:cubicBezTo>
                  <a:cubicBezTo>
                    <a:pt x="2989321" y="3994737"/>
                    <a:pt x="2982973" y="4000549"/>
                    <a:pt x="2986638" y="3997866"/>
                  </a:cubicBezTo>
                  <a:cubicBezTo>
                    <a:pt x="3002017" y="4009847"/>
                    <a:pt x="3006041" y="4029160"/>
                    <a:pt x="3017396" y="4043734"/>
                  </a:cubicBezTo>
                  <a:cubicBezTo>
                    <a:pt x="3026784" y="4055805"/>
                    <a:pt x="3018648" y="4068501"/>
                    <a:pt x="3011495" y="4079678"/>
                  </a:cubicBezTo>
                  <a:cubicBezTo>
                    <a:pt x="2987532" y="4116962"/>
                    <a:pt x="2952215" y="4136812"/>
                    <a:pt x="2909297" y="4141998"/>
                  </a:cubicBezTo>
                  <a:cubicBezTo>
                    <a:pt x="2882385" y="4145306"/>
                    <a:pt x="2868168" y="4156661"/>
                    <a:pt x="2867542" y="4184826"/>
                  </a:cubicBezTo>
                  <a:cubicBezTo>
                    <a:pt x="2866827" y="4215315"/>
                    <a:pt x="2846173" y="4221574"/>
                    <a:pt x="2820422" y="4221127"/>
                  </a:cubicBezTo>
                  <a:cubicBezTo>
                    <a:pt x="2810945" y="4220948"/>
                    <a:pt x="2797891" y="4218087"/>
                    <a:pt x="2793688" y="4228101"/>
                  </a:cubicBezTo>
                  <a:cubicBezTo>
                    <a:pt x="2788323" y="4240708"/>
                    <a:pt x="2803434" y="4242228"/>
                    <a:pt x="2810140" y="4248129"/>
                  </a:cubicBezTo>
                  <a:cubicBezTo>
                    <a:pt x="2820690" y="4257428"/>
                    <a:pt x="2820065" y="4266190"/>
                    <a:pt x="2809425" y="4275131"/>
                  </a:cubicBezTo>
                  <a:cubicBezTo>
                    <a:pt x="2791185" y="4290331"/>
                    <a:pt x="2780634" y="4309287"/>
                    <a:pt x="2777773" y="4333517"/>
                  </a:cubicBezTo>
                  <a:cubicBezTo>
                    <a:pt x="2776164" y="4347733"/>
                    <a:pt x="2765792" y="4358642"/>
                    <a:pt x="2753811" y="4367047"/>
                  </a:cubicBezTo>
                  <a:cubicBezTo>
                    <a:pt x="2727613" y="4385465"/>
                    <a:pt x="2727702" y="4385644"/>
                    <a:pt x="2753185" y="4407818"/>
                  </a:cubicBezTo>
                  <a:cubicBezTo>
                    <a:pt x="2759801" y="4413541"/>
                    <a:pt x="2766507" y="4419174"/>
                    <a:pt x="2767133" y="4428830"/>
                  </a:cubicBezTo>
                  <a:cubicBezTo>
                    <a:pt x="2766418" y="4430529"/>
                    <a:pt x="2766328" y="4432317"/>
                    <a:pt x="2766865" y="4434195"/>
                  </a:cubicBezTo>
                  <a:cubicBezTo>
                    <a:pt x="2765434" y="4449931"/>
                    <a:pt x="2752917" y="4457978"/>
                    <a:pt x="2742902" y="4467366"/>
                  </a:cubicBezTo>
                  <a:cubicBezTo>
                    <a:pt x="2730832" y="4478722"/>
                    <a:pt x="2720550" y="4490524"/>
                    <a:pt x="2716794" y="4507154"/>
                  </a:cubicBezTo>
                  <a:cubicBezTo>
                    <a:pt x="2714827" y="4515738"/>
                    <a:pt x="2711698" y="4525126"/>
                    <a:pt x="2703293" y="4528255"/>
                  </a:cubicBezTo>
                  <a:cubicBezTo>
                    <a:pt x="2670658" y="4540594"/>
                    <a:pt x="2670479" y="4563842"/>
                    <a:pt x="2680404" y="4591201"/>
                  </a:cubicBezTo>
                  <a:cubicBezTo>
                    <a:pt x="2680135" y="4597997"/>
                    <a:pt x="2676917" y="4603182"/>
                    <a:pt x="2671910" y="4607563"/>
                  </a:cubicBezTo>
                  <a:cubicBezTo>
                    <a:pt x="2664310" y="4612928"/>
                    <a:pt x="2654653" y="4614448"/>
                    <a:pt x="2647768" y="4620975"/>
                  </a:cubicBezTo>
                  <a:cubicBezTo>
                    <a:pt x="2639990" y="4629112"/>
                    <a:pt x="2637665" y="4639931"/>
                    <a:pt x="2633642" y="4649945"/>
                  </a:cubicBezTo>
                  <a:cubicBezTo>
                    <a:pt x="2628277" y="4663088"/>
                    <a:pt x="2620766" y="4672655"/>
                    <a:pt x="2604493" y="4669168"/>
                  </a:cubicBezTo>
                  <a:cubicBezTo>
                    <a:pt x="2597966" y="4667022"/>
                    <a:pt x="2594390" y="4662462"/>
                    <a:pt x="2593764" y="4655667"/>
                  </a:cubicBezTo>
                  <a:cubicBezTo>
                    <a:pt x="2595642" y="4630006"/>
                    <a:pt x="2573289" y="4658707"/>
                    <a:pt x="2569802" y="4645116"/>
                  </a:cubicBezTo>
                  <a:cubicBezTo>
                    <a:pt x="2563900" y="4621959"/>
                    <a:pt x="2555585" y="4601036"/>
                    <a:pt x="2526705" y="4599606"/>
                  </a:cubicBezTo>
                  <a:cubicBezTo>
                    <a:pt x="2522145" y="4599248"/>
                    <a:pt x="2517764" y="4598086"/>
                    <a:pt x="2513562" y="4596119"/>
                  </a:cubicBezTo>
                  <a:cubicBezTo>
                    <a:pt x="2501044" y="4587804"/>
                    <a:pt x="2504442" y="4578416"/>
                    <a:pt x="2511774" y="4568849"/>
                  </a:cubicBezTo>
                  <a:cubicBezTo>
                    <a:pt x="2513293" y="4566345"/>
                    <a:pt x="2515082" y="4563931"/>
                    <a:pt x="2516781" y="4561517"/>
                  </a:cubicBezTo>
                  <a:cubicBezTo>
                    <a:pt x="2528047" y="4548641"/>
                    <a:pt x="2527689" y="4536303"/>
                    <a:pt x="2514724" y="4524769"/>
                  </a:cubicBezTo>
                  <a:cubicBezTo>
                    <a:pt x="2500955" y="4511625"/>
                    <a:pt x="2497915" y="4497409"/>
                    <a:pt x="2510879" y="4482030"/>
                  </a:cubicBezTo>
                  <a:cubicBezTo>
                    <a:pt x="2515797" y="4476218"/>
                    <a:pt x="2513830" y="4469780"/>
                    <a:pt x="2513919" y="4463521"/>
                  </a:cubicBezTo>
                  <a:cubicBezTo>
                    <a:pt x="2513919" y="4461018"/>
                    <a:pt x="2514367" y="4458514"/>
                    <a:pt x="2514814" y="4456190"/>
                  </a:cubicBezTo>
                  <a:cubicBezTo>
                    <a:pt x="2513383" y="4447338"/>
                    <a:pt x="2506051" y="4450736"/>
                    <a:pt x="2500865" y="4449573"/>
                  </a:cubicBezTo>
                  <a:cubicBezTo>
                    <a:pt x="2489152" y="4448500"/>
                    <a:pt x="2472790" y="4447427"/>
                    <a:pt x="2474042" y="4433926"/>
                  </a:cubicBezTo>
                  <a:cubicBezTo>
                    <a:pt x="2475293" y="4420068"/>
                    <a:pt x="2478870" y="4402275"/>
                    <a:pt x="2497110" y="4396463"/>
                  </a:cubicBezTo>
                  <a:cubicBezTo>
                    <a:pt x="2506051" y="4394943"/>
                    <a:pt x="2514456" y="4396642"/>
                    <a:pt x="2522324" y="4400844"/>
                  </a:cubicBezTo>
                  <a:cubicBezTo>
                    <a:pt x="2526526" y="4402811"/>
                    <a:pt x="2530461" y="4406119"/>
                    <a:pt x="2535736" y="4403527"/>
                  </a:cubicBezTo>
                  <a:cubicBezTo>
                    <a:pt x="2538687" y="4398788"/>
                    <a:pt x="2539759" y="4393423"/>
                    <a:pt x="2542084" y="4388505"/>
                  </a:cubicBezTo>
                  <a:cubicBezTo>
                    <a:pt x="2545571" y="4379385"/>
                    <a:pt x="2560592" y="4372233"/>
                    <a:pt x="2546823" y="4360162"/>
                  </a:cubicBezTo>
                  <a:cubicBezTo>
                    <a:pt x="2533679" y="4343710"/>
                    <a:pt x="2552635" y="4327079"/>
                    <a:pt x="2546376" y="4310538"/>
                  </a:cubicBezTo>
                  <a:cubicBezTo>
                    <a:pt x="2546465" y="4303833"/>
                    <a:pt x="2548969" y="4297753"/>
                    <a:pt x="2552366" y="4292120"/>
                  </a:cubicBezTo>
                  <a:cubicBezTo>
                    <a:pt x="2564974" y="4271108"/>
                    <a:pt x="2551919" y="4269141"/>
                    <a:pt x="2535646" y="4269409"/>
                  </a:cubicBezTo>
                  <a:cubicBezTo>
                    <a:pt x="2525364" y="4265117"/>
                    <a:pt x="2520715" y="4257249"/>
                    <a:pt x="2520983" y="4246251"/>
                  </a:cubicBezTo>
                  <a:cubicBezTo>
                    <a:pt x="2523218" y="4234986"/>
                    <a:pt x="2523665" y="4223541"/>
                    <a:pt x="2524112" y="4212096"/>
                  </a:cubicBezTo>
                  <a:cubicBezTo>
                    <a:pt x="2535646" y="4183216"/>
                    <a:pt x="2515708" y="4153085"/>
                    <a:pt x="2527689" y="4124204"/>
                  </a:cubicBezTo>
                  <a:cubicBezTo>
                    <a:pt x="2534126" y="4114995"/>
                    <a:pt x="2545661" y="4108915"/>
                    <a:pt x="2545124" y="4095325"/>
                  </a:cubicBezTo>
                  <a:cubicBezTo>
                    <a:pt x="2545661" y="4092285"/>
                    <a:pt x="2546465" y="4089334"/>
                    <a:pt x="2547359" y="4086473"/>
                  </a:cubicBezTo>
                  <a:cubicBezTo>
                    <a:pt x="2551472" y="4074581"/>
                    <a:pt x="2555675" y="4062689"/>
                    <a:pt x="2558536" y="4050351"/>
                  </a:cubicBezTo>
                  <a:cubicBezTo>
                    <a:pt x="2576955" y="3991786"/>
                    <a:pt x="2571053" y="3931076"/>
                    <a:pt x="2576865" y="3871617"/>
                  </a:cubicBezTo>
                  <a:cubicBezTo>
                    <a:pt x="2582677" y="3811532"/>
                    <a:pt x="2583482" y="3748855"/>
                    <a:pt x="2604672" y="3690469"/>
                  </a:cubicBezTo>
                  <a:cubicBezTo>
                    <a:pt x="2605745" y="3687429"/>
                    <a:pt x="2608338" y="3685104"/>
                    <a:pt x="2610752" y="3682958"/>
                  </a:cubicBezTo>
                  <a:cubicBezTo>
                    <a:pt x="2612808" y="3667669"/>
                    <a:pt x="2614865" y="3652380"/>
                    <a:pt x="2616922" y="3637090"/>
                  </a:cubicBezTo>
                  <a:cubicBezTo>
                    <a:pt x="2609232" y="3615632"/>
                    <a:pt x="2613256" y="3593189"/>
                    <a:pt x="2612004" y="3571284"/>
                  </a:cubicBezTo>
                  <a:cubicBezTo>
                    <a:pt x="2611736" y="3558319"/>
                    <a:pt x="2611378" y="3545443"/>
                    <a:pt x="2611110" y="3532479"/>
                  </a:cubicBezTo>
                  <a:cubicBezTo>
                    <a:pt x="2584286" y="3504135"/>
                    <a:pt x="2551383" y="3484286"/>
                    <a:pt x="2515171" y="3472215"/>
                  </a:cubicBezTo>
                  <a:cubicBezTo>
                    <a:pt x="2478870" y="3460056"/>
                    <a:pt x="2457143" y="3435646"/>
                    <a:pt x="2441675" y="3403011"/>
                  </a:cubicBezTo>
                  <a:cubicBezTo>
                    <a:pt x="2438635" y="3392729"/>
                    <a:pt x="2439887" y="3381373"/>
                    <a:pt x="2434075" y="3371717"/>
                  </a:cubicBezTo>
                  <a:cubicBezTo>
                    <a:pt x="2422183" y="3349811"/>
                    <a:pt x="2410470" y="3327816"/>
                    <a:pt x="2394376" y="3308503"/>
                  </a:cubicBezTo>
                  <a:cubicBezTo>
                    <a:pt x="2390889" y="3304390"/>
                    <a:pt x="2387044" y="3300366"/>
                    <a:pt x="2385703" y="3294912"/>
                  </a:cubicBezTo>
                  <a:cubicBezTo>
                    <a:pt x="2371576" y="3233755"/>
                    <a:pt x="2366212" y="3223115"/>
                    <a:pt x="2318019" y="3160884"/>
                  </a:cubicBezTo>
                  <a:cubicBezTo>
                    <a:pt x="2314353" y="3150334"/>
                    <a:pt x="2315158" y="3138889"/>
                    <a:pt x="2311402" y="3128339"/>
                  </a:cubicBezTo>
                  <a:cubicBezTo>
                    <a:pt x="2310508" y="3125299"/>
                    <a:pt x="2309882" y="3122169"/>
                    <a:pt x="2309435" y="3118950"/>
                  </a:cubicBezTo>
                  <a:cubicBezTo>
                    <a:pt x="2308452" y="3111082"/>
                    <a:pt x="2308362" y="3103124"/>
                    <a:pt x="2308988" y="3095256"/>
                  </a:cubicBezTo>
                  <a:cubicBezTo>
                    <a:pt x="2309256" y="3092038"/>
                    <a:pt x="2309972" y="3088819"/>
                    <a:pt x="2310776" y="3085689"/>
                  </a:cubicBezTo>
                  <a:cubicBezTo>
                    <a:pt x="2316141" y="3064320"/>
                    <a:pt x="2343411" y="3050103"/>
                    <a:pt x="2319539" y="3019078"/>
                  </a:cubicBezTo>
                  <a:cubicBezTo>
                    <a:pt x="2303623" y="2998334"/>
                    <a:pt x="2328212" y="2970616"/>
                    <a:pt x="2341623" y="2948353"/>
                  </a:cubicBezTo>
                  <a:cubicBezTo>
                    <a:pt x="2344574" y="2943078"/>
                    <a:pt x="2348329" y="2938250"/>
                    <a:pt x="2352263" y="2933600"/>
                  </a:cubicBezTo>
                  <a:cubicBezTo>
                    <a:pt x="2373722" y="2917595"/>
                    <a:pt x="2392588" y="2899445"/>
                    <a:pt x="2400903" y="2872890"/>
                  </a:cubicBezTo>
                  <a:cubicBezTo>
                    <a:pt x="2402513" y="2870386"/>
                    <a:pt x="2404480" y="2868061"/>
                    <a:pt x="2406447" y="2865826"/>
                  </a:cubicBezTo>
                  <a:cubicBezTo>
                    <a:pt x="2429873" y="2850358"/>
                    <a:pt x="2427995" y="2825949"/>
                    <a:pt x="2428442" y="2802433"/>
                  </a:cubicBezTo>
                  <a:cubicBezTo>
                    <a:pt x="2428889" y="2799393"/>
                    <a:pt x="2429604" y="2796443"/>
                    <a:pt x="2430498" y="2793582"/>
                  </a:cubicBezTo>
                  <a:cubicBezTo>
                    <a:pt x="2435952" y="2757459"/>
                    <a:pt x="2435595" y="2722321"/>
                    <a:pt x="2415477" y="2689685"/>
                  </a:cubicBezTo>
                  <a:cubicBezTo>
                    <a:pt x="2411096" y="2682532"/>
                    <a:pt x="2411186" y="2671893"/>
                    <a:pt x="2400099" y="2670909"/>
                  </a:cubicBezTo>
                  <a:cubicBezTo>
                    <a:pt x="2389190" y="2670015"/>
                    <a:pt x="2381143" y="2676095"/>
                    <a:pt x="2376136" y="2685036"/>
                  </a:cubicBezTo>
                  <a:cubicBezTo>
                    <a:pt x="2367284" y="2700594"/>
                    <a:pt x="2362814" y="2726433"/>
                    <a:pt x="2339835" y="2719459"/>
                  </a:cubicBezTo>
                  <a:cubicBezTo>
                    <a:pt x="2311223" y="2710786"/>
                    <a:pt x="2274654" y="2723573"/>
                    <a:pt x="2254089" y="2690937"/>
                  </a:cubicBezTo>
                  <a:cubicBezTo>
                    <a:pt x="2246489" y="2663041"/>
                    <a:pt x="2216358" y="2664024"/>
                    <a:pt x="2199370" y="2648288"/>
                  </a:cubicBezTo>
                  <a:cubicBezTo>
                    <a:pt x="2198833" y="2642029"/>
                    <a:pt x="2198297" y="2635860"/>
                    <a:pt x="2197849" y="2629601"/>
                  </a:cubicBezTo>
                  <a:cubicBezTo>
                    <a:pt x="2192842" y="2618871"/>
                    <a:pt x="2195257" y="2607337"/>
                    <a:pt x="2194452" y="2596072"/>
                  </a:cubicBezTo>
                  <a:cubicBezTo>
                    <a:pt x="2194184" y="2590439"/>
                    <a:pt x="2194452" y="2584448"/>
                    <a:pt x="2186673" y="2583554"/>
                  </a:cubicBezTo>
                  <a:cubicBezTo>
                    <a:pt x="2174245" y="2579978"/>
                    <a:pt x="2165840" y="2571752"/>
                    <a:pt x="2159850" y="2560665"/>
                  </a:cubicBezTo>
                  <a:cubicBezTo>
                    <a:pt x="2155290" y="2543408"/>
                    <a:pt x="2142414" y="2543855"/>
                    <a:pt x="2128734" y="2546180"/>
                  </a:cubicBezTo>
                  <a:cubicBezTo>
                    <a:pt x="2117469" y="2545822"/>
                    <a:pt x="2105756" y="2546537"/>
                    <a:pt x="2098066" y="2535719"/>
                  </a:cubicBezTo>
                  <a:cubicBezTo>
                    <a:pt x="2087337" y="2519982"/>
                    <a:pt x="2071332" y="2532053"/>
                    <a:pt x="2058367" y="2528208"/>
                  </a:cubicBezTo>
                  <a:cubicBezTo>
                    <a:pt x="2039591" y="2526956"/>
                    <a:pt x="2024749" y="2516227"/>
                    <a:pt x="2016344" y="2501653"/>
                  </a:cubicBezTo>
                  <a:cubicBezTo>
                    <a:pt x="1997925" y="2469465"/>
                    <a:pt x="1972532" y="2457305"/>
                    <a:pt x="1936857" y="246499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 name="Freeform: Shape 9">
              <a:extLst>
                <a:ext uri="{FF2B5EF4-FFF2-40B4-BE49-F238E27FC236}">
                  <a16:creationId xmlns:a16="http://schemas.microsoft.com/office/drawing/2014/main" id="{468913D8-D640-46E4-7BB1-2D31A8F64C14}"/>
                </a:ext>
              </a:extLst>
            </p:cNvPr>
            <p:cNvSpPr/>
            <p:nvPr userDrawn="1"/>
          </p:nvSpPr>
          <p:spPr>
            <a:xfrm>
              <a:off x="4260086" y="1185170"/>
              <a:ext cx="1329270" cy="1241310"/>
            </a:xfrm>
            <a:custGeom>
              <a:avLst/>
              <a:gdLst>
                <a:gd name="connsiteX0" fmla="*/ 41779 w 1367725"/>
                <a:gd name="connsiteY0" fmla="*/ 296914 h 1277222"/>
                <a:gd name="connsiteX1" fmla="*/ 16296 w 1367725"/>
                <a:gd name="connsiteY1" fmla="*/ 274203 h 1277222"/>
                <a:gd name="connsiteX2" fmla="*/ 16565 w 1367725"/>
                <a:gd name="connsiteY2" fmla="*/ 240942 h 1277222"/>
                <a:gd name="connsiteX3" fmla="*/ 70390 w 1367725"/>
                <a:gd name="connsiteY3" fmla="*/ 226815 h 1277222"/>
                <a:gd name="connsiteX4" fmla="*/ 91581 w 1367725"/>
                <a:gd name="connsiteY4" fmla="*/ 222702 h 1277222"/>
                <a:gd name="connsiteX5" fmla="*/ 134230 w 1367725"/>
                <a:gd name="connsiteY5" fmla="*/ 211883 h 1277222"/>
                <a:gd name="connsiteX6" fmla="*/ 196818 w 1367725"/>
                <a:gd name="connsiteY6" fmla="*/ 193196 h 1277222"/>
                <a:gd name="connsiteX7" fmla="*/ 161948 w 1367725"/>
                <a:gd name="connsiteY7" fmla="*/ 185149 h 1277222"/>
                <a:gd name="connsiteX8" fmla="*/ 131101 w 1367725"/>
                <a:gd name="connsiteY8" fmla="*/ 175851 h 1277222"/>
                <a:gd name="connsiteX9" fmla="*/ 147284 w 1367725"/>
                <a:gd name="connsiteY9" fmla="*/ 153408 h 1277222"/>
                <a:gd name="connsiteX10" fmla="*/ 217472 w 1367725"/>
                <a:gd name="connsiteY10" fmla="*/ 132933 h 1277222"/>
                <a:gd name="connsiteX11" fmla="*/ 252254 w 1367725"/>
                <a:gd name="connsiteY11" fmla="*/ 125512 h 1277222"/>
                <a:gd name="connsiteX12" fmla="*/ 260658 w 1367725"/>
                <a:gd name="connsiteY12" fmla="*/ 117554 h 1277222"/>
                <a:gd name="connsiteX13" fmla="*/ 307868 w 1367725"/>
                <a:gd name="connsiteY13" fmla="*/ 76246 h 1277222"/>
                <a:gd name="connsiteX14" fmla="*/ 327270 w 1367725"/>
                <a:gd name="connsiteY14" fmla="*/ 87154 h 1277222"/>
                <a:gd name="connsiteX15" fmla="*/ 332992 w 1367725"/>
                <a:gd name="connsiteY15" fmla="*/ 94933 h 1277222"/>
                <a:gd name="connsiteX16" fmla="*/ 329326 w 1367725"/>
                <a:gd name="connsiteY16" fmla="*/ 86528 h 1277222"/>
                <a:gd name="connsiteX17" fmla="*/ 330310 w 1367725"/>
                <a:gd name="connsiteY17" fmla="*/ 74458 h 1277222"/>
                <a:gd name="connsiteX18" fmla="*/ 375105 w 1367725"/>
                <a:gd name="connsiteY18" fmla="*/ 75084 h 1277222"/>
                <a:gd name="connsiteX19" fmla="*/ 381900 w 1367725"/>
                <a:gd name="connsiteY19" fmla="*/ 74458 h 1277222"/>
                <a:gd name="connsiteX20" fmla="*/ 414714 w 1367725"/>
                <a:gd name="connsiteY20" fmla="*/ 69183 h 1277222"/>
                <a:gd name="connsiteX21" fmla="*/ 414536 w 1367725"/>
                <a:gd name="connsiteY21" fmla="*/ 69183 h 1277222"/>
                <a:gd name="connsiteX22" fmla="*/ 440197 w 1367725"/>
                <a:gd name="connsiteY22" fmla="*/ 76604 h 1277222"/>
                <a:gd name="connsiteX23" fmla="*/ 448333 w 1367725"/>
                <a:gd name="connsiteY23" fmla="*/ 95023 h 1277222"/>
                <a:gd name="connsiteX24" fmla="*/ 492771 w 1367725"/>
                <a:gd name="connsiteY24" fmla="*/ 94307 h 1277222"/>
                <a:gd name="connsiteX25" fmla="*/ 517091 w 1367725"/>
                <a:gd name="connsiteY25" fmla="*/ 101639 h 1277222"/>
                <a:gd name="connsiteX26" fmla="*/ 528088 w 1367725"/>
                <a:gd name="connsiteY26" fmla="*/ 87154 h 1277222"/>
                <a:gd name="connsiteX27" fmla="*/ 525495 w 1367725"/>
                <a:gd name="connsiteY27" fmla="*/ 60152 h 1277222"/>
                <a:gd name="connsiteX28" fmla="*/ 558756 w 1367725"/>
                <a:gd name="connsiteY28" fmla="*/ 61314 h 1277222"/>
                <a:gd name="connsiteX29" fmla="*/ 640568 w 1367725"/>
                <a:gd name="connsiteY29" fmla="*/ 107183 h 1277222"/>
                <a:gd name="connsiteX30" fmla="*/ 659255 w 1367725"/>
                <a:gd name="connsiteY30" fmla="*/ 92787 h 1277222"/>
                <a:gd name="connsiteX31" fmla="*/ 688850 w 1367725"/>
                <a:gd name="connsiteY31" fmla="*/ 74816 h 1277222"/>
                <a:gd name="connsiteX32" fmla="*/ 705213 w 1367725"/>
                <a:gd name="connsiteY32" fmla="*/ 69183 h 1277222"/>
                <a:gd name="connsiteX33" fmla="*/ 675886 w 1367725"/>
                <a:gd name="connsiteY33" fmla="*/ 63013 h 1277222"/>
                <a:gd name="connsiteX34" fmla="*/ 664798 w 1367725"/>
                <a:gd name="connsiteY34" fmla="*/ 61761 h 1277222"/>
                <a:gd name="connsiteX35" fmla="*/ 669716 w 1367725"/>
                <a:gd name="connsiteY35" fmla="*/ 33060 h 1277222"/>
                <a:gd name="connsiteX36" fmla="*/ 680982 w 1367725"/>
                <a:gd name="connsiteY36" fmla="*/ 23404 h 1277222"/>
                <a:gd name="connsiteX37" fmla="*/ 726045 w 1367725"/>
                <a:gd name="connsiteY37" fmla="*/ 31451 h 1277222"/>
                <a:gd name="connsiteX38" fmla="*/ 786577 w 1367725"/>
                <a:gd name="connsiteY38" fmla="*/ 51747 h 1277222"/>
                <a:gd name="connsiteX39" fmla="*/ 794266 w 1367725"/>
                <a:gd name="connsiteY39" fmla="*/ 44058 h 1277222"/>
                <a:gd name="connsiteX40" fmla="*/ 828779 w 1367725"/>
                <a:gd name="connsiteY40" fmla="*/ 10529 h 1277222"/>
                <a:gd name="connsiteX41" fmla="*/ 859179 w 1367725"/>
                <a:gd name="connsiteY41" fmla="*/ 2660 h 1277222"/>
                <a:gd name="connsiteX42" fmla="*/ 891635 w 1367725"/>
                <a:gd name="connsiteY42" fmla="*/ 2839 h 1277222"/>
                <a:gd name="connsiteX43" fmla="*/ 895570 w 1367725"/>
                <a:gd name="connsiteY43" fmla="*/ 4449 h 1277222"/>
                <a:gd name="connsiteX44" fmla="*/ 950468 w 1367725"/>
                <a:gd name="connsiteY44" fmla="*/ 9187 h 1277222"/>
                <a:gd name="connsiteX45" fmla="*/ 963791 w 1367725"/>
                <a:gd name="connsiteY45" fmla="*/ 9456 h 1277222"/>
                <a:gd name="connsiteX46" fmla="*/ 1055169 w 1367725"/>
                <a:gd name="connsiteY46" fmla="*/ 9098 h 1277222"/>
                <a:gd name="connsiteX47" fmla="*/ 1059551 w 1367725"/>
                <a:gd name="connsiteY47" fmla="*/ 19470 h 1277222"/>
                <a:gd name="connsiteX48" fmla="*/ 1029240 w 1367725"/>
                <a:gd name="connsiteY48" fmla="*/ 24387 h 1277222"/>
                <a:gd name="connsiteX49" fmla="*/ 932854 w 1367725"/>
                <a:gd name="connsiteY49" fmla="*/ 48886 h 1277222"/>
                <a:gd name="connsiteX50" fmla="*/ 909697 w 1367725"/>
                <a:gd name="connsiteY50" fmla="*/ 58364 h 1277222"/>
                <a:gd name="connsiteX51" fmla="*/ 888685 w 1367725"/>
                <a:gd name="connsiteY51" fmla="*/ 70256 h 1277222"/>
                <a:gd name="connsiteX52" fmla="*/ 916581 w 1367725"/>
                <a:gd name="connsiteY52" fmla="*/ 54161 h 1277222"/>
                <a:gd name="connsiteX53" fmla="*/ 1081278 w 1367725"/>
                <a:gd name="connsiteY53" fmla="*/ 35653 h 1277222"/>
                <a:gd name="connsiteX54" fmla="*/ 1094600 w 1367725"/>
                <a:gd name="connsiteY54" fmla="*/ 36637 h 1277222"/>
                <a:gd name="connsiteX55" fmla="*/ 1108548 w 1367725"/>
                <a:gd name="connsiteY55" fmla="*/ 49154 h 1277222"/>
                <a:gd name="connsiteX56" fmla="*/ 1118383 w 1367725"/>
                <a:gd name="connsiteY56" fmla="*/ 69719 h 1277222"/>
                <a:gd name="connsiteX57" fmla="*/ 1133494 w 1367725"/>
                <a:gd name="connsiteY57" fmla="*/ 81343 h 1277222"/>
                <a:gd name="connsiteX58" fmla="*/ 1109889 w 1367725"/>
                <a:gd name="connsiteY58" fmla="*/ 96006 h 1277222"/>
                <a:gd name="connsiteX59" fmla="*/ 977560 w 1367725"/>
                <a:gd name="connsiteY59" fmla="*/ 102444 h 1277222"/>
                <a:gd name="connsiteX60" fmla="*/ 942690 w 1367725"/>
                <a:gd name="connsiteY60" fmla="*/ 127300 h 1277222"/>
                <a:gd name="connsiteX61" fmla="*/ 1043099 w 1367725"/>
                <a:gd name="connsiteY61" fmla="*/ 108434 h 1277222"/>
                <a:gd name="connsiteX62" fmla="*/ 1067150 w 1367725"/>
                <a:gd name="connsiteY62" fmla="*/ 135079 h 1277222"/>
                <a:gd name="connsiteX63" fmla="*/ 1108101 w 1367725"/>
                <a:gd name="connsiteY63" fmla="*/ 108971 h 1277222"/>
                <a:gd name="connsiteX64" fmla="*/ 1133852 w 1367725"/>
                <a:gd name="connsiteY64" fmla="*/ 94844 h 1277222"/>
                <a:gd name="connsiteX65" fmla="*/ 1144223 w 1367725"/>
                <a:gd name="connsiteY65" fmla="*/ 147775 h 1277222"/>
                <a:gd name="connsiteX66" fmla="*/ 1131527 w 1367725"/>
                <a:gd name="connsiteY66" fmla="*/ 172721 h 1277222"/>
                <a:gd name="connsiteX67" fmla="*/ 1143508 w 1367725"/>
                <a:gd name="connsiteY67" fmla="*/ 174599 h 1277222"/>
                <a:gd name="connsiteX68" fmla="*/ 1160854 w 1367725"/>
                <a:gd name="connsiteY68" fmla="*/ 162618 h 1277222"/>
                <a:gd name="connsiteX69" fmla="*/ 1224694 w 1367725"/>
                <a:gd name="connsiteY69" fmla="*/ 143931 h 1277222"/>
                <a:gd name="connsiteX70" fmla="*/ 1253395 w 1367725"/>
                <a:gd name="connsiteY70" fmla="*/ 134453 h 1277222"/>
                <a:gd name="connsiteX71" fmla="*/ 1273423 w 1367725"/>
                <a:gd name="connsiteY71" fmla="*/ 128999 h 1277222"/>
                <a:gd name="connsiteX72" fmla="*/ 1344684 w 1367725"/>
                <a:gd name="connsiteY72" fmla="*/ 130698 h 1277222"/>
                <a:gd name="connsiteX73" fmla="*/ 1367573 w 1367725"/>
                <a:gd name="connsiteY73" fmla="*/ 147865 h 1277222"/>
                <a:gd name="connsiteX74" fmla="*/ 1344326 w 1367725"/>
                <a:gd name="connsiteY74" fmla="*/ 159667 h 1277222"/>
                <a:gd name="connsiteX75" fmla="*/ 1316430 w 1367725"/>
                <a:gd name="connsiteY75" fmla="*/ 191229 h 1277222"/>
                <a:gd name="connsiteX76" fmla="*/ 1264571 w 1367725"/>
                <a:gd name="connsiteY76" fmla="*/ 212688 h 1277222"/>
                <a:gd name="connsiteX77" fmla="*/ 1264661 w 1367725"/>
                <a:gd name="connsiteY77" fmla="*/ 212688 h 1277222"/>
                <a:gd name="connsiteX78" fmla="*/ 1259564 w 1367725"/>
                <a:gd name="connsiteY78" fmla="*/ 215907 h 1277222"/>
                <a:gd name="connsiteX79" fmla="*/ 1257239 w 1367725"/>
                <a:gd name="connsiteY79" fmla="*/ 227888 h 1277222"/>
                <a:gd name="connsiteX80" fmla="*/ 1244454 w 1367725"/>
                <a:gd name="connsiteY80" fmla="*/ 250778 h 1277222"/>
                <a:gd name="connsiteX81" fmla="*/ 1201447 w 1367725"/>
                <a:gd name="connsiteY81" fmla="*/ 289493 h 1277222"/>
                <a:gd name="connsiteX82" fmla="*/ 1200374 w 1367725"/>
                <a:gd name="connsiteY82" fmla="*/ 333394 h 1277222"/>
                <a:gd name="connsiteX83" fmla="*/ 1221207 w 1367725"/>
                <a:gd name="connsiteY83" fmla="*/ 361380 h 1277222"/>
                <a:gd name="connsiteX84" fmla="*/ 1194025 w 1367725"/>
                <a:gd name="connsiteY84" fmla="*/ 373629 h 1277222"/>
                <a:gd name="connsiteX85" fmla="*/ 1202609 w 1367725"/>
                <a:gd name="connsiteY85" fmla="*/ 380424 h 1277222"/>
                <a:gd name="connsiteX86" fmla="*/ 1211997 w 1367725"/>
                <a:gd name="connsiteY86" fmla="*/ 382838 h 1277222"/>
                <a:gd name="connsiteX87" fmla="*/ 1236854 w 1367725"/>
                <a:gd name="connsiteY87" fmla="*/ 407963 h 1277222"/>
                <a:gd name="connsiteX88" fmla="*/ 1205113 w 1367725"/>
                <a:gd name="connsiteY88" fmla="*/ 428438 h 1277222"/>
                <a:gd name="connsiteX89" fmla="*/ 1153164 w 1367725"/>
                <a:gd name="connsiteY89" fmla="*/ 433624 h 1277222"/>
                <a:gd name="connsiteX90" fmla="*/ 1183207 w 1367725"/>
                <a:gd name="connsiteY90" fmla="*/ 485483 h 1277222"/>
                <a:gd name="connsiteX91" fmla="*/ 1169169 w 1367725"/>
                <a:gd name="connsiteY91" fmla="*/ 511144 h 1277222"/>
                <a:gd name="connsiteX92" fmla="*/ 1173550 w 1367725"/>
                <a:gd name="connsiteY92" fmla="*/ 516687 h 1277222"/>
                <a:gd name="connsiteX93" fmla="*/ 1191790 w 1367725"/>
                <a:gd name="connsiteY93" fmla="*/ 522678 h 1277222"/>
                <a:gd name="connsiteX94" fmla="*/ 1205291 w 1367725"/>
                <a:gd name="connsiteY94" fmla="*/ 541007 h 1277222"/>
                <a:gd name="connsiteX95" fmla="*/ 1177752 w 1367725"/>
                <a:gd name="connsiteY95" fmla="*/ 552989 h 1277222"/>
                <a:gd name="connsiteX96" fmla="*/ 1139663 w 1367725"/>
                <a:gd name="connsiteY96" fmla="*/ 546283 h 1277222"/>
                <a:gd name="connsiteX97" fmla="*/ 1166666 w 1367725"/>
                <a:gd name="connsiteY97" fmla="*/ 558353 h 1277222"/>
                <a:gd name="connsiteX98" fmla="*/ 1159513 w 1367725"/>
                <a:gd name="connsiteY98" fmla="*/ 602165 h 1277222"/>
                <a:gd name="connsiteX99" fmla="*/ 1081993 w 1367725"/>
                <a:gd name="connsiteY99" fmla="*/ 588753 h 1277222"/>
                <a:gd name="connsiteX100" fmla="*/ 1054812 w 1367725"/>
                <a:gd name="connsiteY100" fmla="*/ 598410 h 1277222"/>
                <a:gd name="connsiteX101" fmla="*/ 1016901 w 1367725"/>
                <a:gd name="connsiteY101" fmla="*/ 608066 h 1277222"/>
                <a:gd name="connsiteX102" fmla="*/ 1114986 w 1367725"/>
                <a:gd name="connsiteY102" fmla="*/ 673605 h 1277222"/>
                <a:gd name="connsiteX103" fmla="*/ 1130007 w 1367725"/>
                <a:gd name="connsiteY103" fmla="*/ 742362 h 1277222"/>
                <a:gd name="connsiteX104" fmla="*/ 1109710 w 1367725"/>
                <a:gd name="connsiteY104" fmla="*/ 758546 h 1277222"/>
                <a:gd name="connsiteX105" fmla="*/ 1050341 w 1367725"/>
                <a:gd name="connsiteY105" fmla="*/ 740038 h 1277222"/>
                <a:gd name="connsiteX106" fmla="*/ 1025574 w 1367725"/>
                <a:gd name="connsiteY106" fmla="*/ 702664 h 1277222"/>
                <a:gd name="connsiteX107" fmla="*/ 1008675 w 1367725"/>
                <a:gd name="connsiteY107" fmla="*/ 696852 h 1277222"/>
                <a:gd name="connsiteX108" fmla="*/ 1002506 w 1367725"/>
                <a:gd name="connsiteY108" fmla="*/ 696852 h 1277222"/>
                <a:gd name="connsiteX109" fmla="*/ 1011805 w 1367725"/>
                <a:gd name="connsiteY109" fmla="*/ 697299 h 1277222"/>
                <a:gd name="connsiteX110" fmla="*/ 1029061 w 1367725"/>
                <a:gd name="connsiteY110" fmla="*/ 716075 h 1277222"/>
                <a:gd name="connsiteX111" fmla="*/ 1008944 w 1367725"/>
                <a:gd name="connsiteY111" fmla="*/ 730113 h 1277222"/>
                <a:gd name="connsiteX112" fmla="*/ 979169 w 1367725"/>
                <a:gd name="connsiteY112" fmla="*/ 740485 h 1277222"/>
                <a:gd name="connsiteX113" fmla="*/ 997856 w 1367725"/>
                <a:gd name="connsiteY113" fmla="*/ 765341 h 1277222"/>
                <a:gd name="connsiteX114" fmla="*/ 970586 w 1367725"/>
                <a:gd name="connsiteY114" fmla="*/ 772405 h 1277222"/>
                <a:gd name="connsiteX115" fmla="*/ 999466 w 1367725"/>
                <a:gd name="connsiteY115" fmla="*/ 765520 h 1277222"/>
                <a:gd name="connsiteX116" fmla="*/ 1073141 w 1367725"/>
                <a:gd name="connsiteY116" fmla="*/ 765073 h 1277222"/>
                <a:gd name="connsiteX117" fmla="*/ 1073141 w 1367725"/>
                <a:gd name="connsiteY117" fmla="*/ 783492 h 1277222"/>
                <a:gd name="connsiteX118" fmla="*/ 976934 w 1367725"/>
                <a:gd name="connsiteY118" fmla="*/ 859849 h 1277222"/>
                <a:gd name="connsiteX119" fmla="*/ 944210 w 1367725"/>
                <a:gd name="connsiteY119" fmla="*/ 865840 h 1277222"/>
                <a:gd name="connsiteX120" fmla="*/ 910680 w 1367725"/>
                <a:gd name="connsiteY120" fmla="*/ 864946 h 1277222"/>
                <a:gd name="connsiteX121" fmla="*/ 904958 w 1367725"/>
                <a:gd name="connsiteY121" fmla="*/ 867002 h 1277222"/>
                <a:gd name="connsiteX122" fmla="*/ 859358 w 1367725"/>
                <a:gd name="connsiteY122" fmla="*/ 878983 h 1277222"/>
                <a:gd name="connsiteX123" fmla="*/ 767353 w 1367725"/>
                <a:gd name="connsiteY123" fmla="*/ 991642 h 1277222"/>
                <a:gd name="connsiteX124" fmla="*/ 715584 w 1367725"/>
                <a:gd name="connsiteY124" fmla="*/ 1006931 h 1277222"/>
                <a:gd name="connsiteX125" fmla="*/ 703246 w 1367725"/>
                <a:gd name="connsiteY125" fmla="*/ 994861 h 1277222"/>
                <a:gd name="connsiteX126" fmla="*/ 704050 w 1367725"/>
                <a:gd name="connsiteY126" fmla="*/ 983774 h 1277222"/>
                <a:gd name="connsiteX127" fmla="*/ 699580 w 1367725"/>
                <a:gd name="connsiteY127" fmla="*/ 995933 h 1277222"/>
                <a:gd name="connsiteX128" fmla="*/ 673382 w 1367725"/>
                <a:gd name="connsiteY128" fmla="*/ 1018644 h 1277222"/>
                <a:gd name="connsiteX129" fmla="*/ 643876 w 1367725"/>
                <a:gd name="connsiteY129" fmla="*/ 1039030 h 1277222"/>
                <a:gd name="connsiteX130" fmla="*/ 641373 w 1367725"/>
                <a:gd name="connsiteY130" fmla="*/ 1059863 h 1277222"/>
                <a:gd name="connsiteX131" fmla="*/ 636813 w 1367725"/>
                <a:gd name="connsiteY131" fmla="*/ 1066658 h 1277222"/>
                <a:gd name="connsiteX132" fmla="*/ 626083 w 1367725"/>
                <a:gd name="connsiteY132" fmla="*/ 1091872 h 1277222"/>
                <a:gd name="connsiteX133" fmla="*/ 587636 w 1367725"/>
                <a:gd name="connsiteY133" fmla="*/ 1168855 h 1277222"/>
                <a:gd name="connsiteX134" fmla="*/ 542662 w 1367725"/>
                <a:gd name="connsiteY134" fmla="*/ 1270963 h 1277222"/>
                <a:gd name="connsiteX135" fmla="*/ 531843 w 1367725"/>
                <a:gd name="connsiteY135" fmla="*/ 1277222 h 1277222"/>
                <a:gd name="connsiteX136" fmla="*/ 491340 w 1367725"/>
                <a:gd name="connsiteY136" fmla="*/ 1266493 h 1277222"/>
                <a:gd name="connsiteX137" fmla="*/ 465232 w 1367725"/>
                <a:gd name="connsiteY137" fmla="*/ 1242173 h 1277222"/>
                <a:gd name="connsiteX138" fmla="*/ 462639 w 1367725"/>
                <a:gd name="connsiteY138" fmla="*/ 1234126 h 1277222"/>
                <a:gd name="connsiteX139" fmla="*/ 443952 w 1367725"/>
                <a:gd name="connsiteY139" fmla="*/ 1232069 h 1277222"/>
                <a:gd name="connsiteX140" fmla="*/ 416771 w 1367725"/>
                <a:gd name="connsiteY140" fmla="*/ 1225453 h 1277222"/>
                <a:gd name="connsiteX141" fmla="*/ 361067 w 1367725"/>
                <a:gd name="connsiteY141" fmla="*/ 1129961 h 1277222"/>
                <a:gd name="connsiteX142" fmla="*/ 348550 w 1367725"/>
                <a:gd name="connsiteY142" fmla="*/ 1107698 h 1277222"/>
                <a:gd name="connsiteX143" fmla="*/ 354898 w 1367725"/>
                <a:gd name="connsiteY143" fmla="*/ 1054409 h 1277222"/>
                <a:gd name="connsiteX144" fmla="*/ 345599 w 1367725"/>
                <a:gd name="connsiteY144" fmla="*/ 1034023 h 1277222"/>
                <a:gd name="connsiteX145" fmla="*/ 337016 w 1367725"/>
                <a:gd name="connsiteY145" fmla="*/ 991374 h 1277222"/>
                <a:gd name="connsiteX146" fmla="*/ 332277 w 1367725"/>
                <a:gd name="connsiteY146" fmla="*/ 981538 h 1277222"/>
                <a:gd name="connsiteX147" fmla="*/ 310818 w 1367725"/>
                <a:gd name="connsiteY147" fmla="*/ 972061 h 1277222"/>
                <a:gd name="connsiteX148" fmla="*/ 338893 w 1367725"/>
                <a:gd name="connsiteY148" fmla="*/ 934329 h 1277222"/>
                <a:gd name="connsiteX149" fmla="*/ 358653 w 1367725"/>
                <a:gd name="connsiteY149" fmla="*/ 929590 h 1277222"/>
                <a:gd name="connsiteX150" fmla="*/ 330041 w 1367725"/>
                <a:gd name="connsiteY150" fmla="*/ 936028 h 1277222"/>
                <a:gd name="connsiteX151" fmla="*/ 307242 w 1367725"/>
                <a:gd name="connsiteY151" fmla="*/ 920560 h 1277222"/>
                <a:gd name="connsiteX152" fmla="*/ 330936 w 1367725"/>
                <a:gd name="connsiteY152" fmla="*/ 899548 h 1277222"/>
                <a:gd name="connsiteX153" fmla="*/ 349980 w 1367725"/>
                <a:gd name="connsiteY153" fmla="*/ 899548 h 1277222"/>
                <a:gd name="connsiteX154" fmla="*/ 332992 w 1367725"/>
                <a:gd name="connsiteY154" fmla="*/ 888193 h 1277222"/>
                <a:gd name="connsiteX155" fmla="*/ 342917 w 1367725"/>
                <a:gd name="connsiteY155" fmla="*/ 874513 h 1277222"/>
                <a:gd name="connsiteX156" fmla="*/ 349623 w 1367725"/>
                <a:gd name="connsiteY156" fmla="*/ 872188 h 1277222"/>
                <a:gd name="connsiteX157" fmla="*/ 338178 w 1367725"/>
                <a:gd name="connsiteY157" fmla="*/ 869774 h 1277222"/>
                <a:gd name="connsiteX158" fmla="*/ 338536 w 1367725"/>
                <a:gd name="connsiteY158" fmla="*/ 850640 h 1277222"/>
                <a:gd name="connsiteX159" fmla="*/ 365270 w 1367725"/>
                <a:gd name="connsiteY159" fmla="*/ 839910 h 1277222"/>
                <a:gd name="connsiteX160" fmla="*/ 385119 w 1367725"/>
                <a:gd name="connsiteY160" fmla="*/ 819346 h 1277222"/>
                <a:gd name="connsiteX161" fmla="*/ 383957 w 1367725"/>
                <a:gd name="connsiteY161" fmla="*/ 811388 h 1277222"/>
                <a:gd name="connsiteX162" fmla="*/ 412390 w 1367725"/>
                <a:gd name="connsiteY162" fmla="*/ 755059 h 1277222"/>
                <a:gd name="connsiteX163" fmla="*/ 329058 w 1367725"/>
                <a:gd name="connsiteY163" fmla="*/ 733242 h 1277222"/>
                <a:gd name="connsiteX164" fmla="*/ 336926 w 1367725"/>
                <a:gd name="connsiteY164" fmla="*/ 709727 h 1277222"/>
                <a:gd name="connsiteX165" fmla="*/ 370813 w 1367725"/>
                <a:gd name="connsiteY165" fmla="*/ 715002 h 1277222"/>
                <a:gd name="connsiteX166" fmla="*/ 390305 w 1367725"/>
                <a:gd name="connsiteY166" fmla="*/ 708833 h 1277222"/>
                <a:gd name="connsiteX167" fmla="*/ 386997 w 1367725"/>
                <a:gd name="connsiteY167" fmla="*/ 701591 h 1277222"/>
                <a:gd name="connsiteX168" fmla="*/ 367594 w 1367725"/>
                <a:gd name="connsiteY168" fmla="*/ 670744 h 1277222"/>
                <a:gd name="connsiteX169" fmla="*/ 363124 w 1367725"/>
                <a:gd name="connsiteY169" fmla="*/ 665021 h 1277222"/>
                <a:gd name="connsiteX170" fmla="*/ 349354 w 1367725"/>
                <a:gd name="connsiteY170" fmla="*/ 687017 h 1277222"/>
                <a:gd name="connsiteX171" fmla="*/ 317971 w 1367725"/>
                <a:gd name="connsiteY171" fmla="*/ 689162 h 1277222"/>
                <a:gd name="connsiteX172" fmla="*/ 315646 w 1367725"/>
                <a:gd name="connsiteY172" fmla="*/ 637840 h 1277222"/>
                <a:gd name="connsiteX173" fmla="*/ 341307 w 1367725"/>
                <a:gd name="connsiteY173" fmla="*/ 598767 h 1277222"/>
                <a:gd name="connsiteX174" fmla="*/ 335764 w 1367725"/>
                <a:gd name="connsiteY174" fmla="*/ 585892 h 1277222"/>
                <a:gd name="connsiteX175" fmla="*/ 323604 w 1367725"/>
                <a:gd name="connsiteY175" fmla="*/ 561751 h 1277222"/>
                <a:gd name="connsiteX176" fmla="*/ 292131 w 1367725"/>
                <a:gd name="connsiteY176" fmla="*/ 508640 h 1277222"/>
                <a:gd name="connsiteX177" fmla="*/ 279166 w 1367725"/>
                <a:gd name="connsiteY177" fmla="*/ 487092 h 1277222"/>
                <a:gd name="connsiteX178" fmla="*/ 272818 w 1367725"/>
                <a:gd name="connsiteY178" fmla="*/ 447751 h 1277222"/>
                <a:gd name="connsiteX179" fmla="*/ 211392 w 1367725"/>
                <a:gd name="connsiteY179" fmla="*/ 415205 h 1277222"/>
                <a:gd name="connsiteX180" fmla="*/ 194941 w 1367725"/>
                <a:gd name="connsiteY180" fmla="*/ 407963 h 1277222"/>
                <a:gd name="connsiteX181" fmla="*/ 170800 w 1367725"/>
                <a:gd name="connsiteY181" fmla="*/ 401794 h 1277222"/>
                <a:gd name="connsiteX182" fmla="*/ 104456 w 1367725"/>
                <a:gd name="connsiteY182" fmla="*/ 417977 h 1277222"/>
                <a:gd name="connsiteX183" fmla="*/ 60019 w 1367725"/>
                <a:gd name="connsiteY183" fmla="*/ 401168 h 1277222"/>
                <a:gd name="connsiteX184" fmla="*/ 30602 w 1367725"/>
                <a:gd name="connsiteY184" fmla="*/ 382838 h 1277222"/>
                <a:gd name="connsiteX185" fmla="*/ 47769 w 1367725"/>
                <a:gd name="connsiteY185" fmla="*/ 362095 h 1277222"/>
                <a:gd name="connsiteX186" fmla="*/ 61896 w 1367725"/>
                <a:gd name="connsiteY186" fmla="*/ 352081 h 1277222"/>
                <a:gd name="connsiteX187" fmla="*/ 47859 w 1367725"/>
                <a:gd name="connsiteY187" fmla="*/ 350829 h 1277222"/>
                <a:gd name="connsiteX188" fmla="*/ 6908 w 1367725"/>
                <a:gd name="connsiteY188" fmla="*/ 319088 h 1277222"/>
                <a:gd name="connsiteX189" fmla="*/ 59571 w 1367725"/>
                <a:gd name="connsiteY189" fmla="*/ 325794 h 1277222"/>
                <a:gd name="connsiteX190" fmla="*/ 70033 w 1367725"/>
                <a:gd name="connsiteY190" fmla="*/ 318999 h 1277222"/>
                <a:gd name="connsiteX191" fmla="*/ 61181 w 1367725"/>
                <a:gd name="connsiteY191" fmla="*/ 311041 h 1277222"/>
                <a:gd name="connsiteX192" fmla="*/ 87826 w 1367725"/>
                <a:gd name="connsiteY192" fmla="*/ 294679 h 1277222"/>
                <a:gd name="connsiteX193" fmla="*/ 116527 w 1367725"/>
                <a:gd name="connsiteY193" fmla="*/ 293516 h 1277222"/>
                <a:gd name="connsiteX194" fmla="*/ 83891 w 1367725"/>
                <a:gd name="connsiteY194" fmla="*/ 294857 h 1277222"/>
                <a:gd name="connsiteX195" fmla="*/ 41689 w 1367725"/>
                <a:gd name="connsiteY195" fmla="*/ 296824 h 12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Lst>
              <a:rect l="l" t="t" r="r" b="b"/>
              <a:pathLst>
                <a:path w="1367725" h="1277222">
                  <a:moveTo>
                    <a:pt x="41779" y="296914"/>
                  </a:moveTo>
                  <a:cubicBezTo>
                    <a:pt x="39096" y="282787"/>
                    <a:pt x="26936" y="279568"/>
                    <a:pt x="16296" y="274203"/>
                  </a:cubicBezTo>
                  <a:cubicBezTo>
                    <a:pt x="-5699" y="263116"/>
                    <a:pt x="-5252" y="252029"/>
                    <a:pt x="16565" y="240942"/>
                  </a:cubicBezTo>
                  <a:cubicBezTo>
                    <a:pt x="33553" y="232359"/>
                    <a:pt x="49915" y="221898"/>
                    <a:pt x="70390" y="226815"/>
                  </a:cubicBezTo>
                  <a:cubicBezTo>
                    <a:pt x="78169" y="228693"/>
                    <a:pt x="87647" y="229498"/>
                    <a:pt x="91581" y="222702"/>
                  </a:cubicBezTo>
                  <a:cubicBezTo>
                    <a:pt x="102578" y="203658"/>
                    <a:pt x="119299" y="205267"/>
                    <a:pt x="134230" y="211883"/>
                  </a:cubicBezTo>
                  <a:cubicBezTo>
                    <a:pt x="162127" y="224222"/>
                    <a:pt x="169369" y="186848"/>
                    <a:pt x="196818" y="193196"/>
                  </a:cubicBezTo>
                  <a:cubicBezTo>
                    <a:pt x="184211" y="176834"/>
                    <a:pt x="174734" y="175493"/>
                    <a:pt x="161948" y="185149"/>
                  </a:cubicBezTo>
                  <a:cubicBezTo>
                    <a:pt x="148536" y="195342"/>
                    <a:pt x="138880" y="190872"/>
                    <a:pt x="131101" y="175851"/>
                  </a:cubicBezTo>
                  <a:cubicBezTo>
                    <a:pt x="120818" y="156001"/>
                    <a:pt x="136913" y="156627"/>
                    <a:pt x="147284" y="153408"/>
                  </a:cubicBezTo>
                  <a:cubicBezTo>
                    <a:pt x="170621" y="146255"/>
                    <a:pt x="186804" y="114425"/>
                    <a:pt x="217472" y="132933"/>
                  </a:cubicBezTo>
                  <a:cubicBezTo>
                    <a:pt x="225341" y="112637"/>
                    <a:pt x="237948" y="116392"/>
                    <a:pt x="252254" y="125512"/>
                  </a:cubicBezTo>
                  <a:cubicBezTo>
                    <a:pt x="253148" y="126048"/>
                    <a:pt x="261016" y="119790"/>
                    <a:pt x="260658" y="117554"/>
                  </a:cubicBezTo>
                  <a:cubicBezTo>
                    <a:pt x="254131" y="77945"/>
                    <a:pt x="284442" y="81074"/>
                    <a:pt x="307868" y="76246"/>
                  </a:cubicBezTo>
                  <a:cubicBezTo>
                    <a:pt x="315468" y="77856"/>
                    <a:pt x="322352" y="80806"/>
                    <a:pt x="327270" y="87154"/>
                  </a:cubicBezTo>
                  <a:cubicBezTo>
                    <a:pt x="329505" y="89479"/>
                    <a:pt x="331562" y="91983"/>
                    <a:pt x="332992" y="94933"/>
                  </a:cubicBezTo>
                  <a:cubicBezTo>
                    <a:pt x="334512" y="90999"/>
                    <a:pt x="330578" y="89300"/>
                    <a:pt x="329326" y="86528"/>
                  </a:cubicBezTo>
                  <a:cubicBezTo>
                    <a:pt x="327449" y="82147"/>
                    <a:pt x="327449" y="78303"/>
                    <a:pt x="330310" y="74458"/>
                  </a:cubicBezTo>
                  <a:cubicBezTo>
                    <a:pt x="345331" y="71418"/>
                    <a:pt x="360263" y="70345"/>
                    <a:pt x="375105" y="75084"/>
                  </a:cubicBezTo>
                  <a:cubicBezTo>
                    <a:pt x="377340" y="74905"/>
                    <a:pt x="379665" y="74637"/>
                    <a:pt x="381900" y="74458"/>
                  </a:cubicBezTo>
                  <a:cubicBezTo>
                    <a:pt x="392272" y="68914"/>
                    <a:pt x="404700" y="76336"/>
                    <a:pt x="414714" y="69183"/>
                  </a:cubicBezTo>
                  <a:lnTo>
                    <a:pt x="414536" y="69183"/>
                  </a:lnTo>
                  <a:cubicBezTo>
                    <a:pt x="425712" y="62477"/>
                    <a:pt x="434206" y="65070"/>
                    <a:pt x="440197" y="76604"/>
                  </a:cubicBezTo>
                  <a:cubicBezTo>
                    <a:pt x="438587" y="84651"/>
                    <a:pt x="443594" y="89747"/>
                    <a:pt x="448333" y="95023"/>
                  </a:cubicBezTo>
                  <a:cubicBezTo>
                    <a:pt x="463175" y="95917"/>
                    <a:pt x="477839" y="87154"/>
                    <a:pt x="492771" y="94307"/>
                  </a:cubicBezTo>
                  <a:cubicBezTo>
                    <a:pt x="500907" y="96811"/>
                    <a:pt x="508865" y="100030"/>
                    <a:pt x="517091" y="101639"/>
                  </a:cubicBezTo>
                  <a:cubicBezTo>
                    <a:pt x="529340" y="103964"/>
                    <a:pt x="537923" y="100834"/>
                    <a:pt x="528088" y="87154"/>
                  </a:cubicBezTo>
                  <a:cubicBezTo>
                    <a:pt x="521382" y="77856"/>
                    <a:pt x="512799" y="69093"/>
                    <a:pt x="525495" y="60152"/>
                  </a:cubicBezTo>
                  <a:cubicBezTo>
                    <a:pt x="535688" y="52910"/>
                    <a:pt x="548653" y="53804"/>
                    <a:pt x="558756" y="61314"/>
                  </a:cubicBezTo>
                  <a:cubicBezTo>
                    <a:pt x="583881" y="80001"/>
                    <a:pt x="622686" y="74100"/>
                    <a:pt x="640568" y="107183"/>
                  </a:cubicBezTo>
                  <a:cubicBezTo>
                    <a:pt x="642177" y="110133"/>
                    <a:pt x="665961" y="120862"/>
                    <a:pt x="659255" y="92787"/>
                  </a:cubicBezTo>
                  <a:cubicBezTo>
                    <a:pt x="654963" y="74726"/>
                    <a:pt x="682770" y="88048"/>
                    <a:pt x="688850" y="74816"/>
                  </a:cubicBezTo>
                  <a:cubicBezTo>
                    <a:pt x="694930" y="68825"/>
                    <a:pt x="702262" y="69004"/>
                    <a:pt x="705213" y="69183"/>
                  </a:cubicBezTo>
                  <a:cubicBezTo>
                    <a:pt x="698507" y="67841"/>
                    <a:pt x="686615" y="68199"/>
                    <a:pt x="675886" y="63013"/>
                  </a:cubicBezTo>
                  <a:cubicBezTo>
                    <a:pt x="672220" y="62566"/>
                    <a:pt x="668464" y="62119"/>
                    <a:pt x="664798" y="61761"/>
                  </a:cubicBezTo>
                  <a:cubicBezTo>
                    <a:pt x="653622" y="49959"/>
                    <a:pt x="644144" y="38336"/>
                    <a:pt x="669716" y="33060"/>
                  </a:cubicBezTo>
                  <a:cubicBezTo>
                    <a:pt x="675617" y="31809"/>
                    <a:pt x="679104" y="28769"/>
                    <a:pt x="680982" y="23404"/>
                  </a:cubicBezTo>
                  <a:cubicBezTo>
                    <a:pt x="697702" y="15804"/>
                    <a:pt x="712991" y="3197"/>
                    <a:pt x="726045" y="31451"/>
                  </a:cubicBezTo>
                  <a:cubicBezTo>
                    <a:pt x="737401" y="56129"/>
                    <a:pt x="764224" y="50943"/>
                    <a:pt x="786577" y="51747"/>
                  </a:cubicBezTo>
                  <a:cubicBezTo>
                    <a:pt x="791405" y="51926"/>
                    <a:pt x="796055" y="48529"/>
                    <a:pt x="794266" y="44058"/>
                  </a:cubicBezTo>
                  <a:cubicBezTo>
                    <a:pt x="778262" y="4180"/>
                    <a:pt x="811970" y="15983"/>
                    <a:pt x="828779" y="10529"/>
                  </a:cubicBezTo>
                  <a:cubicBezTo>
                    <a:pt x="838704" y="7310"/>
                    <a:pt x="848986" y="5253"/>
                    <a:pt x="859179" y="2660"/>
                  </a:cubicBezTo>
                  <a:cubicBezTo>
                    <a:pt x="869998" y="-737"/>
                    <a:pt x="880817" y="-1095"/>
                    <a:pt x="891635" y="2839"/>
                  </a:cubicBezTo>
                  <a:cubicBezTo>
                    <a:pt x="892351" y="4717"/>
                    <a:pt x="893692" y="5253"/>
                    <a:pt x="895570" y="4449"/>
                  </a:cubicBezTo>
                  <a:cubicBezTo>
                    <a:pt x="913452" y="10618"/>
                    <a:pt x="932586" y="3197"/>
                    <a:pt x="950468" y="9187"/>
                  </a:cubicBezTo>
                  <a:cubicBezTo>
                    <a:pt x="954939" y="9277"/>
                    <a:pt x="959320" y="9366"/>
                    <a:pt x="963791" y="9456"/>
                  </a:cubicBezTo>
                  <a:cubicBezTo>
                    <a:pt x="994191" y="4449"/>
                    <a:pt x="1024680" y="5790"/>
                    <a:pt x="1055169" y="9098"/>
                  </a:cubicBezTo>
                  <a:cubicBezTo>
                    <a:pt x="1057673" y="12406"/>
                    <a:pt x="1071264" y="13122"/>
                    <a:pt x="1059551" y="19470"/>
                  </a:cubicBezTo>
                  <a:cubicBezTo>
                    <a:pt x="1051056" y="24030"/>
                    <a:pt x="1039522" y="22957"/>
                    <a:pt x="1029240" y="24387"/>
                  </a:cubicBezTo>
                  <a:cubicBezTo>
                    <a:pt x="999466" y="41823"/>
                    <a:pt x="965669" y="43611"/>
                    <a:pt x="932854" y="48886"/>
                  </a:cubicBezTo>
                  <a:cubicBezTo>
                    <a:pt x="923913" y="50317"/>
                    <a:pt x="915866" y="51390"/>
                    <a:pt x="909697" y="58364"/>
                  </a:cubicBezTo>
                  <a:cubicBezTo>
                    <a:pt x="904690" y="62387"/>
                    <a:pt x="899504" y="66321"/>
                    <a:pt x="888685" y="70256"/>
                  </a:cubicBezTo>
                  <a:cubicBezTo>
                    <a:pt x="903170" y="67216"/>
                    <a:pt x="908892" y="59079"/>
                    <a:pt x="916581" y="54161"/>
                  </a:cubicBezTo>
                  <a:cubicBezTo>
                    <a:pt x="971122" y="44505"/>
                    <a:pt x="1024412" y="23940"/>
                    <a:pt x="1081278" y="35653"/>
                  </a:cubicBezTo>
                  <a:cubicBezTo>
                    <a:pt x="1085569" y="37889"/>
                    <a:pt x="1089682" y="42270"/>
                    <a:pt x="1094600" y="36637"/>
                  </a:cubicBezTo>
                  <a:cubicBezTo>
                    <a:pt x="1109084" y="29842"/>
                    <a:pt x="1111409" y="36637"/>
                    <a:pt x="1108548" y="49154"/>
                  </a:cubicBezTo>
                  <a:cubicBezTo>
                    <a:pt x="1104435" y="59526"/>
                    <a:pt x="1103094" y="68825"/>
                    <a:pt x="1118383" y="69719"/>
                  </a:cubicBezTo>
                  <a:cubicBezTo>
                    <a:pt x="1126341" y="70166"/>
                    <a:pt x="1133852" y="70434"/>
                    <a:pt x="1133494" y="81343"/>
                  </a:cubicBezTo>
                  <a:cubicBezTo>
                    <a:pt x="1128845" y="91357"/>
                    <a:pt x="1120172" y="95559"/>
                    <a:pt x="1109889" y="96006"/>
                  </a:cubicBezTo>
                  <a:cubicBezTo>
                    <a:pt x="1065720" y="98152"/>
                    <a:pt x="1022266" y="115319"/>
                    <a:pt x="977560" y="102444"/>
                  </a:cubicBezTo>
                  <a:cubicBezTo>
                    <a:pt x="953508" y="95470"/>
                    <a:pt x="954671" y="126853"/>
                    <a:pt x="942690" y="127300"/>
                  </a:cubicBezTo>
                  <a:cubicBezTo>
                    <a:pt x="971212" y="116928"/>
                    <a:pt x="1007155" y="112190"/>
                    <a:pt x="1043099" y="108434"/>
                  </a:cubicBezTo>
                  <a:cubicBezTo>
                    <a:pt x="1061607" y="106467"/>
                    <a:pt x="1077701" y="109328"/>
                    <a:pt x="1067150" y="135079"/>
                  </a:cubicBezTo>
                  <a:cubicBezTo>
                    <a:pt x="1085659" y="133827"/>
                    <a:pt x="1100501" y="127747"/>
                    <a:pt x="1108101" y="108971"/>
                  </a:cubicBezTo>
                  <a:cubicBezTo>
                    <a:pt x="1112482" y="98152"/>
                    <a:pt x="1120976" y="91625"/>
                    <a:pt x="1133852" y="94844"/>
                  </a:cubicBezTo>
                  <a:cubicBezTo>
                    <a:pt x="1171852" y="112726"/>
                    <a:pt x="1172745" y="119253"/>
                    <a:pt x="1144223" y="147775"/>
                  </a:cubicBezTo>
                  <a:cubicBezTo>
                    <a:pt x="1137965" y="154034"/>
                    <a:pt x="1135640" y="164317"/>
                    <a:pt x="1131527" y="172721"/>
                  </a:cubicBezTo>
                  <a:cubicBezTo>
                    <a:pt x="1132332" y="193107"/>
                    <a:pt x="1140558" y="167535"/>
                    <a:pt x="1143508" y="174599"/>
                  </a:cubicBezTo>
                  <a:cubicBezTo>
                    <a:pt x="1149320" y="170665"/>
                    <a:pt x="1155668" y="167267"/>
                    <a:pt x="1160854" y="162618"/>
                  </a:cubicBezTo>
                  <a:cubicBezTo>
                    <a:pt x="1179183" y="146345"/>
                    <a:pt x="1192327" y="116750"/>
                    <a:pt x="1224694" y="143931"/>
                  </a:cubicBezTo>
                  <a:cubicBezTo>
                    <a:pt x="1232383" y="150368"/>
                    <a:pt x="1248567" y="155554"/>
                    <a:pt x="1253395" y="134453"/>
                  </a:cubicBezTo>
                  <a:cubicBezTo>
                    <a:pt x="1255362" y="126048"/>
                    <a:pt x="1266270" y="128999"/>
                    <a:pt x="1273423" y="128999"/>
                  </a:cubicBezTo>
                  <a:cubicBezTo>
                    <a:pt x="1297206" y="128999"/>
                    <a:pt x="1321169" y="128194"/>
                    <a:pt x="1344684" y="130698"/>
                  </a:cubicBezTo>
                  <a:cubicBezTo>
                    <a:pt x="1353536" y="131681"/>
                    <a:pt x="1369451" y="134006"/>
                    <a:pt x="1367573" y="147865"/>
                  </a:cubicBezTo>
                  <a:cubicBezTo>
                    <a:pt x="1366500" y="155554"/>
                    <a:pt x="1354430" y="159041"/>
                    <a:pt x="1344326" y="159667"/>
                  </a:cubicBezTo>
                  <a:cubicBezTo>
                    <a:pt x="1325013" y="160829"/>
                    <a:pt x="1314821" y="171112"/>
                    <a:pt x="1316430" y="191229"/>
                  </a:cubicBezTo>
                  <a:cubicBezTo>
                    <a:pt x="1296223" y="203747"/>
                    <a:pt x="1290054" y="201243"/>
                    <a:pt x="1264571" y="212688"/>
                  </a:cubicBezTo>
                  <a:lnTo>
                    <a:pt x="1264661" y="212688"/>
                  </a:lnTo>
                  <a:cubicBezTo>
                    <a:pt x="1263141" y="214029"/>
                    <a:pt x="1261531" y="215192"/>
                    <a:pt x="1259564" y="215907"/>
                  </a:cubicBezTo>
                  <a:cubicBezTo>
                    <a:pt x="1251938" y="218589"/>
                    <a:pt x="1251160" y="222583"/>
                    <a:pt x="1257239" y="227888"/>
                  </a:cubicBezTo>
                  <a:cubicBezTo>
                    <a:pt x="1252948" y="235488"/>
                    <a:pt x="1248745" y="243178"/>
                    <a:pt x="1244454" y="250778"/>
                  </a:cubicBezTo>
                  <a:cubicBezTo>
                    <a:pt x="1230952" y="264636"/>
                    <a:pt x="1216557" y="277512"/>
                    <a:pt x="1201447" y="289493"/>
                  </a:cubicBezTo>
                  <a:cubicBezTo>
                    <a:pt x="1182849" y="304156"/>
                    <a:pt x="1179630" y="318194"/>
                    <a:pt x="1200374" y="333394"/>
                  </a:cubicBezTo>
                  <a:cubicBezTo>
                    <a:pt x="1210120" y="340547"/>
                    <a:pt x="1218077" y="349130"/>
                    <a:pt x="1221207" y="361380"/>
                  </a:cubicBezTo>
                  <a:cubicBezTo>
                    <a:pt x="1219508" y="382481"/>
                    <a:pt x="1206990" y="378815"/>
                    <a:pt x="1194025" y="373629"/>
                  </a:cubicBezTo>
                  <a:cubicBezTo>
                    <a:pt x="1194025" y="379709"/>
                    <a:pt x="1200195" y="377653"/>
                    <a:pt x="1202609" y="380424"/>
                  </a:cubicBezTo>
                  <a:cubicBezTo>
                    <a:pt x="1205560" y="382034"/>
                    <a:pt x="1208689" y="382749"/>
                    <a:pt x="1211997" y="382838"/>
                  </a:cubicBezTo>
                  <a:cubicBezTo>
                    <a:pt x="1228181" y="383464"/>
                    <a:pt x="1240341" y="389008"/>
                    <a:pt x="1236854" y="407963"/>
                  </a:cubicBezTo>
                  <a:cubicBezTo>
                    <a:pt x="1233724" y="424951"/>
                    <a:pt x="1220402" y="430048"/>
                    <a:pt x="1205113" y="428438"/>
                  </a:cubicBezTo>
                  <a:cubicBezTo>
                    <a:pt x="1188303" y="426650"/>
                    <a:pt x="1171494" y="419676"/>
                    <a:pt x="1153164" y="433624"/>
                  </a:cubicBezTo>
                  <a:cubicBezTo>
                    <a:pt x="1176680" y="443728"/>
                    <a:pt x="1190360" y="459285"/>
                    <a:pt x="1183207" y="485483"/>
                  </a:cubicBezTo>
                  <a:cubicBezTo>
                    <a:pt x="1184458" y="497285"/>
                    <a:pt x="1166308" y="498537"/>
                    <a:pt x="1169169" y="511144"/>
                  </a:cubicBezTo>
                  <a:cubicBezTo>
                    <a:pt x="1170421" y="513200"/>
                    <a:pt x="1171852" y="515078"/>
                    <a:pt x="1173550" y="516687"/>
                  </a:cubicBezTo>
                  <a:cubicBezTo>
                    <a:pt x="1179094" y="520264"/>
                    <a:pt x="1185710" y="520532"/>
                    <a:pt x="1191790" y="522678"/>
                  </a:cubicBezTo>
                  <a:cubicBezTo>
                    <a:pt x="1199211" y="526702"/>
                    <a:pt x="1209762" y="529831"/>
                    <a:pt x="1205291" y="541007"/>
                  </a:cubicBezTo>
                  <a:cubicBezTo>
                    <a:pt x="1200553" y="552899"/>
                    <a:pt x="1188840" y="552452"/>
                    <a:pt x="1177752" y="552989"/>
                  </a:cubicBezTo>
                  <a:cubicBezTo>
                    <a:pt x="1164252" y="553704"/>
                    <a:pt x="1154684" y="533765"/>
                    <a:pt x="1139663" y="546283"/>
                  </a:cubicBezTo>
                  <a:cubicBezTo>
                    <a:pt x="1145922" y="556744"/>
                    <a:pt x="1159602" y="550127"/>
                    <a:pt x="1166666" y="558353"/>
                  </a:cubicBezTo>
                  <a:cubicBezTo>
                    <a:pt x="1178110" y="575252"/>
                    <a:pt x="1175696" y="589826"/>
                    <a:pt x="1159513" y="602165"/>
                  </a:cubicBezTo>
                  <a:cubicBezTo>
                    <a:pt x="1130633" y="615577"/>
                    <a:pt x="1107386" y="595906"/>
                    <a:pt x="1081993" y="588753"/>
                  </a:cubicBezTo>
                  <a:cubicBezTo>
                    <a:pt x="1070816" y="585624"/>
                    <a:pt x="1060176" y="575520"/>
                    <a:pt x="1054812" y="598410"/>
                  </a:cubicBezTo>
                  <a:cubicBezTo>
                    <a:pt x="1051593" y="612358"/>
                    <a:pt x="1032816" y="612268"/>
                    <a:pt x="1016901" y="608066"/>
                  </a:cubicBezTo>
                  <a:cubicBezTo>
                    <a:pt x="1040238" y="646424"/>
                    <a:pt x="1082082" y="653308"/>
                    <a:pt x="1114986" y="673605"/>
                  </a:cubicBezTo>
                  <a:cubicBezTo>
                    <a:pt x="1139127" y="692202"/>
                    <a:pt x="1131706" y="718311"/>
                    <a:pt x="1130007" y="742362"/>
                  </a:cubicBezTo>
                  <a:cubicBezTo>
                    <a:pt x="1129292" y="752287"/>
                    <a:pt x="1121334" y="761049"/>
                    <a:pt x="1109710" y="758546"/>
                  </a:cubicBezTo>
                  <a:cubicBezTo>
                    <a:pt x="1089414" y="754165"/>
                    <a:pt x="1061965" y="770080"/>
                    <a:pt x="1050341" y="740038"/>
                  </a:cubicBezTo>
                  <a:cubicBezTo>
                    <a:pt x="1044708" y="725463"/>
                    <a:pt x="1035499" y="714019"/>
                    <a:pt x="1025574" y="702664"/>
                  </a:cubicBezTo>
                  <a:cubicBezTo>
                    <a:pt x="1021104" y="697209"/>
                    <a:pt x="1014934" y="696941"/>
                    <a:pt x="1008675" y="696852"/>
                  </a:cubicBezTo>
                  <a:cubicBezTo>
                    <a:pt x="1006619" y="696852"/>
                    <a:pt x="1004562" y="696852"/>
                    <a:pt x="1002506" y="696852"/>
                  </a:cubicBezTo>
                  <a:cubicBezTo>
                    <a:pt x="1005546" y="697299"/>
                    <a:pt x="1008675" y="697031"/>
                    <a:pt x="1011805" y="697299"/>
                  </a:cubicBezTo>
                  <a:cubicBezTo>
                    <a:pt x="1022355" y="699266"/>
                    <a:pt x="1031475" y="703826"/>
                    <a:pt x="1029061" y="716075"/>
                  </a:cubicBezTo>
                  <a:cubicBezTo>
                    <a:pt x="1027183" y="725732"/>
                    <a:pt x="1017706" y="728235"/>
                    <a:pt x="1008944" y="730113"/>
                  </a:cubicBezTo>
                  <a:cubicBezTo>
                    <a:pt x="998482" y="732348"/>
                    <a:pt x="987038" y="731722"/>
                    <a:pt x="979169" y="740485"/>
                  </a:cubicBezTo>
                  <a:cubicBezTo>
                    <a:pt x="976755" y="755595"/>
                    <a:pt x="1012252" y="741468"/>
                    <a:pt x="997856" y="765341"/>
                  </a:cubicBezTo>
                  <a:cubicBezTo>
                    <a:pt x="988021" y="769543"/>
                    <a:pt x="977828" y="772405"/>
                    <a:pt x="970586" y="772405"/>
                  </a:cubicBezTo>
                  <a:cubicBezTo>
                    <a:pt x="978723" y="773656"/>
                    <a:pt x="988915" y="768918"/>
                    <a:pt x="999466" y="765520"/>
                  </a:cubicBezTo>
                  <a:cubicBezTo>
                    <a:pt x="1023965" y="756579"/>
                    <a:pt x="1048463" y="748889"/>
                    <a:pt x="1073141" y="765073"/>
                  </a:cubicBezTo>
                  <a:cubicBezTo>
                    <a:pt x="1079668" y="771242"/>
                    <a:pt x="1076360" y="777322"/>
                    <a:pt x="1073141" y="783492"/>
                  </a:cubicBezTo>
                  <a:cubicBezTo>
                    <a:pt x="1048106" y="817826"/>
                    <a:pt x="1015113" y="842146"/>
                    <a:pt x="976934" y="859849"/>
                  </a:cubicBezTo>
                  <a:cubicBezTo>
                    <a:pt x="966115" y="862442"/>
                    <a:pt x="954760" y="862084"/>
                    <a:pt x="944210" y="865840"/>
                  </a:cubicBezTo>
                  <a:cubicBezTo>
                    <a:pt x="932944" y="868611"/>
                    <a:pt x="921767" y="868969"/>
                    <a:pt x="910680" y="864946"/>
                  </a:cubicBezTo>
                  <a:cubicBezTo>
                    <a:pt x="908624" y="865214"/>
                    <a:pt x="906746" y="865929"/>
                    <a:pt x="904958" y="867002"/>
                  </a:cubicBezTo>
                  <a:cubicBezTo>
                    <a:pt x="892351" y="881040"/>
                    <a:pt x="871786" y="864588"/>
                    <a:pt x="859358" y="878983"/>
                  </a:cubicBezTo>
                  <a:cubicBezTo>
                    <a:pt x="833250" y="920291"/>
                    <a:pt x="809019" y="963477"/>
                    <a:pt x="767353" y="991642"/>
                  </a:cubicBezTo>
                  <a:cubicBezTo>
                    <a:pt x="752422" y="1001656"/>
                    <a:pt x="732573" y="1000315"/>
                    <a:pt x="715584" y="1006931"/>
                  </a:cubicBezTo>
                  <a:cubicBezTo>
                    <a:pt x="709147" y="1009435"/>
                    <a:pt x="704765" y="1001745"/>
                    <a:pt x="703246" y="994861"/>
                  </a:cubicBezTo>
                  <a:cubicBezTo>
                    <a:pt x="702262" y="991105"/>
                    <a:pt x="705123" y="987529"/>
                    <a:pt x="704050" y="983774"/>
                  </a:cubicBezTo>
                  <a:cubicBezTo>
                    <a:pt x="698596" y="986366"/>
                    <a:pt x="698864" y="991016"/>
                    <a:pt x="699580" y="995933"/>
                  </a:cubicBezTo>
                  <a:cubicBezTo>
                    <a:pt x="698328" y="1012206"/>
                    <a:pt x="686347" y="1015783"/>
                    <a:pt x="673382" y="1018644"/>
                  </a:cubicBezTo>
                  <a:cubicBezTo>
                    <a:pt x="660775" y="1021416"/>
                    <a:pt x="648526" y="1024903"/>
                    <a:pt x="643876" y="1039030"/>
                  </a:cubicBezTo>
                  <a:cubicBezTo>
                    <a:pt x="643071" y="1046004"/>
                    <a:pt x="643697" y="1053068"/>
                    <a:pt x="641373" y="1059863"/>
                  </a:cubicBezTo>
                  <a:cubicBezTo>
                    <a:pt x="640300" y="1062456"/>
                    <a:pt x="638780" y="1064691"/>
                    <a:pt x="636813" y="1066658"/>
                  </a:cubicBezTo>
                  <a:cubicBezTo>
                    <a:pt x="627782" y="1072649"/>
                    <a:pt x="629660" y="1083467"/>
                    <a:pt x="626083" y="1091872"/>
                  </a:cubicBezTo>
                  <a:cubicBezTo>
                    <a:pt x="603909" y="1112794"/>
                    <a:pt x="597650" y="1142121"/>
                    <a:pt x="587636" y="1168855"/>
                  </a:cubicBezTo>
                  <a:cubicBezTo>
                    <a:pt x="574582" y="1203815"/>
                    <a:pt x="550530" y="1233858"/>
                    <a:pt x="542662" y="1270963"/>
                  </a:cubicBezTo>
                  <a:cubicBezTo>
                    <a:pt x="541857" y="1274808"/>
                    <a:pt x="536225" y="1276328"/>
                    <a:pt x="531843" y="1277222"/>
                  </a:cubicBezTo>
                  <a:cubicBezTo>
                    <a:pt x="519952" y="1267745"/>
                    <a:pt x="504305" y="1272036"/>
                    <a:pt x="491340" y="1266493"/>
                  </a:cubicBezTo>
                  <a:cubicBezTo>
                    <a:pt x="480432" y="1260681"/>
                    <a:pt x="473189" y="1251025"/>
                    <a:pt x="465232" y="1242173"/>
                  </a:cubicBezTo>
                  <a:cubicBezTo>
                    <a:pt x="463801" y="1239669"/>
                    <a:pt x="462997" y="1236898"/>
                    <a:pt x="462639" y="1234126"/>
                  </a:cubicBezTo>
                  <a:cubicBezTo>
                    <a:pt x="458347" y="1217317"/>
                    <a:pt x="449942" y="1234662"/>
                    <a:pt x="443952" y="1232069"/>
                  </a:cubicBezTo>
                  <a:cubicBezTo>
                    <a:pt x="433759" y="1234305"/>
                    <a:pt x="422940" y="1233768"/>
                    <a:pt x="416771" y="1225453"/>
                  </a:cubicBezTo>
                  <a:cubicBezTo>
                    <a:pt x="394597" y="1195858"/>
                    <a:pt x="358027" y="1174578"/>
                    <a:pt x="361067" y="1129961"/>
                  </a:cubicBezTo>
                  <a:cubicBezTo>
                    <a:pt x="361693" y="1120663"/>
                    <a:pt x="353378" y="1114583"/>
                    <a:pt x="348550" y="1107698"/>
                  </a:cubicBezTo>
                  <a:cubicBezTo>
                    <a:pt x="334423" y="1087670"/>
                    <a:pt x="332992" y="1069877"/>
                    <a:pt x="354898" y="1054409"/>
                  </a:cubicBezTo>
                  <a:cubicBezTo>
                    <a:pt x="364644" y="1041712"/>
                    <a:pt x="364107" y="1033755"/>
                    <a:pt x="345599" y="1034023"/>
                  </a:cubicBezTo>
                  <a:cubicBezTo>
                    <a:pt x="329773" y="1022310"/>
                    <a:pt x="337463" y="1006037"/>
                    <a:pt x="337016" y="991374"/>
                  </a:cubicBezTo>
                  <a:cubicBezTo>
                    <a:pt x="335406" y="988155"/>
                    <a:pt x="342380" y="980644"/>
                    <a:pt x="332277" y="981538"/>
                  </a:cubicBezTo>
                  <a:cubicBezTo>
                    <a:pt x="323246" y="982343"/>
                    <a:pt x="316541" y="978588"/>
                    <a:pt x="310818" y="972061"/>
                  </a:cubicBezTo>
                  <a:cubicBezTo>
                    <a:pt x="296333" y="941661"/>
                    <a:pt x="321190" y="940677"/>
                    <a:pt x="338893" y="934329"/>
                  </a:cubicBezTo>
                  <a:cubicBezTo>
                    <a:pt x="347209" y="933167"/>
                    <a:pt x="355077" y="928875"/>
                    <a:pt x="358653" y="929590"/>
                  </a:cubicBezTo>
                  <a:cubicBezTo>
                    <a:pt x="352216" y="930216"/>
                    <a:pt x="341218" y="933435"/>
                    <a:pt x="330041" y="936028"/>
                  </a:cubicBezTo>
                  <a:cubicBezTo>
                    <a:pt x="317435" y="938174"/>
                    <a:pt x="307778" y="933167"/>
                    <a:pt x="307242" y="920560"/>
                  </a:cubicBezTo>
                  <a:cubicBezTo>
                    <a:pt x="306616" y="905985"/>
                    <a:pt x="319491" y="902588"/>
                    <a:pt x="330936" y="899548"/>
                  </a:cubicBezTo>
                  <a:cubicBezTo>
                    <a:pt x="337284" y="899101"/>
                    <a:pt x="343632" y="900174"/>
                    <a:pt x="349980" y="899548"/>
                  </a:cubicBezTo>
                  <a:cubicBezTo>
                    <a:pt x="342380" y="898743"/>
                    <a:pt x="335496" y="896776"/>
                    <a:pt x="332992" y="888193"/>
                  </a:cubicBezTo>
                  <a:cubicBezTo>
                    <a:pt x="332724" y="881040"/>
                    <a:pt x="336837" y="877016"/>
                    <a:pt x="342917" y="874513"/>
                  </a:cubicBezTo>
                  <a:cubicBezTo>
                    <a:pt x="344973" y="873261"/>
                    <a:pt x="348103" y="875049"/>
                    <a:pt x="349623" y="872188"/>
                  </a:cubicBezTo>
                  <a:cubicBezTo>
                    <a:pt x="345510" y="872724"/>
                    <a:pt x="341844" y="871562"/>
                    <a:pt x="338178" y="869774"/>
                  </a:cubicBezTo>
                  <a:cubicBezTo>
                    <a:pt x="330936" y="863247"/>
                    <a:pt x="331204" y="856899"/>
                    <a:pt x="338536" y="850640"/>
                  </a:cubicBezTo>
                  <a:cubicBezTo>
                    <a:pt x="346672" y="845007"/>
                    <a:pt x="358296" y="848315"/>
                    <a:pt x="365270" y="839910"/>
                  </a:cubicBezTo>
                  <a:cubicBezTo>
                    <a:pt x="370545" y="831684"/>
                    <a:pt x="374926" y="823012"/>
                    <a:pt x="385119" y="819346"/>
                  </a:cubicBezTo>
                  <a:cubicBezTo>
                    <a:pt x="394328" y="815948"/>
                    <a:pt x="383063" y="814339"/>
                    <a:pt x="383957" y="811388"/>
                  </a:cubicBezTo>
                  <a:cubicBezTo>
                    <a:pt x="375373" y="788320"/>
                    <a:pt x="395938" y="776965"/>
                    <a:pt x="412390" y="755059"/>
                  </a:cubicBezTo>
                  <a:cubicBezTo>
                    <a:pt x="372959" y="768292"/>
                    <a:pt x="351858" y="748621"/>
                    <a:pt x="329058" y="733242"/>
                  </a:cubicBezTo>
                  <a:cubicBezTo>
                    <a:pt x="316898" y="720456"/>
                    <a:pt x="321100" y="712767"/>
                    <a:pt x="336926" y="709727"/>
                  </a:cubicBezTo>
                  <a:cubicBezTo>
                    <a:pt x="348639" y="707492"/>
                    <a:pt x="359994" y="710353"/>
                    <a:pt x="370813" y="715002"/>
                  </a:cubicBezTo>
                  <a:cubicBezTo>
                    <a:pt x="378234" y="715718"/>
                    <a:pt x="389232" y="728235"/>
                    <a:pt x="390305" y="708833"/>
                  </a:cubicBezTo>
                  <a:cubicBezTo>
                    <a:pt x="389232" y="706419"/>
                    <a:pt x="388248" y="704005"/>
                    <a:pt x="386997" y="701591"/>
                  </a:cubicBezTo>
                  <a:cubicBezTo>
                    <a:pt x="380023" y="691577"/>
                    <a:pt x="376357" y="679595"/>
                    <a:pt x="367594" y="670744"/>
                  </a:cubicBezTo>
                  <a:cubicBezTo>
                    <a:pt x="365896" y="668955"/>
                    <a:pt x="364376" y="666899"/>
                    <a:pt x="363124" y="665021"/>
                  </a:cubicBezTo>
                  <a:cubicBezTo>
                    <a:pt x="357044" y="671548"/>
                    <a:pt x="358922" y="682904"/>
                    <a:pt x="349354" y="687017"/>
                  </a:cubicBezTo>
                  <a:cubicBezTo>
                    <a:pt x="339162" y="691219"/>
                    <a:pt x="328790" y="694348"/>
                    <a:pt x="317971" y="689162"/>
                  </a:cubicBezTo>
                  <a:cubicBezTo>
                    <a:pt x="313053" y="672264"/>
                    <a:pt x="329148" y="654381"/>
                    <a:pt x="315646" y="637840"/>
                  </a:cubicBezTo>
                  <a:cubicBezTo>
                    <a:pt x="319133" y="621478"/>
                    <a:pt x="352931" y="625054"/>
                    <a:pt x="341307" y="598767"/>
                  </a:cubicBezTo>
                  <a:cubicBezTo>
                    <a:pt x="337105" y="595459"/>
                    <a:pt x="339519" y="589379"/>
                    <a:pt x="335764" y="585892"/>
                  </a:cubicBezTo>
                  <a:cubicBezTo>
                    <a:pt x="326376" y="580527"/>
                    <a:pt x="305185" y="581064"/>
                    <a:pt x="323604" y="561751"/>
                  </a:cubicBezTo>
                  <a:cubicBezTo>
                    <a:pt x="303397" y="549859"/>
                    <a:pt x="327002" y="512306"/>
                    <a:pt x="292131" y="508640"/>
                  </a:cubicBezTo>
                  <a:cubicBezTo>
                    <a:pt x="279435" y="507299"/>
                    <a:pt x="279435" y="497375"/>
                    <a:pt x="279166" y="487092"/>
                  </a:cubicBezTo>
                  <a:cubicBezTo>
                    <a:pt x="278809" y="473412"/>
                    <a:pt x="285783" y="453205"/>
                    <a:pt x="272818" y="447751"/>
                  </a:cubicBezTo>
                  <a:cubicBezTo>
                    <a:pt x="251002" y="438631"/>
                    <a:pt x="235891" y="417083"/>
                    <a:pt x="211392" y="415205"/>
                  </a:cubicBezTo>
                  <a:cubicBezTo>
                    <a:pt x="204061" y="414669"/>
                    <a:pt x="199322" y="412970"/>
                    <a:pt x="194941" y="407963"/>
                  </a:cubicBezTo>
                  <a:cubicBezTo>
                    <a:pt x="187072" y="405191"/>
                    <a:pt x="180903" y="395714"/>
                    <a:pt x="170800" y="401794"/>
                  </a:cubicBezTo>
                  <a:cubicBezTo>
                    <a:pt x="143887" y="384895"/>
                    <a:pt x="126451" y="412702"/>
                    <a:pt x="104456" y="417977"/>
                  </a:cubicBezTo>
                  <a:cubicBezTo>
                    <a:pt x="81656" y="423431"/>
                    <a:pt x="69318" y="419587"/>
                    <a:pt x="60019" y="401168"/>
                  </a:cubicBezTo>
                  <a:cubicBezTo>
                    <a:pt x="53581" y="388561"/>
                    <a:pt x="44372" y="382034"/>
                    <a:pt x="30602" y="382838"/>
                  </a:cubicBezTo>
                  <a:cubicBezTo>
                    <a:pt x="31943" y="369516"/>
                    <a:pt x="40706" y="366655"/>
                    <a:pt x="47769" y="362095"/>
                  </a:cubicBezTo>
                  <a:cubicBezTo>
                    <a:pt x="51167" y="356998"/>
                    <a:pt x="59750" y="358965"/>
                    <a:pt x="61896" y="352081"/>
                  </a:cubicBezTo>
                  <a:cubicBezTo>
                    <a:pt x="56800" y="356909"/>
                    <a:pt x="52329" y="353511"/>
                    <a:pt x="47859" y="350829"/>
                  </a:cubicBezTo>
                  <a:cubicBezTo>
                    <a:pt x="38739" y="334914"/>
                    <a:pt x="10306" y="344391"/>
                    <a:pt x="6908" y="319088"/>
                  </a:cubicBezTo>
                  <a:cubicBezTo>
                    <a:pt x="26221" y="310147"/>
                    <a:pt x="41957" y="326599"/>
                    <a:pt x="59571" y="325794"/>
                  </a:cubicBezTo>
                  <a:cubicBezTo>
                    <a:pt x="64132" y="325615"/>
                    <a:pt x="71463" y="327046"/>
                    <a:pt x="70033" y="318999"/>
                  </a:cubicBezTo>
                  <a:cubicBezTo>
                    <a:pt x="69496" y="315959"/>
                    <a:pt x="64221" y="313723"/>
                    <a:pt x="61181" y="311041"/>
                  </a:cubicBezTo>
                  <a:cubicBezTo>
                    <a:pt x="67082" y="300759"/>
                    <a:pt x="77365" y="297450"/>
                    <a:pt x="87826" y="294679"/>
                  </a:cubicBezTo>
                  <a:cubicBezTo>
                    <a:pt x="95783" y="294142"/>
                    <a:pt x="103741" y="295215"/>
                    <a:pt x="116527" y="293516"/>
                  </a:cubicBezTo>
                  <a:cubicBezTo>
                    <a:pt x="102489" y="294947"/>
                    <a:pt x="93190" y="293784"/>
                    <a:pt x="83891" y="294857"/>
                  </a:cubicBezTo>
                  <a:cubicBezTo>
                    <a:pt x="70033" y="301384"/>
                    <a:pt x="56174" y="305497"/>
                    <a:pt x="41689" y="29682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 name="Freeform: Shape 10">
              <a:extLst>
                <a:ext uri="{FF2B5EF4-FFF2-40B4-BE49-F238E27FC236}">
                  <a16:creationId xmlns:a16="http://schemas.microsoft.com/office/drawing/2014/main" id="{DBE185A8-8F7B-862B-164A-3578DF17872B}"/>
                </a:ext>
              </a:extLst>
            </p:cNvPr>
            <p:cNvSpPr/>
            <p:nvPr userDrawn="1"/>
          </p:nvSpPr>
          <p:spPr>
            <a:xfrm>
              <a:off x="3809530" y="1175416"/>
              <a:ext cx="717094" cy="369428"/>
            </a:xfrm>
            <a:custGeom>
              <a:avLst/>
              <a:gdLst>
                <a:gd name="connsiteX0" fmla="*/ 315729 w 737840"/>
                <a:gd name="connsiteY0" fmla="*/ 138230 h 380115"/>
                <a:gd name="connsiteX1" fmla="*/ 367229 w 737840"/>
                <a:gd name="connsiteY1" fmla="*/ 138051 h 380115"/>
                <a:gd name="connsiteX2" fmla="*/ 357484 w 737840"/>
                <a:gd name="connsiteY2" fmla="*/ 90842 h 380115"/>
                <a:gd name="connsiteX3" fmla="*/ 285329 w 737840"/>
                <a:gd name="connsiteY3" fmla="*/ 130899 h 380115"/>
                <a:gd name="connsiteX4" fmla="*/ 208703 w 737840"/>
                <a:gd name="connsiteY4" fmla="*/ 109708 h 380115"/>
                <a:gd name="connsiteX5" fmla="*/ 190552 w 737840"/>
                <a:gd name="connsiteY5" fmla="*/ 109172 h 380115"/>
                <a:gd name="connsiteX6" fmla="*/ 165785 w 737840"/>
                <a:gd name="connsiteY6" fmla="*/ 105684 h 380115"/>
                <a:gd name="connsiteX7" fmla="*/ 112586 w 737840"/>
                <a:gd name="connsiteY7" fmla="*/ 105237 h 380115"/>
                <a:gd name="connsiteX8" fmla="*/ 73423 w 737840"/>
                <a:gd name="connsiteY8" fmla="*/ 97816 h 380115"/>
                <a:gd name="connsiteX9" fmla="*/ 98995 w 737840"/>
                <a:gd name="connsiteY9" fmla="*/ 73496 h 380115"/>
                <a:gd name="connsiteX10" fmla="*/ 92647 w 737840"/>
                <a:gd name="connsiteY10" fmla="*/ 45779 h 380115"/>
                <a:gd name="connsiteX11" fmla="*/ 170167 w 737840"/>
                <a:gd name="connsiteY11" fmla="*/ 47209 h 380115"/>
                <a:gd name="connsiteX12" fmla="*/ 185098 w 737840"/>
                <a:gd name="connsiteY12" fmla="*/ 26913 h 380115"/>
                <a:gd name="connsiteX13" fmla="*/ 267983 w 737840"/>
                <a:gd name="connsiteY13" fmla="*/ 35496 h 380115"/>
                <a:gd name="connsiteX14" fmla="*/ 321898 w 737840"/>
                <a:gd name="connsiteY14" fmla="*/ 33976 h 380115"/>
                <a:gd name="connsiteX15" fmla="*/ 429549 w 737840"/>
                <a:gd name="connsiteY15" fmla="*/ 34692 h 380115"/>
                <a:gd name="connsiteX16" fmla="*/ 446091 w 737840"/>
                <a:gd name="connsiteY16" fmla="*/ 0 h 380115"/>
                <a:gd name="connsiteX17" fmla="*/ 459145 w 737840"/>
                <a:gd name="connsiteY17" fmla="*/ 6348 h 380115"/>
                <a:gd name="connsiteX18" fmla="*/ 503314 w 737840"/>
                <a:gd name="connsiteY18" fmla="*/ 20654 h 380115"/>
                <a:gd name="connsiteX19" fmla="*/ 516994 w 737840"/>
                <a:gd name="connsiteY19" fmla="*/ 20028 h 380115"/>
                <a:gd name="connsiteX20" fmla="*/ 548825 w 737840"/>
                <a:gd name="connsiteY20" fmla="*/ 20743 h 380115"/>
                <a:gd name="connsiteX21" fmla="*/ 589864 w 737840"/>
                <a:gd name="connsiteY21" fmla="*/ 25393 h 380115"/>
                <a:gd name="connsiteX22" fmla="*/ 635196 w 737840"/>
                <a:gd name="connsiteY22" fmla="*/ 40056 h 380115"/>
                <a:gd name="connsiteX23" fmla="*/ 654598 w 737840"/>
                <a:gd name="connsiteY23" fmla="*/ 45689 h 380115"/>
                <a:gd name="connsiteX24" fmla="*/ 737841 w 737840"/>
                <a:gd name="connsiteY24" fmla="*/ 54809 h 380115"/>
                <a:gd name="connsiteX25" fmla="*/ 618566 w 737840"/>
                <a:gd name="connsiteY25" fmla="*/ 97906 h 380115"/>
                <a:gd name="connsiteX26" fmla="*/ 583427 w 737840"/>
                <a:gd name="connsiteY26" fmla="*/ 98084 h 380115"/>
                <a:gd name="connsiteX27" fmla="*/ 549182 w 737840"/>
                <a:gd name="connsiteY27" fmla="*/ 122404 h 380115"/>
                <a:gd name="connsiteX28" fmla="*/ 597643 w 737840"/>
                <a:gd name="connsiteY28" fmla="*/ 112212 h 380115"/>
                <a:gd name="connsiteX29" fmla="*/ 619996 w 737840"/>
                <a:gd name="connsiteY29" fmla="*/ 112212 h 380115"/>
                <a:gd name="connsiteX30" fmla="*/ 528439 w 737840"/>
                <a:gd name="connsiteY30" fmla="*/ 155218 h 380115"/>
                <a:gd name="connsiteX31" fmla="*/ 502599 w 737840"/>
                <a:gd name="connsiteY31" fmla="*/ 169346 h 380115"/>
                <a:gd name="connsiteX32" fmla="*/ 429102 w 737840"/>
                <a:gd name="connsiteY32" fmla="*/ 202875 h 380115"/>
                <a:gd name="connsiteX33" fmla="*/ 351493 w 737840"/>
                <a:gd name="connsiteY33" fmla="*/ 208329 h 380115"/>
                <a:gd name="connsiteX34" fmla="*/ 379032 w 737840"/>
                <a:gd name="connsiteY34" fmla="*/ 237030 h 380115"/>
                <a:gd name="connsiteX35" fmla="*/ 396467 w 737840"/>
                <a:gd name="connsiteY35" fmla="*/ 242574 h 380115"/>
                <a:gd name="connsiteX36" fmla="*/ 388063 w 737840"/>
                <a:gd name="connsiteY36" fmla="*/ 259472 h 380115"/>
                <a:gd name="connsiteX37" fmla="*/ 330839 w 737840"/>
                <a:gd name="connsiteY37" fmla="*/ 286832 h 380115"/>
                <a:gd name="connsiteX38" fmla="*/ 306877 w 737840"/>
                <a:gd name="connsiteY38" fmla="*/ 300512 h 380115"/>
                <a:gd name="connsiteX39" fmla="*/ 250190 w 737840"/>
                <a:gd name="connsiteY39" fmla="*/ 314282 h 380115"/>
                <a:gd name="connsiteX40" fmla="*/ 245272 w 737840"/>
                <a:gd name="connsiteY40" fmla="*/ 316785 h 380115"/>
                <a:gd name="connsiteX41" fmla="*/ 250190 w 737840"/>
                <a:gd name="connsiteY41" fmla="*/ 320719 h 380115"/>
                <a:gd name="connsiteX42" fmla="*/ 284882 w 737840"/>
                <a:gd name="connsiteY42" fmla="*/ 343698 h 380115"/>
                <a:gd name="connsiteX43" fmla="*/ 297131 w 737840"/>
                <a:gd name="connsiteY43" fmla="*/ 360060 h 380115"/>
                <a:gd name="connsiteX44" fmla="*/ 280053 w 737840"/>
                <a:gd name="connsiteY44" fmla="*/ 377943 h 380115"/>
                <a:gd name="connsiteX45" fmla="*/ 229357 w 737840"/>
                <a:gd name="connsiteY45" fmla="*/ 373114 h 380115"/>
                <a:gd name="connsiteX46" fmla="*/ 123583 w 737840"/>
                <a:gd name="connsiteY46" fmla="*/ 360060 h 380115"/>
                <a:gd name="connsiteX47" fmla="*/ 5381 w 737840"/>
                <a:gd name="connsiteY47" fmla="*/ 345129 h 380115"/>
                <a:gd name="connsiteX48" fmla="*/ 16 w 737840"/>
                <a:gd name="connsiteY48" fmla="*/ 334936 h 380115"/>
                <a:gd name="connsiteX49" fmla="*/ 15127 w 737840"/>
                <a:gd name="connsiteY49" fmla="*/ 316338 h 380115"/>
                <a:gd name="connsiteX50" fmla="*/ 79146 w 737840"/>
                <a:gd name="connsiteY50" fmla="*/ 310884 h 380115"/>
                <a:gd name="connsiteX51" fmla="*/ 78073 w 737840"/>
                <a:gd name="connsiteY51" fmla="*/ 300870 h 380115"/>
                <a:gd name="connsiteX52" fmla="*/ 51070 w 737840"/>
                <a:gd name="connsiteY52" fmla="*/ 283256 h 380115"/>
                <a:gd name="connsiteX53" fmla="*/ 68684 w 737840"/>
                <a:gd name="connsiteY53" fmla="*/ 271275 h 380115"/>
                <a:gd name="connsiteX54" fmla="*/ 110440 w 737840"/>
                <a:gd name="connsiteY54" fmla="*/ 274315 h 380115"/>
                <a:gd name="connsiteX55" fmla="*/ 187781 w 737840"/>
                <a:gd name="connsiteY55" fmla="*/ 307844 h 380115"/>
                <a:gd name="connsiteX56" fmla="*/ 202623 w 737840"/>
                <a:gd name="connsiteY56" fmla="*/ 289336 h 380115"/>
                <a:gd name="connsiteX57" fmla="*/ 182058 w 737840"/>
                <a:gd name="connsiteY57" fmla="*/ 285581 h 380115"/>
                <a:gd name="connsiteX58" fmla="*/ 151658 w 737840"/>
                <a:gd name="connsiteY58" fmla="*/ 284239 h 380115"/>
                <a:gd name="connsiteX59" fmla="*/ 158006 w 737840"/>
                <a:gd name="connsiteY59" fmla="*/ 250442 h 380115"/>
                <a:gd name="connsiteX60" fmla="*/ 102392 w 737840"/>
                <a:gd name="connsiteY60" fmla="*/ 255002 h 380115"/>
                <a:gd name="connsiteX61" fmla="*/ 87193 w 737840"/>
                <a:gd name="connsiteY61" fmla="*/ 245256 h 380115"/>
                <a:gd name="connsiteX62" fmla="*/ 94703 w 737840"/>
                <a:gd name="connsiteY62" fmla="*/ 228447 h 380115"/>
                <a:gd name="connsiteX63" fmla="*/ 171418 w 737840"/>
                <a:gd name="connsiteY63" fmla="*/ 218701 h 380115"/>
                <a:gd name="connsiteX64" fmla="*/ 191983 w 737840"/>
                <a:gd name="connsiteY64" fmla="*/ 225764 h 380115"/>
                <a:gd name="connsiteX65" fmla="*/ 187781 w 737840"/>
                <a:gd name="connsiteY65" fmla="*/ 222903 h 380115"/>
                <a:gd name="connsiteX66" fmla="*/ 179555 w 737840"/>
                <a:gd name="connsiteY66" fmla="*/ 203948 h 380115"/>
                <a:gd name="connsiteX67" fmla="*/ 189390 w 737840"/>
                <a:gd name="connsiteY67" fmla="*/ 198494 h 380115"/>
                <a:gd name="connsiteX68" fmla="*/ 182416 w 737840"/>
                <a:gd name="connsiteY68" fmla="*/ 192593 h 380115"/>
                <a:gd name="connsiteX69" fmla="*/ 158901 w 737840"/>
                <a:gd name="connsiteY69" fmla="*/ 149943 h 380115"/>
                <a:gd name="connsiteX70" fmla="*/ 216660 w 737840"/>
                <a:gd name="connsiteY70" fmla="*/ 160315 h 380115"/>
                <a:gd name="connsiteX71" fmla="*/ 237583 w 737840"/>
                <a:gd name="connsiteY71" fmla="*/ 180254 h 380115"/>
                <a:gd name="connsiteX72" fmla="*/ 262260 w 737840"/>
                <a:gd name="connsiteY72" fmla="*/ 171581 h 380115"/>
                <a:gd name="connsiteX73" fmla="*/ 288816 w 737840"/>
                <a:gd name="connsiteY73" fmla="*/ 156381 h 380115"/>
                <a:gd name="connsiteX74" fmla="*/ 316176 w 737840"/>
                <a:gd name="connsiteY74" fmla="*/ 138409 h 380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737840" h="380115">
                  <a:moveTo>
                    <a:pt x="315729" y="138230"/>
                  </a:moveTo>
                  <a:cubicBezTo>
                    <a:pt x="329230" y="131167"/>
                    <a:pt x="343893" y="131703"/>
                    <a:pt x="367229" y="138051"/>
                  </a:cubicBezTo>
                  <a:cubicBezTo>
                    <a:pt x="352656" y="119990"/>
                    <a:pt x="337992" y="110870"/>
                    <a:pt x="357484" y="90842"/>
                  </a:cubicBezTo>
                  <a:cubicBezTo>
                    <a:pt x="322792" y="99336"/>
                    <a:pt x="308039" y="121421"/>
                    <a:pt x="285329" y="130899"/>
                  </a:cubicBezTo>
                  <a:cubicBezTo>
                    <a:pt x="244825" y="147708"/>
                    <a:pt x="236778" y="146903"/>
                    <a:pt x="208703" y="109708"/>
                  </a:cubicBezTo>
                  <a:cubicBezTo>
                    <a:pt x="201997" y="100767"/>
                    <a:pt x="196096" y="106221"/>
                    <a:pt x="190552" y="109172"/>
                  </a:cubicBezTo>
                  <a:cubicBezTo>
                    <a:pt x="180985" y="114357"/>
                    <a:pt x="172491" y="117934"/>
                    <a:pt x="165785" y="105684"/>
                  </a:cubicBezTo>
                  <a:cubicBezTo>
                    <a:pt x="148171" y="98174"/>
                    <a:pt x="130468" y="99336"/>
                    <a:pt x="112586" y="105237"/>
                  </a:cubicBezTo>
                  <a:cubicBezTo>
                    <a:pt x="98906" y="105774"/>
                    <a:pt x="85941" y="102823"/>
                    <a:pt x="73423" y="97816"/>
                  </a:cubicBezTo>
                  <a:cubicBezTo>
                    <a:pt x="73781" y="81186"/>
                    <a:pt x="93451" y="84673"/>
                    <a:pt x="98995" y="73496"/>
                  </a:cubicBezTo>
                  <a:cubicBezTo>
                    <a:pt x="90143" y="65807"/>
                    <a:pt x="84242" y="57492"/>
                    <a:pt x="92647" y="45779"/>
                  </a:cubicBezTo>
                  <a:cubicBezTo>
                    <a:pt x="118755" y="32367"/>
                    <a:pt x="144416" y="42113"/>
                    <a:pt x="170167" y="47209"/>
                  </a:cubicBezTo>
                  <a:cubicBezTo>
                    <a:pt x="191357" y="52395"/>
                    <a:pt x="174637" y="29685"/>
                    <a:pt x="185098" y="26913"/>
                  </a:cubicBezTo>
                  <a:cubicBezTo>
                    <a:pt x="214962" y="8584"/>
                    <a:pt x="241070" y="23783"/>
                    <a:pt x="267983" y="35496"/>
                  </a:cubicBezTo>
                  <a:cubicBezTo>
                    <a:pt x="285507" y="43096"/>
                    <a:pt x="298919" y="57134"/>
                    <a:pt x="321898" y="33976"/>
                  </a:cubicBezTo>
                  <a:cubicBezTo>
                    <a:pt x="350778" y="5007"/>
                    <a:pt x="393070" y="9120"/>
                    <a:pt x="429549" y="34692"/>
                  </a:cubicBezTo>
                  <a:cubicBezTo>
                    <a:pt x="413545" y="7958"/>
                    <a:pt x="425526" y="984"/>
                    <a:pt x="446091" y="0"/>
                  </a:cubicBezTo>
                  <a:cubicBezTo>
                    <a:pt x="450472" y="2146"/>
                    <a:pt x="454853" y="4292"/>
                    <a:pt x="459145" y="6348"/>
                  </a:cubicBezTo>
                  <a:cubicBezTo>
                    <a:pt x="473898" y="10908"/>
                    <a:pt x="490528" y="9925"/>
                    <a:pt x="503314" y="20654"/>
                  </a:cubicBezTo>
                  <a:cubicBezTo>
                    <a:pt x="507963" y="23426"/>
                    <a:pt x="512792" y="28969"/>
                    <a:pt x="516994" y="20028"/>
                  </a:cubicBezTo>
                  <a:cubicBezTo>
                    <a:pt x="527902" y="8405"/>
                    <a:pt x="538185" y="21548"/>
                    <a:pt x="548825" y="20743"/>
                  </a:cubicBezTo>
                  <a:cubicBezTo>
                    <a:pt x="561968" y="26823"/>
                    <a:pt x="576542" y="20296"/>
                    <a:pt x="589864" y="25393"/>
                  </a:cubicBezTo>
                  <a:cubicBezTo>
                    <a:pt x="603544" y="34602"/>
                    <a:pt x="618476" y="40146"/>
                    <a:pt x="635196" y="40056"/>
                  </a:cubicBezTo>
                  <a:cubicBezTo>
                    <a:pt x="640114" y="47120"/>
                    <a:pt x="645925" y="51322"/>
                    <a:pt x="654598" y="45689"/>
                  </a:cubicBezTo>
                  <a:cubicBezTo>
                    <a:pt x="683657" y="28612"/>
                    <a:pt x="705474" y="58386"/>
                    <a:pt x="737841" y="54809"/>
                  </a:cubicBezTo>
                  <a:cubicBezTo>
                    <a:pt x="702165" y="93614"/>
                    <a:pt x="659158" y="92809"/>
                    <a:pt x="618566" y="97906"/>
                  </a:cubicBezTo>
                  <a:cubicBezTo>
                    <a:pt x="607031" y="99336"/>
                    <a:pt x="595140" y="98084"/>
                    <a:pt x="583427" y="98084"/>
                  </a:cubicBezTo>
                  <a:cubicBezTo>
                    <a:pt x="581281" y="119096"/>
                    <a:pt x="561610" y="115699"/>
                    <a:pt x="549182" y="122404"/>
                  </a:cubicBezTo>
                  <a:cubicBezTo>
                    <a:pt x="564382" y="114357"/>
                    <a:pt x="581639" y="116414"/>
                    <a:pt x="597643" y="112212"/>
                  </a:cubicBezTo>
                  <a:lnTo>
                    <a:pt x="619996" y="112212"/>
                  </a:lnTo>
                  <a:cubicBezTo>
                    <a:pt x="587987" y="124014"/>
                    <a:pt x="567333" y="158706"/>
                    <a:pt x="528439" y="155218"/>
                  </a:cubicBezTo>
                  <a:cubicBezTo>
                    <a:pt x="520034" y="154503"/>
                    <a:pt x="505549" y="162103"/>
                    <a:pt x="502599" y="169346"/>
                  </a:cubicBezTo>
                  <a:cubicBezTo>
                    <a:pt x="488025" y="204931"/>
                    <a:pt x="457088" y="198315"/>
                    <a:pt x="429102" y="202875"/>
                  </a:cubicBezTo>
                  <a:cubicBezTo>
                    <a:pt x="403352" y="207077"/>
                    <a:pt x="379300" y="225228"/>
                    <a:pt x="351493" y="208329"/>
                  </a:cubicBezTo>
                  <a:cubicBezTo>
                    <a:pt x="353755" y="227045"/>
                    <a:pt x="362938" y="236613"/>
                    <a:pt x="379032" y="237030"/>
                  </a:cubicBezTo>
                  <a:cubicBezTo>
                    <a:pt x="385470" y="237209"/>
                    <a:pt x="392980" y="235510"/>
                    <a:pt x="396467" y="242574"/>
                  </a:cubicBezTo>
                  <a:cubicBezTo>
                    <a:pt x="400491" y="250889"/>
                    <a:pt x="383413" y="249995"/>
                    <a:pt x="388063" y="259472"/>
                  </a:cubicBezTo>
                  <a:cubicBezTo>
                    <a:pt x="367855" y="265910"/>
                    <a:pt x="361060" y="299350"/>
                    <a:pt x="330839" y="286832"/>
                  </a:cubicBezTo>
                  <a:cubicBezTo>
                    <a:pt x="320110" y="282362"/>
                    <a:pt x="312241" y="293896"/>
                    <a:pt x="306877" y="300512"/>
                  </a:cubicBezTo>
                  <a:cubicBezTo>
                    <a:pt x="290872" y="320451"/>
                    <a:pt x="272632" y="324117"/>
                    <a:pt x="250190" y="314282"/>
                  </a:cubicBezTo>
                  <a:cubicBezTo>
                    <a:pt x="247597" y="313566"/>
                    <a:pt x="245094" y="314460"/>
                    <a:pt x="245272" y="316785"/>
                  </a:cubicBezTo>
                  <a:cubicBezTo>
                    <a:pt x="245272" y="317858"/>
                    <a:pt x="248670" y="319020"/>
                    <a:pt x="250190" y="320719"/>
                  </a:cubicBezTo>
                  <a:cubicBezTo>
                    <a:pt x="262350" y="327336"/>
                    <a:pt x="270039" y="340032"/>
                    <a:pt x="284882" y="343698"/>
                  </a:cubicBezTo>
                  <a:cubicBezTo>
                    <a:pt x="289620" y="344860"/>
                    <a:pt x="299903" y="349867"/>
                    <a:pt x="297131" y="360060"/>
                  </a:cubicBezTo>
                  <a:cubicBezTo>
                    <a:pt x="294717" y="368912"/>
                    <a:pt x="289442" y="375707"/>
                    <a:pt x="280053" y="377943"/>
                  </a:cubicBezTo>
                  <a:cubicBezTo>
                    <a:pt x="262618" y="382056"/>
                    <a:pt x="244557" y="380267"/>
                    <a:pt x="229357" y="373114"/>
                  </a:cubicBezTo>
                  <a:cubicBezTo>
                    <a:pt x="194844" y="356752"/>
                    <a:pt x="163461" y="354249"/>
                    <a:pt x="123583" y="360060"/>
                  </a:cubicBezTo>
                  <a:cubicBezTo>
                    <a:pt x="87908" y="365246"/>
                    <a:pt x="43381" y="361849"/>
                    <a:pt x="5381" y="345129"/>
                  </a:cubicBezTo>
                  <a:cubicBezTo>
                    <a:pt x="16" y="342804"/>
                    <a:pt x="-73" y="338959"/>
                    <a:pt x="16" y="334936"/>
                  </a:cubicBezTo>
                  <a:cubicBezTo>
                    <a:pt x="285" y="325011"/>
                    <a:pt x="6007" y="316875"/>
                    <a:pt x="15127" y="316338"/>
                  </a:cubicBezTo>
                  <a:cubicBezTo>
                    <a:pt x="36675" y="314997"/>
                    <a:pt x="56346" y="302301"/>
                    <a:pt x="79146" y="310884"/>
                  </a:cubicBezTo>
                  <a:cubicBezTo>
                    <a:pt x="78520" y="304715"/>
                    <a:pt x="79146" y="301943"/>
                    <a:pt x="78073" y="300870"/>
                  </a:cubicBezTo>
                  <a:cubicBezTo>
                    <a:pt x="69936" y="293449"/>
                    <a:pt x="51696" y="299708"/>
                    <a:pt x="51070" y="283256"/>
                  </a:cubicBezTo>
                  <a:cubicBezTo>
                    <a:pt x="50713" y="274404"/>
                    <a:pt x="62157" y="273689"/>
                    <a:pt x="68684" y="271275"/>
                  </a:cubicBezTo>
                  <a:cubicBezTo>
                    <a:pt x="82633" y="266089"/>
                    <a:pt x="96134" y="259651"/>
                    <a:pt x="110440" y="274315"/>
                  </a:cubicBezTo>
                  <a:cubicBezTo>
                    <a:pt x="131183" y="295505"/>
                    <a:pt x="154341" y="313835"/>
                    <a:pt x="187781" y="307844"/>
                  </a:cubicBezTo>
                  <a:cubicBezTo>
                    <a:pt x="199136" y="305788"/>
                    <a:pt x="206557" y="302748"/>
                    <a:pt x="202623" y="289336"/>
                  </a:cubicBezTo>
                  <a:cubicBezTo>
                    <a:pt x="198242" y="274494"/>
                    <a:pt x="189390" y="283345"/>
                    <a:pt x="182058" y="285581"/>
                  </a:cubicBezTo>
                  <a:cubicBezTo>
                    <a:pt x="171686" y="288710"/>
                    <a:pt x="161136" y="293717"/>
                    <a:pt x="151658" y="284239"/>
                  </a:cubicBezTo>
                  <a:cubicBezTo>
                    <a:pt x="137978" y="270559"/>
                    <a:pt x="159616" y="264301"/>
                    <a:pt x="158006" y="250442"/>
                  </a:cubicBezTo>
                  <a:cubicBezTo>
                    <a:pt x="140214" y="263049"/>
                    <a:pt x="121079" y="252141"/>
                    <a:pt x="102392" y="255002"/>
                  </a:cubicBezTo>
                  <a:cubicBezTo>
                    <a:pt x="95508" y="256075"/>
                    <a:pt x="89249" y="252141"/>
                    <a:pt x="87193" y="245256"/>
                  </a:cubicBezTo>
                  <a:cubicBezTo>
                    <a:pt x="84957" y="238103"/>
                    <a:pt x="89607" y="232738"/>
                    <a:pt x="94703" y="228447"/>
                  </a:cubicBezTo>
                  <a:cubicBezTo>
                    <a:pt x="118129" y="208597"/>
                    <a:pt x="144237" y="209134"/>
                    <a:pt x="171418" y="218701"/>
                  </a:cubicBezTo>
                  <a:cubicBezTo>
                    <a:pt x="179555" y="217628"/>
                    <a:pt x="185545" y="222814"/>
                    <a:pt x="191983" y="225764"/>
                  </a:cubicBezTo>
                  <a:cubicBezTo>
                    <a:pt x="191268" y="223618"/>
                    <a:pt x="188764" y="224423"/>
                    <a:pt x="187781" y="222903"/>
                  </a:cubicBezTo>
                  <a:cubicBezTo>
                    <a:pt x="181522" y="218075"/>
                    <a:pt x="169630" y="215750"/>
                    <a:pt x="179555" y="203948"/>
                  </a:cubicBezTo>
                  <a:cubicBezTo>
                    <a:pt x="183668" y="203411"/>
                    <a:pt x="188943" y="203948"/>
                    <a:pt x="189390" y="198494"/>
                  </a:cubicBezTo>
                  <a:cubicBezTo>
                    <a:pt x="189569" y="196795"/>
                    <a:pt x="183847" y="195185"/>
                    <a:pt x="182416" y="192593"/>
                  </a:cubicBezTo>
                  <a:cubicBezTo>
                    <a:pt x="173832" y="177929"/>
                    <a:pt x="138157" y="171849"/>
                    <a:pt x="158901" y="149943"/>
                  </a:cubicBezTo>
                  <a:cubicBezTo>
                    <a:pt x="170524" y="137604"/>
                    <a:pt x="198242" y="151284"/>
                    <a:pt x="216660" y="160315"/>
                  </a:cubicBezTo>
                  <a:cubicBezTo>
                    <a:pt x="224886" y="164338"/>
                    <a:pt x="229983" y="174353"/>
                    <a:pt x="237583" y="180254"/>
                  </a:cubicBezTo>
                  <a:cubicBezTo>
                    <a:pt x="251710" y="191251"/>
                    <a:pt x="255286" y="189284"/>
                    <a:pt x="262260" y="171581"/>
                  </a:cubicBezTo>
                  <a:cubicBezTo>
                    <a:pt x="266820" y="159957"/>
                    <a:pt x="278265" y="158527"/>
                    <a:pt x="288816" y="156381"/>
                  </a:cubicBezTo>
                  <a:cubicBezTo>
                    <a:pt x="301333" y="155576"/>
                    <a:pt x="309470" y="148066"/>
                    <a:pt x="316176" y="13840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 name="Freeform: Shape 11">
              <a:extLst>
                <a:ext uri="{FF2B5EF4-FFF2-40B4-BE49-F238E27FC236}">
                  <a16:creationId xmlns:a16="http://schemas.microsoft.com/office/drawing/2014/main" id="{A002911F-E3C4-1A68-4020-0BF069258CE0}"/>
                </a:ext>
              </a:extLst>
            </p:cNvPr>
            <p:cNvSpPr/>
            <p:nvPr userDrawn="1"/>
          </p:nvSpPr>
          <p:spPr>
            <a:xfrm>
              <a:off x="8942066" y="4158283"/>
              <a:ext cx="290064" cy="338794"/>
            </a:xfrm>
            <a:custGeom>
              <a:avLst/>
              <a:gdLst>
                <a:gd name="connsiteX0" fmla="*/ 249190 w 298455"/>
                <a:gd name="connsiteY0" fmla="*/ 92252 h 348595"/>
                <a:gd name="connsiteX1" fmla="*/ 298456 w 298455"/>
                <a:gd name="connsiteY1" fmla="*/ 194897 h 348595"/>
                <a:gd name="connsiteX2" fmla="*/ 276282 w 298455"/>
                <a:gd name="connsiteY2" fmla="*/ 199278 h 348595"/>
                <a:gd name="connsiteX3" fmla="*/ 269129 w 298455"/>
                <a:gd name="connsiteY3" fmla="*/ 215372 h 348595"/>
                <a:gd name="connsiteX4" fmla="*/ 273152 w 298455"/>
                <a:gd name="connsiteY4" fmla="*/ 223330 h 348595"/>
                <a:gd name="connsiteX5" fmla="*/ 219327 w 298455"/>
                <a:gd name="connsiteY5" fmla="*/ 332144 h 348595"/>
                <a:gd name="connsiteX6" fmla="*/ 197868 w 298455"/>
                <a:gd name="connsiteY6" fmla="*/ 348595 h 348595"/>
                <a:gd name="connsiteX7" fmla="*/ 163713 w 298455"/>
                <a:gd name="connsiteY7" fmla="*/ 318464 h 348595"/>
                <a:gd name="connsiteX8" fmla="*/ 69741 w 298455"/>
                <a:gd name="connsiteY8" fmla="*/ 308181 h 348595"/>
                <a:gd name="connsiteX9" fmla="*/ 54094 w 298455"/>
                <a:gd name="connsiteY9" fmla="*/ 281090 h 348595"/>
                <a:gd name="connsiteX10" fmla="*/ 0 w 298455"/>
                <a:gd name="connsiteY10" fmla="*/ 194092 h 348595"/>
                <a:gd name="connsiteX11" fmla="*/ 1162 w 298455"/>
                <a:gd name="connsiteY11" fmla="*/ 192572 h 348595"/>
                <a:gd name="connsiteX12" fmla="*/ 357 w 298455"/>
                <a:gd name="connsiteY12" fmla="*/ 190873 h 348595"/>
                <a:gd name="connsiteX13" fmla="*/ 66969 w 298455"/>
                <a:gd name="connsiteY13" fmla="*/ 179607 h 348595"/>
                <a:gd name="connsiteX14" fmla="*/ 93256 w 298455"/>
                <a:gd name="connsiteY14" fmla="*/ 133829 h 348595"/>
                <a:gd name="connsiteX15" fmla="*/ 137336 w 298455"/>
                <a:gd name="connsiteY15" fmla="*/ 95918 h 348595"/>
                <a:gd name="connsiteX16" fmla="*/ 169971 w 298455"/>
                <a:gd name="connsiteY16" fmla="*/ 60511 h 348595"/>
                <a:gd name="connsiteX17" fmla="*/ 200908 w 298455"/>
                <a:gd name="connsiteY17" fmla="*/ 9547 h 348595"/>
                <a:gd name="connsiteX18" fmla="*/ 215750 w 298455"/>
                <a:gd name="connsiteY18" fmla="*/ 5166 h 348595"/>
                <a:gd name="connsiteX19" fmla="*/ 291929 w 298455"/>
                <a:gd name="connsiteY19" fmla="*/ 56935 h 348595"/>
                <a:gd name="connsiteX20" fmla="*/ 267609 w 298455"/>
                <a:gd name="connsiteY20" fmla="*/ 77678 h 348595"/>
                <a:gd name="connsiteX21" fmla="*/ 249190 w 298455"/>
                <a:gd name="connsiteY21" fmla="*/ 92252 h 34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8455" h="348595">
                  <a:moveTo>
                    <a:pt x="249190" y="92252"/>
                  </a:moveTo>
                  <a:cubicBezTo>
                    <a:pt x="245077" y="136422"/>
                    <a:pt x="287905" y="156718"/>
                    <a:pt x="298456" y="194897"/>
                  </a:cubicBezTo>
                  <a:cubicBezTo>
                    <a:pt x="293717" y="200440"/>
                    <a:pt x="283792" y="195612"/>
                    <a:pt x="276282" y="199278"/>
                  </a:cubicBezTo>
                  <a:cubicBezTo>
                    <a:pt x="269308" y="202676"/>
                    <a:pt x="256164" y="202944"/>
                    <a:pt x="269129" y="215372"/>
                  </a:cubicBezTo>
                  <a:cubicBezTo>
                    <a:pt x="271185" y="217339"/>
                    <a:pt x="273242" y="223240"/>
                    <a:pt x="273152" y="223330"/>
                  </a:cubicBezTo>
                  <a:cubicBezTo>
                    <a:pt x="228983" y="246755"/>
                    <a:pt x="258578" y="306482"/>
                    <a:pt x="219327" y="332144"/>
                  </a:cubicBezTo>
                  <a:cubicBezTo>
                    <a:pt x="213068" y="336167"/>
                    <a:pt x="207524" y="341174"/>
                    <a:pt x="197868" y="348595"/>
                  </a:cubicBezTo>
                  <a:cubicBezTo>
                    <a:pt x="195365" y="326064"/>
                    <a:pt x="188033" y="317391"/>
                    <a:pt x="163713" y="318464"/>
                  </a:cubicBezTo>
                  <a:cubicBezTo>
                    <a:pt x="132865" y="319805"/>
                    <a:pt x="102197" y="305767"/>
                    <a:pt x="69741" y="308181"/>
                  </a:cubicBezTo>
                  <a:cubicBezTo>
                    <a:pt x="50696" y="309612"/>
                    <a:pt x="60263" y="290031"/>
                    <a:pt x="54094" y="281090"/>
                  </a:cubicBezTo>
                  <a:cubicBezTo>
                    <a:pt x="34781" y="253014"/>
                    <a:pt x="17882" y="223240"/>
                    <a:pt x="0" y="194092"/>
                  </a:cubicBezTo>
                  <a:lnTo>
                    <a:pt x="1162" y="192572"/>
                  </a:lnTo>
                  <a:lnTo>
                    <a:pt x="357" y="190873"/>
                  </a:lnTo>
                  <a:cubicBezTo>
                    <a:pt x="19492" y="171650"/>
                    <a:pt x="44438" y="187744"/>
                    <a:pt x="66969" y="179607"/>
                  </a:cubicBezTo>
                  <a:cubicBezTo>
                    <a:pt x="48640" y="149386"/>
                    <a:pt x="71887" y="139551"/>
                    <a:pt x="93256" y="133829"/>
                  </a:cubicBezTo>
                  <a:cubicBezTo>
                    <a:pt x="115520" y="127927"/>
                    <a:pt x="127858" y="116841"/>
                    <a:pt x="137336" y="95918"/>
                  </a:cubicBezTo>
                  <a:cubicBezTo>
                    <a:pt x="143327" y="82506"/>
                    <a:pt x="150390" y="68290"/>
                    <a:pt x="169971" y="60511"/>
                  </a:cubicBezTo>
                  <a:cubicBezTo>
                    <a:pt x="184903" y="54610"/>
                    <a:pt x="192950" y="28144"/>
                    <a:pt x="200908" y="9547"/>
                  </a:cubicBezTo>
                  <a:cubicBezTo>
                    <a:pt x="205557" y="-1362"/>
                    <a:pt x="210296" y="-3060"/>
                    <a:pt x="215750" y="5166"/>
                  </a:cubicBezTo>
                  <a:cubicBezTo>
                    <a:pt x="234437" y="33151"/>
                    <a:pt x="263407" y="45758"/>
                    <a:pt x="291929" y="56935"/>
                  </a:cubicBezTo>
                  <a:cubicBezTo>
                    <a:pt x="291214" y="75443"/>
                    <a:pt x="267609" y="60780"/>
                    <a:pt x="267609" y="77678"/>
                  </a:cubicBezTo>
                  <a:cubicBezTo>
                    <a:pt x="270827" y="94398"/>
                    <a:pt x="250889" y="81702"/>
                    <a:pt x="249190" y="9225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 name="Freeform: Shape 12">
              <a:extLst>
                <a:ext uri="{FF2B5EF4-FFF2-40B4-BE49-F238E27FC236}">
                  <a16:creationId xmlns:a16="http://schemas.microsoft.com/office/drawing/2014/main" id="{C75F5709-98CE-8C13-40C7-6AE32580038D}"/>
                </a:ext>
              </a:extLst>
            </p:cNvPr>
            <p:cNvSpPr/>
            <p:nvPr userDrawn="1"/>
          </p:nvSpPr>
          <p:spPr>
            <a:xfrm>
              <a:off x="7096723" y="4794491"/>
              <a:ext cx="219036" cy="393165"/>
            </a:xfrm>
            <a:custGeom>
              <a:avLst/>
              <a:gdLst>
                <a:gd name="connsiteX0" fmla="*/ 78487 w 225372"/>
                <a:gd name="connsiteY0" fmla="*/ 401317 h 404539"/>
                <a:gd name="connsiteX1" fmla="*/ 26807 w 225372"/>
                <a:gd name="connsiteY1" fmla="*/ 369934 h 404539"/>
                <a:gd name="connsiteX2" fmla="*/ 2309 w 225372"/>
                <a:gd name="connsiteY2" fmla="*/ 311637 h 404539"/>
                <a:gd name="connsiteX3" fmla="*/ 16346 w 225372"/>
                <a:gd name="connsiteY3" fmla="*/ 269167 h 404539"/>
                <a:gd name="connsiteX4" fmla="*/ 30563 w 225372"/>
                <a:gd name="connsiteY4" fmla="*/ 207294 h 404539"/>
                <a:gd name="connsiteX5" fmla="*/ 41560 w 225372"/>
                <a:gd name="connsiteY5" fmla="*/ 124946 h 404539"/>
                <a:gd name="connsiteX6" fmla="*/ 58191 w 225372"/>
                <a:gd name="connsiteY6" fmla="*/ 116362 h 404539"/>
                <a:gd name="connsiteX7" fmla="*/ 154845 w 225372"/>
                <a:gd name="connsiteY7" fmla="*/ 27756 h 404539"/>
                <a:gd name="connsiteX8" fmla="*/ 195884 w 225372"/>
                <a:gd name="connsiteY8" fmla="*/ 12466 h 404539"/>
                <a:gd name="connsiteX9" fmla="*/ 210191 w 225372"/>
                <a:gd name="connsiteY9" fmla="*/ 38843 h 404539"/>
                <a:gd name="connsiteX10" fmla="*/ 217701 w 225372"/>
                <a:gd name="connsiteY10" fmla="*/ 51181 h 404539"/>
                <a:gd name="connsiteX11" fmla="*/ 224407 w 225372"/>
                <a:gd name="connsiteY11" fmla="*/ 96871 h 404539"/>
                <a:gd name="connsiteX12" fmla="*/ 224049 w 225372"/>
                <a:gd name="connsiteY12" fmla="*/ 104650 h 404539"/>
                <a:gd name="connsiteX13" fmla="*/ 202501 w 225372"/>
                <a:gd name="connsiteY13" fmla="*/ 119134 h 404539"/>
                <a:gd name="connsiteX14" fmla="*/ 196957 w 225372"/>
                <a:gd name="connsiteY14" fmla="*/ 154720 h 404539"/>
                <a:gd name="connsiteX15" fmla="*/ 196957 w 225372"/>
                <a:gd name="connsiteY15" fmla="*/ 177609 h 404539"/>
                <a:gd name="connsiteX16" fmla="*/ 151089 w 225372"/>
                <a:gd name="connsiteY16" fmla="*/ 306809 h 404539"/>
                <a:gd name="connsiteX17" fmla="*/ 138303 w 225372"/>
                <a:gd name="connsiteY17" fmla="*/ 352945 h 404539"/>
                <a:gd name="connsiteX18" fmla="*/ 92793 w 225372"/>
                <a:gd name="connsiteY18" fmla="*/ 398545 h 404539"/>
                <a:gd name="connsiteX19" fmla="*/ 78666 w 225372"/>
                <a:gd name="connsiteY19" fmla="*/ 401317 h 404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5372" h="404539">
                  <a:moveTo>
                    <a:pt x="78487" y="401317"/>
                  </a:moveTo>
                  <a:cubicBezTo>
                    <a:pt x="54257" y="403105"/>
                    <a:pt x="26718" y="416785"/>
                    <a:pt x="26807" y="369934"/>
                  </a:cubicBezTo>
                  <a:cubicBezTo>
                    <a:pt x="26807" y="352767"/>
                    <a:pt x="8568" y="333007"/>
                    <a:pt x="2309" y="311637"/>
                  </a:cubicBezTo>
                  <a:cubicBezTo>
                    <a:pt x="-3861" y="290715"/>
                    <a:pt x="2845" y="278197"/>
                    <a:pt x="16346" y="269167"/>
                  </a:cubicBezTo>
                  <a:cubicBezTo>
                    <a:pt x="41918" y="252089"/>
                    <a:pt x="39504" y="230273"/>
                    <a:pt x="30563" y="207294"/>
                  </a:cubicBezTo>
                  <a:cubicBezTo>
                    <a:pt x="18850" y="177341"/>
                    <a:pt x="25377" y="150786"/>
                    <a:pt x="41560" y="124946"/>
                  </a:cubicBezTo>
                  <a:cubicBezTo>
                    <a:pt x="45494" y="118598"/>
                    <a:pt x="51843" y="117078"/>
                    <a:pt x="58191" y="116362"/>
                  </a:cubicBezTo>
                  <a:cubicBezTo>
                    <a:pt x="112285" y="110819"/>
                    <a:pt x="139466" y="67812"/>
                    <a:pt x="154845" y="27756"/>
                  </a:cubicBezTo>
                  <a:cubicBezTo>
                    <a:pt x="167541" y="-5416"/>
                    <a:pt x="172548" y="-6668"/>
                    <a:pt x="195884" y="12466"/>
                  </a:cubicBezTo>
                  <a:cubicBezTo>
                    <a:pt x="203038" y="19977"/>
                    <a:pt x="203306" y="31243"/>
                    <a:pt x="210191" y="38843"/>
                  </a:cubicBezTo>
                  <a:cubicBezTo>
                    <a:pt x="212694" y="42956"/>
                    <a:pt x="215198" y="47069"/>
                    <a:pt x="217701" y="51181"/>
                  </a:cubicBezTo>
                  <a:cubicBezTo>
                    <a:pt x="213052" y="67454"/>
                    <a:pt x="218416" y="82207"/>
                    <a:pt x="224407" y="96871"/>
                  </a:cubicBezTo>
                  <a:cubicBezTo>
                    <a:pt x="225748" y="99553"/>
                    <a:pt x="225748" y="102146"/>
                    <a:pt x="224049" y="104650"/>
                  </a:cubicBezTo>
                  <a:cubicBezTo>
                    <a:pt x="216539" y="108941"/>
                    <a:pt x="205452" y="108047"/>
                    <a:pt x="202501" y="119134"/>
                  </a:cubicBezTo>
                  <a:cubicBezTo>
                    <a:pt x="197673" y="130579"/>
                    <a:pt x="193739" y="142024"/>
                    <a:pt x="196957" y="154720"/>
                  </a:cubicBezTo>
                  <a:cubicBezTo>
                    <a:pt x="198388" y="162409"/>
                    <a:pt x="198478" y="170009"/>
                    <a:pt x="196957" y="177609"/>
                  </a:cubicBezTo>
                  <a:cubicBezTo>
                    <a:pt x="183009" y="221153"/>
                    <a:pt x="171207" y="265412"/>
                    <a:pt x="151089" y="306809"/>
                  </a:cubicBezTo>
                  <a:cubicBezTo>
                    <a:pt x="141880" y="320847"/>
                    <a:pt x="140360" y="336941"/>
                    <a:pt x="138303" y="352945"/>
                  </a:cubicBezTo>
                  <a:cubicBezTo>
                    <a:pt x="127932" y="372974"/>
                    <a:pt x="123908" y="399350"/>
                    <a:pt x="92793" y="398545"/>
                  </a:cubicBezTo>
                  <a:cubicBezTo>
                    <a:pt x="87697" y="397472"/>
                    <a:pt x="82600" y="396668"/>
                    <a:pt x="78666" y="401317"/>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28" name="Freeform: Shape 27">
              <a:extLst>
                <a:ext uri="{FF2B5EF4-FFF2-40B4-BE49-F238E27FC236}">
                  <a16:creationId xmlns:a16="http://schemas.microsoft.com/office/drawing/2014/main" id="{349915CB-F023-F3E3-08C7-ED61255C62F6}"/>
                </a:ext>
              </a:extLst>
            </p:cNvPr>
            <p:cNvSpPr/>
            <p:nvPr userDrawn="1"/>
          </p:nvSpPr>
          <p:spPr>
            <a:xfrm>
              <a:off x="5642825" y="2447449"/>
              <a:ext cx="199319" cy="378760"/>
            </a:xfrm>
            <a:custGeom>
              <a:avLst/>
              <a:gdLst>
                <a:gd name="connsiteX0" fmla="*/ 175604 w 205085"/>
                <a:gd name="connsiteY0" fmla="*/ 247822 h 389717"/>
                <a:gd name="connsiteX1" fmla="*/ 179091 w 205085"/>
                <a:gd name="connsiteY1" fmla="*/ 316043 h 389717"/>
                <a:gd name="connsiteX2" fmla="*/ 198494 w 205085"/>
                <a:gd name="connsiteY2" fmla="*/ 331600 h 389717"/>
                <a:gd name="connsiteX3" fmla="*/ 177124 w 205085"/>
                <a:gd name="connsiteY3" fmla="*/ 349751 h 389717"/>
                <a:gd name="connsiteX4" fmla="*/ 97995 w 205085"/>
                <a:gd name="connsiteY4" fmla="*/ 357262 h 389717"/>
                <a:gd name="connsiteX5" fmla="*/ 83600 w 205085"/>
                <a:gd name="connsiteY5" fmla="*/ 358960 h 389717"/>
                <a:gd name="connsiteX6" fmla="*/ 9835 w 205085"/>
                <a:gd name="connsiteY6" fmla="*/ 389718 h 389717"/>
                <a:gd name="connsiteX7" fmla="*/ 87623 w 205085"/>
                <a:gd name="connsiteY7" fmla="*/ 332942 h 389717"/>
                <a:gd name="connsiteX8" fmla="*/ 40146 w 205085"/>
                <a:gd name="connsiteY8" fmla="*/ 319619 h 389717"/>
                <a:gd name="connsiteX9" fmla="*/ 28880 w 205085"/>
                <a:gd name="connsiteY9" fmla="*/ 316400 h 389717"/>
                <a:gd name="connsiteX10" fmla="*/ 29774 w 205085"/>
                <a:gd name="connsiteY10" fmla="*/ 307906 h 389717"/>
                <a:gd name="connsiteX11" fmla="*/ 60710 w 205085"/>
                <a:gd name="connsiteY11" fmla="*/ 248716 h 389717"/>
                <a:gd name="connsiteX12" fmla="*/ 71976 w 205085"/>
                <a:gd name="connsiteY12" fmla="*/ 212951 h 389717"/>
                <a:gd name="connsiteX13" fmla="*/ 71350 w 205085"/>
                <a:gd name="connsiteY13" fmla="*/ 174773 h 389717"/>
                <a:gd name="connsiteX14" fmla="*/ 25125 w 205085"/>
                <a:gd name="connsiteY14" fmla="*/ 169944 h 389717"/>
                <a:gd name="connsiteX15" fmla="*/ 18687 w 205085"/>
                <a:gd name="connsiteY15" fmla="*/ 152956 h 389717"/>
                <a:gd name="connsiteX16" fmla="*/ 20028 w 205085"/>
                <a:gd name="connsiteY16" fmla="*/ 144194 h 389717"/>
                <a:gd name="connsiteX17" fmla="*/ 13322 w 205085"/>
                <a:gd name="connsiteY17" fmla="*/ 132839 h 389717"/>
                <a:gd name="connsiteX18" fmla="*/ 536 w 205085"/>
                <a:gd name="connsiteY18" fmla="*/ 116923 h 389717"/>
                <a:gd name="connsiteX19" fmla="*/ 0 w 205085"/>
                <a:gd name="connsiteY19" fmla="*/ 112006 h 389717"/>
                <a:gd name="connsiteX20" fmla="*/ 4381 w 205085"/>
                <a:gd name="connsiteY20" fmla="*/ 74453 h 389717"/>
                <a:gd name="connsiteX21" fmla="*/ 5007 w 205085"/>
                <a:gd name="connsiteY21" fmla="*/ 54782 h 389717"/>
                <a:gd name="connsiteX22" fmla="*/ 64913 w 205085"/>
                <a:gd name="connsiteY22" fmla="*/ 1046 h 389717"/>
                <a:gd name="connsiteX23" fmla="*/ 95491 w 205085"/>
                <a:gd name="connsiteY23" fmla="*/ 18660 h 389717"/>
                <a:gd name="connsiteX24" fmla="*/ 78414 w 205085"/>
                <a:gd name="connsiteY24" fmla="*/ 44232 h 389717"/>
                <a:gd name="connsiteX25" fmla="*/ 75016 w 205085"/>
                <a:gd name="connsiteY25" fmla="*/ 48613 h 389717"/>
                <a:gd name="connsiteX26" fmla="*/ 79576 w 205085"/>
                <a:gd name="connsiteY26" fmla="*/ 44768 h 389717"/>
                <a:gd name="connsiteX27" fmla="*/ 99783 w 205085"/>
                <a:gd name="connsiteY27" fmla="*/ 39403 h 389717"/>
                <a:gd name="connsiteX28" fmla="*/ 117487 w 205085"/>
                <a:gd name="connsiteY28" fmla="*/ 58448 h 389717"/>
                <a:gd name="connsiteX29" fmla="*/ 81364 w 205085"/>
                <a:gd name="connsiteY29" fmla="*/ 127384 h 389717"/>
                <a:gd name="connsiteX30" fmla="*/ 127053 w 205085"/>
                <a:gd name="connsiteY30" fmla="*/ 170660 h 389717"/>
                <a:gd name="connsiteX31" fmla="*/ 160583 w 205085"/>
                <a:gd name="connsiteY31" fmla="*/ 216170 h 389717"/>
                <a:gd name="connsiteX32" fmla="*/ 175604 w 205085"/>
                <a:gd name="connsiteY32" fmla="*/ 247643 h 38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05085" h="389717">
                  <a:moveTo>
                    <a:pt x="175604" y="247822"/>
                  </a:moveTo>
                  <a:cubicBezTo>
                    <a:pt x="217359" y="263826"/>
                    <a:pt x="211280" y="296909"/>
                    <a:pt x="179091" y="316043"/>
                  </a:cubicBezTo>
                  <a:cubicBezTo>
                    <a:pt x="180253" y="328382"/>
                    <a:pt x="200282" y="319798"/>
                    <a:pt x="198494" y="331600"/>
                  </a:cubicBezTo>
                  <a:cubicBezTo>
                    <a:pt x="197063" y="341078"/>
                    <a:pt x="186870" y="347784"/>
                    <a:pt x="177124" y="349751"/>
                  </a:cubicBezTo>
                  <a:cubicBezTo>
                    <a:pt x="151105" y="355116"/>
                    <a:pt x="125534" y="367633"/>
                    <a:pt x="97995" y="357262"/>
                  </a:cubicBezTo>
                  <a:cubicBezTo>
                    <a:pt x="92630" y="355205"/>
                    <a:pt x="86103" y="353149"/>
                    <a:pt x="83600" y="358960"/>
                  </a:cubicBezTo>
                  <a:cubicBezTo>
                    <a:pt x="68668" y="394278"/>
                    <a:pt x="32098" y="373356"/>
                    <a:pt x="9835" y="389718"/>
                  </a:cubicBezTo>
                  <a:cubicBezTo>
                    <a:pt x="25572" y="356904"/>
                    <a:pt x="49981" y="337144"/>
                    <a:pt x="87623" y="332942"/>
                  </a:cubicBezTo>
                  <a:cubicBezTo>
                    <a:pt x="70277" y="328739"/>
                    <a:pt x="54183" y="327845"/>
                    <a:pt x="40146" y="319619"/>
                  </a:cubicBezTo>
                  <a:cubicBezTo>
                    <a:pt x="36927" y="317742"/>
                    <a:pt x="32098" y="318457"/>
                    <a:pt x="28880" y="316400"/>
                  </a:cubicBezTo>
                  <a:cubicBezTo>
                    <a:pt x="27717" y="315685"/>
                    <a:pt x="28880" y="307996"/>
                    <a:pt x="29774" y="307906"/>
                  </a:cubicBezTo>
                  <a:cubicBezTo>
                    <a:pt x="66075" y="301648"/>
                    <a:pt x="25840" y="255601"/>
                    <a:pt x="60710" y="248716"/>
                  </a:cubicBezTo>
                  <a:cubicBezTo>
                    <a:pt x="85656" y="243798"/>
                    <a:pt x="94955" y="232354"/>
                    <a:pt x="71976" y="212951"/>
                  </a:cubicBezTo>
                  <a:cubicBezTo>
                    <a:pt x="56866" y="200165"/>
                    <a:pt x="68579" y="187827"/>
                    <a:pt x="71350" y="174773"/>
                  </a:cubicBezTo>
                  <a:cubicBezTo>
                    <a:pt x="55346" y="169408"/>
                    <a:pt x="38536" y="184429"/>
                    <a:pt x="25125" y="169944"/>
                  </a:cubicBezTo>
                  <a:cubicBezTo>
                    <a:pt x="19939" y="165384"/>
                    <a:pt x="18598" y="159483"/>
                    <a:pt x="18687" y="152956"/>
                  </a:cubicBezTo>
                  <a:cubicBezTo>
                    <a:pt x="18866" y="150006"/>
                    <a:pt x="19313" y="147055"/>
                    <a:pt x="20028" y="144194"/>
                  </a:cubicBezTo>
                  <a:cubicBezTo>
                    <a:pt x="20028" y="139097"/>
                    <a:pt x="31205" y="127653"/>
                    <a:pt x="13322" y="132839"/>
                  </a:cubicBezTo>
                  <a:cubicBezTo>
                    <a:pt x="5543" y="130335"/>
                    <a:pt x="804" y="125417"/>
                    <a:pt x="536" y="116923"/>
                  </a:cubicBezTo>
                  <a:cubicBezTo>
                    <a:pt x="268" y="115314"/>
                    <a:pt x="89" y="113704"/>
                    <a:pt x="0" y="112006"/>
                  </a:cubicBezTo>
                  <a:cubicBezTo>
                    <a:pt x="5543" y="100025"/>
                    <a:pt x="7958" y="87596"/>
                    <a:pt x="4381" y="74453"/>
                  </a:cubicBezTo>
                  <a:cubicBezTo>
                    <a:pt x="3755" y="67836"/>
                    <a:pt x="3934" y="61309"/>
                    <a:pt x="5007" y="54782"/>
                  </a:cubicBezTo>
                  <a:cubicBezTo>
                    <a:pt x="11981" y="22415"/>
                    <a:pt x="33529" y="6053"/>
                    <a:pt x="64913" y="1046"/>
                  </a:cubicBezTo>
                  <a:cubicBezTo>
                    <a:pt x="79487" y="-1279"/>
                    <a:pt x="93524" y="-1368"/>
                    <a:pt x="95491" y="18660"/>
                  </a:cubicBezTo>
                  <a:cubicBezTo>
                    <a:pt x="94776" y="30552"/>
                    <a:pt x="85835" y="37079"/>
                    <a:pt x="78414" y="44232"/>
                  </a:cubicBezTo>
                  <a:cubicBezTo>
                    <a:pt x="77073" y="45394"/>
                    <a:pt x="75821" y="46825"/>
                    <a:pt x="75016" y="48613"/>
                  </a:cubicBezTo>
                  <a:cubicBezTo>
                    <a:pt x="76447" y="47272"/>
                    <a:pt x="77877" y="46020"/>
                    <a:pt x="79576" y="44768"/>
                  </a:cubicBezTo>
                  <a:cubicBezTo>
                    <a:pt x="85835" y="40655"/>
                    <a:pt x="92451" y="38867"/>
                    <a:pt x="99783" y="39403"/>
                  </a:cubicBezTo>
                  <a:cubicBezTo>
                    <a:pt x="110155" y="41549"/>
                    <a:pt x="118917" y="45305"/>
                    <a:pt x="117487" y="58448"/>
                  </a:cubicBezTo>
                  <a:cubicBezTo>
                    <a:pt x="104433" y="80354"/>
                    <a:pt x="117218" y="114152"/>
                    <a:pt x="81364" y="127384"/>
                  </a:cubicBezTo>
                  <a:cubicBezTo>
                    <a:pt x="113374" y="128368"/>
                    <a:pt x="123835" y="145446"/>
                    <a:pt x="127053" y="170660"/>
                  </a:cubicBezTo>
                  <a:cubicBezTo>
                    <a:pt x="129736" y="191582"/>
                    <a:pt x="158437" y="194264"/>
                    <a:pt x="160583" y="216170"/>
                  </a:cubicBezTo>
                  <a:cubicBezTo>
                    <a:pt x="169524" y="224754"/>
                    <a:pt x="163534" y="240490"/>
                    <a:pt x="175604" y="24764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29" name="Freeform: Shape 28">
              <a:extLst>
                <a:ext uri="{FF2B5EF4-FFF2-40B4-BE49-F238E27FC236}">
                  <a16:creationId xmlns:a16="http://schemas.microsoft.com/office/drawing/2014/main" id="{374D53CE-BF77-5707-D8A8-4AE2E0DDC1D8}"/>
                </a:ext>
              </a:extLst>
            </p:cNvPr>
            <p:cNvSpPr/>
            <p:nvPr userDrawn="1"/>
          </p:nvSpPr>
          <p:spPr>
            <a:xfrm>
              <a:off x="8507491" y="4224323"/>
              <a:ext cx="354167" cy="332094"/>
            </a:xfrm>
            <a:custGeom>
              <a:avLst/>
              <a:gdLst>
                <a:gd name="connsiteX0" fmla="*/ 201087 w 364413"/>
                <a:gd name="connsiteY0" fmla="*/ 111389 h 341702"/>
                <a:gd name="connsiteX1" fmla="*/ 201355 w 364413"/>
                <a:gd name="connsiteY1" fmla="*/ 117379 h 341702"/>
                <a:gd name="connsiteX2" fmla="*/ 220042 w 364413"/>
                <a:gd name="connsiteY2" fmla="*/ 124800 h 341702"/>
                <a:gd name="connsiteX3" fmla="*/ 319468 w 364413"/>
                <a:gd name="connsiteY3" fmla="*/ 215911 h 341702"/>
                <a:gd name="connsiteX4" fmla="*/ 356484 w 364413"/>
                <a:gd name="connsiteY4" fmla="*/ 237995 h 341702"/>
                <a:gd name="connsiteX5" fmla="*/ 357646 w 364413"/>
                <a:gd name="connsiteY5" fmla="*/ 242287 h 341702"/>
                <a:gd name="connsiteX6" fmla="*/ 359167 w 364413"/>
                <a:gd name="connsiteY6" fmla="*/ 309078 h 341702"/>
                <a:gd name="connsiteX7" fmla="*/ 358988 w 364413"/>
                <a:gd name="connsiteY7" fmla="*/ 337958 h 341702"/>
                <a:gd name="connsiteX8" fmla="*/ 313835 w 364413"/>
                <a:gd name="connsiteY8" fmla="*/ 331878 h 341702"/>
                <a:gd name="connsiteX9" fmla="*/ 228357 w 364413"/>
                <a:gd name="connsiteY9" fmla="*/ 261511 h 341702"/>
                <a:gd name="connsiteX10" fmla="*/ 163534 w 364413"/>
                <a:gd name="connsiteY10" fmla="*/ 183276 h 341702"/>
                <a:gd name="connsiteX11" fmla="*/ 147440 w 364413"/>
                <a:gd name="connsiteY11" fmla="*/ 169238 h 341702"/>
                <a:gd name="connsiteX12" fmla="*/ 19224 w 364413"/>
                <a:gd name="connsiteY12" fmla="*/ 43615 h 341702"/>
                <a:gd name="connsiteX13" fmla="*/ 0 w 364413"/>
                <a:gd name="connsiteY13" fmla="*/ 18669 h 341702"/>
                <a:gd name="connsiteX14" fmla="*/ 18061 w 364413"/>
                <a:gd name="connsiteY14" fmla="*/ 250 h 341702"/>
                <a:gd name="connsiteX15" fmla="*/ 18061 w 364413"/>
                <a:gd name="connsiteY15" fmla="*/ 250 h 341702"/>
                <a:gd name="connsiteX16" fmla="*/ 50697 w 364413"/>
                <a:gd name="connsiteY16" fmla="*/ 6151 h 341702"/>
                <a:gd name="connsiteX17" fmla="*/ 141718 w 364413"/>
                <a:gd name="connsiteY17" fmla="*/ 73300 h 341702"/>
                <a:gd name="connsiteX18" fmla="*/ 193934 w 364413"/>
                <a:gd name="connsiteY18" fmla="*/ 100212 h 341702"/>
                <a:gd name="connsiteX19" fmla="*/ 201176 w 364413"/>
                <a:gd name="connsiteY19" fmla="*/ 111568 h 34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4413" h="341702">
                  <a:moveTo>
                    <a:pt x="201087" y="111389"/>
                  </a:moveTo>
                  <a:cubicBezTo>
                    <a:pt x="200282" y="113445"/>
                    <a:pt x="200372" y="115412"/>
                    <a:pt x="201355" y="117379"/>
                  </a:cubicBezTo>
                  <a:cubicBezTo>
                    <a:pt x="206541" y="122565"/>
                    <a:pt x="216019" y="116664"/>
                    <a:pt x="220042" y="124800"/>
                  </a:cubicBezTo>
                  <a:cubicBezTo>
                    <a:pt x="255449" y="152697"/>
                    <a:pt x="290051" y="181398"/>
                    <a:pt x="319468" y="215911"/>
                  </a:cubicBezTo>
                  <a:cubicBezTo>
                    <a:pt x="331181" y="224316"/>
                    <a:pt x="347722" y="224673"/>
                    <a:pt x="356484" y="237995"/>
                  </a:cubicBezTo>
                  <a:cubicBezTo>
                    <a:pt x="356842" y="239426"/>
                    <a:pt x="357199" y="240857"/>
                    <a:pt x="357646" y="242287"/>
                  </a:cubicBezTo>
                  <a:cubicBezTo>
                    <a:pt x="355769" y="264551"/>
                    <a:pt x="352282" y="286546"/>
                    <a:pt x="359167" y="309078"/>
                  </a:cubicBezTo>
                  <a:cubicBezTo>
                    <a:pt x="361938" y="318108"/>
                    <a:pt x="369538" y="334024"/>
                    <a:pt x="358988" y="337958"/>
                  </a:cubicBezTo>
                  <a:cubicBezTo>
                    <a:pt x="345218" y="343054"/>
                    <a:pt x="327604" y="344574"/>
                    <a:pt x="313835" y="331878"/>
                  </a:cubicBezTo>
                  <a:cubicBezTo>
                    <a:pt x="286653" y="306843"/>
                    <a:pt x="249369" y="293967"/>
                    <a:pt x="228357" y="261511"/>
                  </a:cubicBezTo>
                  <a:cubicBezTo>
                    <a:pt x="195633" y="244612"/>
                    <a:pt x="180969" y="212871"/>
                    <a:pt x="163534" y="183276"/>
                  </a:cubicBezTo>
                  <a:cubicBezTo>
                    <a:pt x="159778" y="176749"/>
                    <a:pt x="154056" y="172457"/>
                    <a:pt x="147440" y="169238"/>
                  </a:cubicBezTo>
                  <a:cubicBezTo>
                    <a:pt x="113374" y="118542"/>
                    <a:pt x="58922" y="88589"/>
                    <a:pt x="19224" y="43615"/>
                  </a:cubicBezTo>
                  <a:cubicBezTo>
                    <a:pt x="12160" y="35657"/>
                    <a:pt x="1788" y="30650"/>
                    <a:pt x="0" y="18669"/>
                  </a:cubicBezTo>
                  <a:cubicBezTo>
                    <a:pt x="715" y="7314"/>
                    <a:pt x="3934" y="-1627"/>
                    <a:pt x="18061" y="250"/>
                  </a:cubicBezTo>
                  <a:lnTo>
                    <a:pt x="18061" y="250"/>
                  </a:lnTo>
                  <a:cubicBezTo>
                    <a:pt x="27896" y="8029"/>
                    <a:pt x="40593" y="-286"/>
                    <a:pt x="50697" y="6151"/>
                  </a:cubicBezTo>
                  <a:cubicBezTo>
                    <a:pt x="88965" y="17775"/>
                    <a:pt x="111139" y="51304"/>
                    <a:pt x="141718" y="73300"/>
                  </a:cubicBezTo>
                  <a:cubicBezTo>
                    <a:pt x="157722" y="84833"/>
                    <a:pt x="167915" y="108081"/>
                    <a:pt x="193934" y="100212"/>
                  </a:cubicBezTo>
                  <a:cubicBezTo>
                    <a:pt x="199656" y="101911"/>
                    <a:pt x="197063" y="108885"/>
                    <a:pt x="201176" y="11156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0" name="Freeform: Shape 29">
              <a:extLst>
                <a:ext uri="{FF2B5EF4-FFF2-40B4-BE49-F238E27FC236}">
                  <a16:creationId xmlns:a16="http://schemas.microsoft.com/office/drawing/2014/main" id="{4260FBFB-858B-542A-623F-37C8D8C23B25}"/>
                </a:ext>
              </a:extLst>
            </p:cNvPr>
            <p:cNvSpPr/>
            <p:nvPr userDrawn="1"/>
          </p:nvSpPr>
          <p:spPr>
            <a:xfrm>
              <a:off x="9349963" y="3121668"/>
              <a:ext cx="265850" cy="259909"/>
            </a:xfrm>
            <a:custGeom>
              <a:avLst/>
              <a:gdLst>
                <a:gd name="connsiteX0" fmla="*/ 179 w 273541"/>
                <a:gd name="connsiteY0" fmla="*/ 241942 h 267428"/>
                <a:gd name="connsiteX1" fmla="*/ 65807 w 273541"/>
                <a:gd name="connsiteY1" fmla="*/ 183735 h 267428"/>
                <a:gd name="connsiteX2" fmla="*/ 115252 w 273541"/>
                <a:gd name="connsiteY2" fmla="*/ 188474 h 267428"/>
                <a:gd name="connsiteX3" fmla="*/ 126965 w 273541"/>
                <a:gd name="connsiteY3" fmla="*/ 185702 h 267428"/>
                <a:gd name="connsiteX4" fmla="*/ 136889 w 273541"/>
                <a:gd name="connsiteY4" fmla="*/ 129283 h 267428"/>
                <a:gd name="connsiteX5" fmla="*/ 143684 w 273541"/>
                <a:gd name="connsiteY5" fmla="*/ 117392 h 267428"/>
                <a:gd name="connsiteX6" fmla="*/ 149407 w 273541"/>
                <a:gd name="connsiteY6" fmla="*/ 126422 h 267428"/>
                <a:gd name="connsiteX7" fmla="*/ 167826 w 273541"/>
                <a:gd name="connsiteY7" fmla="*/ 130714 h 267428"/>
                <a:gd name="connsiteX8" fmla="*/ 198583 w 273541"/>
                <a:gd name="connsiteY8" fmla="*/ 36832 h 267428"/>
                <a:gd name="connsiteX9" fmla="*/ 226837 w 273541"/>
                <a:gd name="connsiteY9" fmla="*/ 11528 h 267428"/>
                <a:gd name="connsiteX10" fmla="*/ 239444 w 273541"/>
                <a:gd name="connsiteY10" fmla="*/ 1872 h 267428"/>
                <a:gd name="connsiteX11" fmla="*/ 258131 w 273541"/>
                <a:gd name="connsiteY11" fmla="*/ 41660 h 267428"/>
                <a:gd name="connsiteX12" fmla="*/ 260813 w 273541"/>
                <a:gd name="connsiteY12" fmla="*/ 94592 h 267428"/>
                <a:gd name="connsiteX13" fmla="*/ 252230 w 273541"/>
                <a:gd name="connsiteY13" fmla="*/ 106662 h 267428"/>
                <a:gd name="connsiteX14" fmla="*/ 265910 w 273541"/>
                <a:gd name="connsiteY14" fmla="*/ 183109 h 267428"/>
                <a:gd name="connsiteX15" fmla="*/ 257863 w 273541"/>
                <a:gd name="connsiteY15" fmla="*/ 211721 h 267428"/>
                <a:gd name="connsiteX16" fmla="*/ 189106 w 273541"/>
                <a:gd name="connsiteY16" fmla="*/ 227904 h 267428"/>
                <a:gd name="connsiteX17" fmla="*/ 177482 w 273541"/>
                <a:gd name="connsiteY17" fmla="*/ 223165 h 267428"/>
                <a:gd name="connsiteX18" fmla="*/ 180522 w 273541"/>
                <a:gd name="connsiteY18" fmla="*/ 236756 h 267428"/>
                <a:gd name="connsiteX19" fmla="*/ 180522 w 273541"/>
                <a:gd name="connsiteY19" fmla="*/ 239081 h 267428"/>
                <a:gd name="connsiteX20" fmla="*/ 153162 w 273541"/>
                <a:gd name="connsiteY20" fmla="*/ 267067 h 267428"/>
                <a:gd name="connsiteX21" fmla="*/ 122941 w 273541"/>
                <a:gd name="connsiteY21" fmla="*/ 234968 h 267428"/>
                <a:gd name="connsiteX22" fmla="*/ 70635 w 273541"/>
                <a:gd name="connsiteY22" fmla="*/ 234610 h 267428"/>
                <a:gd name="connsiteX23" fmla="*/ 11802 w 273541"/>
                <a:gd name="connsiteY23" fmla="*/ 248558 h 267428"/>
                <a:gd name="connsiteX24" fmla="*/ 0 w 273541"/>
                <a:gd name="connsiteY24" fmla="*/ 241763 h 2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3541" h="267428">
                  <a:moveTo>
                    <a:pt x="179" y="241942"/>
                  </a:moveTo>
                  <a:cubicBezTo>
                    <a:pt x="6080" y="210827"/>
                    <a:pt x="37463" y="181500"/>
                    <a:pt x="65807" y="183735"/>
                  </a:cubicBezTo>
                  <a:cubicBezTo>
                    <a:pt x="82080" y="185076"/>
                    <a:pt x="100052" y="172469"/>
                    <a:pt x="115252" y="188474"/>
                  </a:cubicBezTo>
                  <a:cubicBezTo>
                    <a:pt x="116682" y="189904"/>
                    <a:pt x="122941" y="186686"/>
                    <a:pt x="126965" y="185702"/>
                  </a:cubicBezTo>
                  <a:cubicBezTo>
                    <a:pt x="113374" y="163975"/>
                    <a:pt x="143595" y="150027"/>
                    <a:pt x="136889" y="129283"/>
                  </a:cubicBezTo>
                  <a:cubicBezTo>
                    <a:pt x="135101" y="123829"/>
                    <a:pt x="136263" y="118107"/>
                    <a:pt x="143684" y="117392"/>
                  </a:cubicBezTo>
                  <a:cubicBezTo>
                    <a:pt x="150658" y="116766"/>
                    <a:pt x="148870" y="122756"/>
                    <a:pt x="149407" y="126422"/>
                  </a:cubicBezTo>
                  <a:cubicBezTo>
                    <a:pt x="152000" y="143947"/>
                    <a:pt x="157812" y="138493"/>
                    <a:pt x="167826" y="130714"/>
                  </a:cubicBezTo>
                  <a:cubicBezTo>
                    <a:pt x="199477" y="105947"/>
                    <a:pt x="207971" y="74921"/>
                    <a:pt x="198583" y="36832"/>
                  </a:cubicBezTo>
                  <a:cubicBezTo>
                    <a:pt x="192592" y="12422"/>
                    <a:pt x="212978" y="15105"/>
                    <a:pt x="226837" y="11528"/>
                  </a:cubicBezTo>
                  <a:cubicBezTo>
                    <a:pt x="233096" y="11081"/>
                    <a:pt x="227106" y="-5460"/>
                    <a:pt x="239444" y="1872"/>
                  </a:cubicBezTo>
                  <a:cubicBezTo>
                    <a:pt x="239176" y="18234"/>
                    <a:pt x="245971" y="31020"/>
                    <a:pt x="258131" y="41660"/>
                  </a:cubicBezTo>
                  <a:cubicBezTo>
                    <a:pt x="277176" y="58201"/>
                    <a:pt x="279143" y="76352"/>
                    <a:pt x="260813" y="94592"/>
                  </a:cubicBezTo>
                  <a:cubicBezTo>
                    <a:pt x="256879" y="98436"/>
                    <a:pt x="249726" y="103533"/>
                    <a:pt x="252230" y="106662"/>
                  </a:cubicBezTo>
                  <a:cubicBezTo>
                    <a:pt x="271275" y="129999"/>
                    <a:pt x="251604" y="159862"/>
                    <a:pt x="265910" y="183109"/>
                  </a:cubicBezTo>
                  <a:cubicBezTo>
                    <a:pt x="274494" y="197057"/>
                    <a:pt x="265463" y="210469"/>
                    <a:pt x="257863" y="211721"/>
                  </a:cubicBezTo>
                  <a:cubicBezTo>
                    <a:pt x="234437" y="215476"/>
                    <a:pt x="214945" y="235951"/>
                    <a:pt x="189106" y="227904"/>
                  </a:cubicBezTo>
                  <a:cubicBezTo>
                    <a:pt x="185261" y="226205"/>
                    <a:pt x="180969" y="225669"/>
                    <a:pt x="177482" y="223165"/>
                  </a:cubicBezTo>
                  <a:cubicBezTo>
                    <a:pt x="175783" y="228262"/>
                    <a:pt x="180254" y="232107"/>
                    <a:pt x="180522" y="236756"/>
                  </a:cubicBezTo>
                  <a:lnTo>
                    <a:pt x="180522" y="239081"/>
                  </a:lnTo>
                  <a:cubicBezTo>
                    <a:pt x="168630" y="245697"/>
                    <a:pt x="158706" y="254281"/>
                    <a:pt x="153162" y="267067"/>
                  </a:cubicBezTo>
                  <a:cubicBezTo>
                    <a:pt x="128127" y="270464"/>
                    <a:pt x="129379" y="249184"/>
                    <a:pt x="122941" y="234968"/>
                  </a:cubicBezTo>
                  <a:cubicBezTo>
                    <a:pt x="105595" y="219052"/>
                    <a:pt x="88070" y="228262"/>
                    <a:pt x="70635" y="234610"/>
                  </a:cubicBezTo>
                  <a:cubicBezTo>
                    <a:pt x="49892" y="234610"/>
                    <a:pt x="34871" y="258483"/>
                    <a:pt x="11802" y="248558"/>
                  </a:cubicBezTo>
                  <a:cubicBezTo>
                    <a:pt x="7153" y="247485"/>
                    <a:pt x="3040" y="245608"/>
                    <a:pt x="0" y="24176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1" name="Freeform: Shape 30">
              <a:extLst>
                <a:ext uri="{FF2B5EF4-FFF2-40B4-BE49-F238E27FC236}">
                  <a16:creationId xmlns:a16="http://schemas.microsoft.com/office/drawing/2014/main" id="{3BCCC814-8075-6CA4-D0C3-DE8662DD69AE}"/>
                </a:ext>
              </a:extLst>
            </p:cNvPr>
            <p:cNvSpPr/>
            <p:nvPr userDrawn="1"/>
          </p:nvSpPr>
          <p:spPr>
            <a:xfrm>
              <a:off x="7033533" y="1487800"/>
              <a:ext cx="319944" cy="226068"/>
            </a:xfrm>
            <a:custGeom>
              <a:avLst/>
              <a:gdLst>
                <a:gd name="connsiteX0" fmla="*/ 0 w 329200"/>
                <a:gd name="connsiteY0" fmla="*/ 195734 h 232608"/>
                <a:gd name="connsiteX1" fmla="*/ 30668 w 329200"/>
                <a:gd name="connsiteY1" fmla="*/ 159433 h 232608"/>
                <a:gd name="connsiteX2" fmla="*/ 36212 w 329200"/>
                <a:gd name="connsiteY2" fmla="*/ 156393 h 232608"/>
                <a:gd name="connsiteX3" fmla="*/ 38626 w 329200"/>
                <a:gd name="connsiteY3" fmla="*/ 121255 h 232608"/>
                <a:gd name="connsiteX4" fmla="*/ 69116 w 329200"/>
                <a:gd name="connsiteY4" fmla="*/ 102299 h 232608"/>
                <a:gd name="connsiteX5" fmla="*/ 80381 w 329200"/>
                <a:gd name="connsiteY5" fmla="*/ 91749 h 232608"/>
                <a:gd name="connsiteX6" fmla="*/ 195007 w 329200"/>
                <a:gd name="connsiteY6" fmla="*/ 47222 h 232608"/>
                <a:gd name="connsiteX7" fmla="*/ 269934 w 329200"/>
                <a:gd name="connsiteY7" fmla="*/ 12262 h 232608"/>
                <a:gd name="connsiteX8" fmla="*/ 328409 w 329200"/>
                <a:gd name="connsiteY8" fmla="*/ 25852 h 232608"/>
                <a:gd name="connsiteX9" fmla="*/ 304983 w 329200"/>
                <a:gd name="connsiteY9" fmla="*/ 59203 h 232608"/>
                <a:gd name="connsiteX10" fmla="*/ 184277 w 329200"/>
                <a:gd name="connsiteY10" fmla="*/ 106949 h 232608"/>
                <a:gd name="connsiteX11" fmla="*/ 156113 w 329200"/>
                <a:gd name="connsiteY11" fmla="*/ 128050 h 232608"/>
                <a:gd name="connsiteX12" fmla="*/ 115609 w 329200"/>
                <a:gd name="connsiteY12" fmla="*/ 158986 h 232608"/>
                <a:gd name="connsiteX13" fmla="*/ 85835 w 329200"/>
                <a:gd name="connsiteY13" fmla="*/ 195645 h 232608"/>
                <a:gd name="connsiteX14" fmla="*/ 73049 w 329200"/>
                <a:gd name="connsiteY14" fmla="*/ 215494 h 232608"/>
                <a:gd name="connsiteX15" fmla="*/ 70725 w 329200"/>
                <a:gd name="connsiteY15" fmla="*/ 221396 h 232608"/>
                <a:gd name="connsiteX16" fmla="*/ 59727 w 329200"/>
                <a:gd name="connsiteY16" fmla="*/ 230873 h 232608"/>
                <a:gd name="connsiteX17" fmla="*/ 0 w 329200"/>
                <a:gd name="connsiteY17" fmla="*/ 195913 h 232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200" h="232608">
                  <a:moveTo>
                    <a:pt x="0" y="195734"/>
                  </a:moveTo>
                  <a:cubicBezTo>
                    <a:pt x="7958" y="181786"/>
                    <a:pt x="24946" y="175349"/>
                    <a:pt x="30668" y="159433"/>
                  </a:cubicBezTo>
                  <a:cubicBezTo>
                    <a:pt x="31205" y="157913"/>
                    <a:pt x="34424" y="157466"/>
                    <a:pt x="36212" y="156393"/>
                  </a:cubicBezTo>
                  <a:cubicBezTo>
                    <a:pt x="54094" y="145932"/>
                    <a:pt x="19939" y="131984"/>
                    <a:pt x="38626" y="121255"/>
                  </a:cubicBezTo>
                  <a:cubicBezTo>
                    <a:pt x="48819" y="115353"/>
                    <a:pt x="69473" y="126530"/>
                    <a:pt x="69116" y="102299"/>
                  </a:cubicBezTo>
                  <a:cubicBezTo>
                    <a:pt x="69116" y="98723"/>
                    <a:pt x="75821" y="93269"/>
                    <a:pt x="80381" y="91749"/>
                  </a:cubicBezTo>
                  <a:cubicBezTo>
                    <a:pt x="119186" y="78963"/>
                    <a:pt x="150122" y="48921"/>
                    <a:pt x="195007" y="47222"/>
                  </a:cubicBezTo>
                  <a:cubicBezTo>
                    <a:pt x="221473" y="46149"/>
                    <a:pt x="248654" y="34168"/>
                    <a:pt x="269934" y="12262"/>
                  </a:cubicBezTo>
                  <a:cubicBezTo>
                    <a:pt x="291035" y="-9465"/>
                    <a:pt x="321435" y="-703"/>
                    <a:pt x="328409" y="25852"/>
                  </a:cubicBezTo>
                  <a:cubicBezTo>
                    <a:pt x="332522" y="45255"/>
                    <a:pt x="320004" y="54017"/>
                    <a:pt x="304983" y="59203"/>
                  </a:cubicBezTo>
                  <a:cubicBezTo>
                    <a:pt x="263943" y="73241"/>
                    <a:pt x="225764" y="94163"/>
                    <a:pt x="184277" y="106949"/>
                  </a:cubicBezTo>
                  <a:cubicBezTo>
                    <a:pt x="172117" y="110704"/>
                    <a:pt x="163713" y="118840"/>
                    <a:pt x="156113" y="128050"/>
                  </a:cubicBezTo>
                  <a:cubicBezTo>
                    <a:pt x="145026" y="141551"/>
                    <a:pt x="134207" y="154516"/>
                    <a:pt x="115609" y="158986"/>
                  </a:cubicBezTo>
                  <a:cubicBezTo>
                    <a:pt x="97101" y="163367"/>
                    <a:pt x="95402" y="183038"/>
                    <a:pt x="85835" y="195645"/>
                  </a:cubicBezTo>
                  <a:cubicBezTo>
                    <a:pt x="81365" y="202172"/>
                    <a:pt x="76536" y="208431"/>
                    <a:pt x="73049" y="215494"/>
                  </a:cubicBezTo>
                  <a:cubicBezTo>
                    <a:pt x="71351" y="217104"/>
                    <a:pt x="70546" y="219071"/>
                    <a:pt x="70725" y="221396"/>
                  </a:cubicBezTo>
                  <a:cubicBezTo>
                    <a:pt x="67059" y="224525"/>
                    <a:pt x="63393" y="227744"/>
                    <a:pt x="59727" y="230873"/>
                  </a:cubicBezTo>
                  <a:cubicBezTo>
                    <a:pt x="12696" y="235433"/>
                    <a:pt x="9031" y="233287"/>
                    <a:pt x="0" y="19591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2" name="Freeform: Shape 31">
              <a:extLst>
                <a:ext uri="{FF2B5EF4-FFF2-40B4-BE49-F238E27FC236}">
                  <a16:creationId xmlns:a16="http://schemas.microsoft.com/office/drawing/2014/main" id="{956A78DD-14F1-A80A-15E6-4EA2481F2826}"/>
                </a:ext>
              </a:extLst>
            </p:cNvPr>
            <p:cNvSpPr/>
            <p:nvPr userDrawn="1"/>
          </p:nvSpPr>
          <p:spPr>
            <a:xfrm>
              <a:off x="10873279" y="5472819"/>
              <a:ext cx="163244" cy="228226"/>
            </a:xfrm>
            <a:custGeom>
              <a:avLst/>
              <a:gdLst>
                <a:gd name="connsiteX0" fmla="*/ 157722 w 167968"/>
                <a:gd name="connsiteY0" fmla="*/ 85689 h 234829"/>
                <a:gd name="connsiteX1" fmla="*/ 138051 w 167968"/>
                <a:gd name="connsiteY1" fmla="*/ 130663 h 234829"/>
                <a:gd name="connsiteX2" fmla="*/ 107204 w 167968"/>
                <a:gd name="connsiteY2" fmla="*/ 138174 h 234829"/>
                <a:gd name="connsiteX3" fmla="*/ 40056 w 167968"/>
                <a:gd name="connsiteY3" fmla="*/ 234827 h 234829"/>
                <a:gd name="connsiteX4" fmla="*/ 32634 w 167968"/>
                <a:gd name="connsiteY4" fmla="*/ 229731 h 234829"/>
                <a:gd name="connsiteX5" fmla="*/ 20207 w 167968"/>
                <a:gd name="connsiteY5" fmla="*/ 216677 h 234829"/>
                <a:gd name="connsiteX6" fmla="*/ 12964 w 167968"/>
                <a:gd name="connsiteY6" fmla="*/ 161957 h 234829"/>
                <a:gd name="connsiteX7" fmla="*/ 0 w 167968"/>
                <a:gd name="connsiteY7" fmla="*/ 144701 h 234829"/>
                <a:gd name="connsiteX8" fmla="*/ 2682 w 167968"/>
                <a:gd name="connsiteY8" fmla="*/ 119129 h 234829"/>
                <a:gd name="connsiteX9" fmla="*/ 44527 w 167968"/>
                <a:gd name="connsiteY9" fmla="*/ 65840 h 234829"/>
                <a:gd name="connsiteX10" fmla="*/ 43900 w 167968"/>
                <a:gd name="connsiteY10" fmla="*/ 29896 h 234829"/>
                <a:gd name="connsiteX11" fmla="*/ 59995 w 167968"/>
                <a:gd name="connsiteY11" fmla="*/ 13802 h 234829"/>
                <a:gd name="connsiteX12" fmla="*/ 72065 w 167968"/>
                <a:gd name="connsiteY12" fmla="*/ 17826 h 234829"/>
                <a:gd name="connsiteX13" fmla="*/ 73586 w 167968"/>
                <a:gd name="connsiteY13" fmla="*/ 4503 h 234829"/>
                <a:gd name="connsiteX14" fmla="*/ 91557 w 167968"/>
                <a:gd name="connsiteY14" fmla="*/ 16842 h 234829"/>
                <a:gd name="connsiteX15" fmla="*/ 141449 w 167968"/>
                <a:gd name="connsiteY15" fmla="*/ 54216 h 234829"/>
                <a:gd name="connsiteX16" fmla="*/ 164964 w 167968"/>
                <a:gd name="connsiteY16" fmla="*/ 59670 h 234829"/>
                <a:gd name="connsiteX17" fmla="*/ 157811 w 167968"/>
                <a:gd name="connsiteY17" fmla="*/ 85689 h 23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968" h="234829">
                  <a:moveTo>
                    <a:pt x="157722" y="85689"/>
                  </a:moveTo>
                  <a:cubicBezTo>
                    <a:pt x="149048" y="99727"/>
                    <a:pt x="136442" y="112065"/>
                    <a:pt x="138051" y="130663"/>
                  </a:cubicBezTo>
                  <a:cubicBezTo>
                    <a:pt x="129647" y="140767"/>
                    <a:pt x="115967" y="129411"/>
                    <a:pt x="107204" y="138174"/>
                  </a:cubicBezTo>
                  <a:cubicBezTo>
                    <a:pt x="100678" y="181359"/>
                    <a:pt x="63571" y="203444"/>
                    <a:pt x="40056" y="234827"/>
                  </a:cubicBezTo>
                  <a:cubicBezTo>
                    <a:pt x="40056" y="234917"/>
                    <a:pt x="35228" y="231519"/>
                    <a:pt x="32634" y="229731"/>
                  </a:cubicBezTo>
                  <a:cubicBezTo>
                    <a:pt x="29774" y="224098"/>
                    <a:pt x="16630" y="228301"/>
                    <a:pt x="20207" y="216677"/>
                  </a:cubicBezTo>
                  <a:cubicBezTo>
                    <a:pt x="50875" y="187618"/>
                    <a:pt x="50606" y="187171"/>
                    <a:pt x="12964" y="161957"/>
                  </a:cubicBezTo>
                  <a:cubicBezTo>
                    <a:pt x="7331" y="158202"/>
                    <a:pt x="4292" y="150602"/>
                    <a:pt x="0" y="144701"/>
                  </a:cubicBezTo>
                  <a:cubicBezTo>
                    <a:pt x="894" y="136206"/>
                    <a:pt x="1788" y="127623"/>
                    <a:pt x="2682" y="119129"/>
                  </a:cubicBezTo>
                  <a:cubicBezTo>
                    <a:pt x="16630" y="101336"/>
                    <a:pt x="30578" y="83632"/>
                    <a:pt x="44527" y="65840"/>
                  </a:cubicBezTo>
                  <a:cubicBezTo>
                    <a:pt x="41844" y="53948"/>
                    <a:pt x="43454" y="41877"/>
                    <a:pt x="43900" y="29896"/>
                  </a:cubicBezTo>
                  <a:cubicBezTo>
                    <a:pt x="47208" y="22475"/>
                    <a:pt x="47208" y="11745"/>
                    <a:pt x="59995" y="13802"/>
                  </a:cubicBezTo>
                  <a:cubicBezTo>
                    <a:pt x="64734" y="13355"/>
                    <a:pt x="66880" y="22296"/>
                    <a:pt x="72065" y="17826"/>
                  </a:cubicBezTo>
                  <a:cubicBezTo>
                    <a:pt x="75910" y="14517"/>
                    <a:pt x="76446" y="9331"/>
                    <a:pt x="73586" y="4503"/>
                  </a:cubicBezTo>
                  <a:cubicBezTo>
                    <a:pt x="90841" y="-7835"/>
                    <a:pt x="88696" y="8169"/>
                    <a:pt x="91557" y="16842"/>
                  </a:cubicBezTo>
                  <a:cubicBezTo>
                    <a:pt x="94418" y="65750"/>
                    <a:pt x="94418" y="65482"/>
                    <a:pt x="141449" y="54216"/>
                  </a:cubicBezTo>
                  <a:cubicBezTo>
                    <a:pt x="149138" y="52338"/>
                    <a:pt x="158795" y="50908"/>
                    <a:pt x="164964" y="59670"/>
                  </a:cubicBezTo>
                  <a:cubicBezTo>
                    <a:pt x="170597" y="70578"/>
                    <a:pt x="168362" y="79251"/>
                    <a:pt x="157811" y="8568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3" name="Freeform: Shape 32">
              <a:extLst>
                <a:ext uri="{FF2B5EF4-FFF2-40B4-BE49-F238E27FC236}">
                  <a16:creationId xmlns:a16="http://schemas.microsoft.com/office/drawing/2014/main" id="{AA94A6A9-42E2-9393-10ED-ED7DE5DCDFC7}"/>
                </a:ext>
              </a:extLst>
            </p:cNvPr>
            <p:cNvSpPr/>
            <p:nvPr userDrawn="1"/>
          </p:nvSpPr>
          <p:spPr>
            <a:xfrm>
              <a:off x="6068751" y="1406932"/>
              <a:ext cx="207296" cy="168212"/>
            </a:xfrm>
            <a:custGeom>
              <a:avLst/>
              <a:gdLst>
                <a:gd name="connsiteX0" fmla="*/ 105016 w 213293"/>
                <a:gd name="connsiteY0" fmla="*/ 171380 h 173078"/>
                <a:gd name="connsiteX1" fmla="*/ 97148 w 213293"/>
                <a:gd name="connsiteY1" fmla="*/ 155554 h 173078"/>
                <a:gd name="connsiteX2" fmla="*/ 96969 w 213293"/>
                <a:gd name="connsiteY2" fmla="*/ 128373 h 173078"/>
                <a:gd name="connsiteX3" fmla="*/ 89727 w 213293"/>
                <a:gd name="connsiteY3" fmla="*/ 121220 h 173078"/>
                <a:gd name="connsiteX4" fmla="*/ 78908 w 213293"/>
                <a:gd name="connsiteY4" fmla="*/ 116660 h 173078"/>
                <a:gd name="connsiteX5" fmla="*/ 112973 w 213293"/>
                <a:gd name="connsiteY5" fmla="*/ 77140 h 173078"/>
                <a:gd name="connsiteX6" fmla="*/ 125402 w 213293"/>
                <a:gd name="connsiteY6" fmla="*/ 65159 h 173078"/>
                <a:gd name="connsiteX7" fmla="*/ 104837 w 213293"/>
                <a:gd name="connsiteY7" fmla="*/ 54251 h 173078"/>
                <a:gd name="connsiteX8" fmla="*/ 67195 w 213293"/>
                <a:gd name="connsiteY8" fmla="*/ 97258 h 173078"/>
                <a:gd name="connsiteX9" fmla="*/ 12207 w 213293"/>
                <a:gd name="connsiteY9" fmla="*/ 74190 h 173078"/>
                <a:gd name="connsiteX10" fmla="*/ 6038 w 213293"/>
                <a:gd name="connsiteY10" fmla="*/ 27338 h 173078"/>
                <a:gd name="connsiteX11" fmla="*/ 31252 w 213293"/>
                <a:gd name="connsiteY11" fmla="*/ 13568 h 173078"/>
                <a:gd name="connsiteX12" fmla="*/ 94018 w 213293"/>
                <a:gd name="connsiteY12" fmla="*/ 22688 h 173078"/>
                <a:gd name="connsiteX13" fmla="*/ 104390 w 213293"/>
                <a:gd name="connsiteY13" fmla="*/ 6952 h 173078"/>
                <a:gd name="connsiteX14" fmla="*/ 155891 w 213293"/>
                <a:gd name="connsiteY14" fmla="*/ 4896 h 173078"/>
                <a:gd name="connsiteX15" fmla="*/ 155623 w 213293"/>
                <a:gd name="connsiteY15" fmla="*/ 4627 h 173078"/>
                <a:gd name="connsiteX16" fmla="*/ 156964 w 213293"/>
                <a:gd name="connsiteY16" fmla="*/ 17413 h 173078"/>
                <a:gd name="connsiteX17" fmla="*/ 213293 w 213293"/>
                <a:gd name="connsiteY17" fmla="*/ 39140 h 173078"/>
                <a:gd name="connsiteX18" fmla="*/ 165190 w 213293"/>
                <a:gd name="connsiteY18" fmla="*/ 61314 h 173078"/>
                <a:gd name="connsiteX19" fmla="*/ 152851 w 213293"/>
                <a:gd name="connsiteY19" fmla="*/ 120415 h 173078"/>
                <a:gd name="connsiteX20" fmla="*/ 107519 w 213293"/>
                <a:gd name="connsiteY20" fmla="*/ 173079 h 173078"/>
                <a:gd name="connsiteX21" fmla="*/ 106804 w 213293"/>
                <a:gd name="connsiteY21" fmla="*/ 171559 h 173078"/>
                <a:gd name="connsiteX22" fmla="*/ 105106 w 213293"/>
                <a:gd name="connsiteY22" fmla="*/ 171559 h 17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3293" h="173078">
                  <a:moveTo>
                    <a:pt x="105016" y="171380"/>
                  </a:moveTo>
                  <a:cubicBezTo>
                    <a:pt x="103317" y="165568"/>
                    <a:pt x="104211" y="157968"/>
                    <a:pt x="97148" y="155554"/>
                  </a:cubicBezTo>
                  <a:cubicBezTo>
                    <a:pt x="70861" y="146434"/>
                    <a:pt x="88833" y="137404"/>
                    <a:pt x="96969" y="128373"/>
                  </a:cubicBezTo>
                  <a:cubicBezTo>
                    <a:pt x="102244" y="118180"/>
                    <a:pt x="97237" y="118359"/>
                    <a:pt x="89727" y="121220"/>
                  </a:cubicBezTo>
                  <a:cubicBezTo>
                    <a:pt x="85346" y="121041"/>
                    <a:pt x="75957" y="125601"/>
                    <a:pt x="78908" y="116660"/>
                  </a:cubicBezTo>
                  <a:cubicBezTo>
                    <a:pt x="84630" y="99493"/>
                    <a:pt x="91246" y="81700"/>
                    <a:pt x="112973" y="77140"/>
                  </a:cubicBezTo>
                  <a:cubicBezTo>
                    <a:pt x="118785" y="75978"/>
                    <a:pt x="131571" y="77945"/>
                    <a:pt x="125402" y="65159"/>
                  </a:cubicBezTo>
                  <a:cubicBezTo>
                    <a:pt x="121915" y="57827"/>
                    <a:pt x="115924" y="51926"/>
                    <a:pt x="104837" y="54251"/>
                  </a:cubicBezTo>
                  <a:cubicBezTo>
                    <a:pt x="79444" y="59705"/>
                    <a:pt x="73364" y="65695"/>
                    <a:pt x="67195" y="97258"/>
                  </a:cubicBezTo>
                  <a:cubicBezTo>
                    <a:pt x="46451" y="95470"/>
                    <a:pt x="29731" y="83131"/>
                    <a:pt x="12207" y="74190"/>
                  </a:cubicBezTo>
                  <a:cubicBezTo>
                    <a:pt x="-9610" y="63102"/>
                    <a:pt x="4070" y="43611"/>
                    <a:pt x="6038" y="27338"/>
                  </a:cubicBezTo>
                  <a:cubicBezTo>
                    <a:pt x="8094" y="10350"/>
                    <a:pt x="18376" y="14641"/>
                    <a:pt x="31252" y="13568"/>
                  </a:cubicBezTo>
                  <a:cubicBezTo>
                    <a:pt x="53694" y="11601"/>
                    <a:pt x="73543" y="13390"/>
                    <a:pt x="94018" y="22688"/>
                  </a:cubicBezTo>
                  <a:cubicBezTo>
                    <a:pt x="99115" y="25013"/>
                    <a:pt x="107788" y="16966"/>
                    <a:pt x="104390" y="6952"/>
                  </a:cubicBezTo>
                  <a:cubicBezTo>
                    <a:pt x="121110" y="-3956"/>
                    <a:pt x="138546" y="67"/>
                    <a:pt x="155891" y="4896"/>
                  </a:cubicBezTo>
                  <a:lnTo>
                    <a:pt x="155623" y="4627"/>
                  </a:lnTo>
                  <a:cubicBezTo>
                    <a:pt x="160093" y="8472"/>
                    <a:pt x="159914" y="12764"/>
                    <a:pt x="156964" y="17413"/>
                  </a:cubicBezTo>
                  <a:cubicBezTo>
                    <a:pt x="171538" y="36011"/>
                    <a:pt x="197199" y="24298"/>
                    <a:pt x="213293" y="39140"/>
                  </a:cubicBezTo>
                  <a:cubicBezTo>
                    <a:pt x="206409" y="58721"/>
                    <a:pt x="192639" y="68378"/>
                    <a:pt x="165190" y="61314"/>
                  </a:cubicBezTo>
                  <a:cubicBezTo>
                    <a:pt x="196395" y="92340"/>
                    <a:pt x="164117" y="110938"/>
                    <a:pt x="152851" y="120415"/>
                  </a:cubicBezTo>
                  <a:cubicBezTo>
                    <a:pt x="134164" y="136062"/>
                    <a:pt x="122630" y="155643"/>
                    <a:pt x="107519" y="173079"/>
                  </a:cubicBezTo>
                  <a:lnTo>
                    <a:pt x="106804" y="171559"/>
                  </a:lnTo>
                  <a:lnTo>
                    <a:pt x="105106" y="171559"/>
                  </a:ln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4" name="Freeform: Shape 33">
              <a:extLst>
                <a:ext uri="{FF2B5EF4-FFF2-40B4-BE49-F238E27FC236}">
                  <a16:creationId xmlns:a16="http://schemas.microsoft.com/office/drawing/2014/main" id="{481F4940-50B7-42F2-1D26-84443260C9CB}"/>
                </a:ext>
              </a:extLst>
            </p:cNvPr>
            <p:cNvSpPr/>
            <p:nvPr userDrawn="1"/>
          </p:nvSpPr>
          <p:spPr>
            <a:xfrm>
              <a:off x="6215649" y="1343855"/>
              <a:ext cx="202556" cy="91430"/>
            </a:xfrm>
            <a:custGeom>
              <a:avLst/>
              <a:gdLst>
                <a:gd name="connsiteX0" fmla="*/ 11449 w 208415"/>
                <a:gd name="connsiteY0" fmla="*/ 57192 h 94075"/>
                <a:gd name="connsiteX1" fmla="*/ 183 w 208415"/>
                <a:gd name="connsiteY1" fmla="*/ 43780 h 94075"/>
                <a:gd name="connsiteX2" fmla="*/ 13953 w 208415"/>
                <a:gd name="connsiteY2" fmla="*/ 39757 h 94075"/>
                <a:gd name="connsiteX3" fmla="*/ 30673 w 208415"/>
                <a:gd name="connsiteY3" fmla="*/ 23305 h 94075"/>
                <a:gd name="connsiteX4" fmla="*/ 40150 w 208415"/>
                <a:gd name="connsiteY4" fmla="*/ 11502 h 94075"/>
                <a:gd name="connsiteX5" fmla="*/ 53025 w 208415"/>
                <a:gd name="connsiteY5" fmla="*/ 58 h 94075"/>
                <a:gd name="connsiteX6" fmla="*/ 67958 w 208415"/>
                <a:gd name="connsiteY6" fmla="*/ 12754 h 94075"/>
                <a:gd name="connsiteX7" fmla="*/ 88790 w 208415"/>
                <a:gd name="connsiteY7" fmla="*/ 31620 h 94075"/>
                <a:gd name="connsiteX8" fmla="*/ 95764 w 208415"/>
                <a:gd name="connsiteY8" fmla="*/ 24825 h 94075"/>
                <a:gd name="connsiteX9" fmla="*/ 103543 w 208415"/>
                <a:gd name="connsiteY9" fmla="*/ 12844 h 94075"/>
                <a:gd name="connsiteX10" fmla="*/ 194564 w 208415"/>
                <a:gd name="connsiteY10" fmla="*/ 35822 h 94075"/>
                <a:gd name="connsiteX11" fmla="*/ 206992 w 208415"/>
                <a:gd name="connsiteY11" fmla="*/ 36627 h 94075"/>
                <a:gd name="connsiteX12" fmla="*/ 168634 w 208415"/>
                <a:gd name="connsiteY12" fmla="*/ 86787 h 94075"/>
                <a:gd name="connsiteX13" fmla="*/ 59821 w 208415"/>
                <a:gd name="connsiteY13" fmla="*/ 83747 h 94075"/>
                <a:gd name="connsiteX14" fmla="*/ 55976 w 208415"/>
                <a:gd name="connsiteY14" fmla="*/ 78829 h 94075"/>
                <a:gd name="connsiteX15" fmla="*/ 96032 w 208415"/>
                <a:gd name="connsiteY15" fmla="*/ 64971 h 94075"/>
                <a:gd name="connsiteX16" fmla="*/ 24235 w 208415"/>
                <a:gd name="connsiteY16" fmla="*/ 77131 h 94075"/>
                <a:gd name="connsiteX17" fmla="*/ 11360 w 208415"/>
                <a:gd name="connsiteY17" fmla="*/ 57192 h 9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8415" h="94075">
                  <a:moveTo>
                    <a:pt x="11449" y="57192"/>
                  </a:moveTo>
                  <a:cubicBezTo>
                    <a:pt x="5995" y="54062"/>
                    <a:pt x="-1247" y="50844"/>
                    <a:pt x="183" y="43780"/>
                  </a:cubicBezTo>
                  <a:cubicBezTo>
                    <a:pt x="1524" y="37074"/>
                    <a:pt x="10018" y="38058"/>
                    <a:pt x="13953" y="39757"/>
                  </a:cubicBezTo>
                  <a:cubicBezTo>
                    <a:pt x="34786" y="49055"/>
                    <a:pt x="32908" y="36627"/>
                    <a:pt x="30673" y="23305"/>
                  </a:cubicBezTo>
                  <a:cubicBezTo>
                    <a:pt x="33802" y="19371"/>
                    <a:pt x="37021" y="15437"/>
                    <a:pt x="40150" y="11502"/>
                  </a:cubicBezTo>
                  <a:cubicBezTo>
                    <a:pt x="42028" y="4975"/>
                    <a:pt x="46856" y="1757"/>
                    <a:pt x="53025" y="58"/>
                  </a:cubicBezTo>
                  <a:cubicBezTo>
                    <a:pt x="62146" y="-568"/>
                    <a:pt x="66884" y="3903"/>
                    <a:pt x="67958" y="12754"/>
                  </a:cubicBezTo>
                  <a:cubicBezTo>
                    <a:pt x="68851" y="25808"/>
                    <a:pt x="80296" y="27150"/>
                    <a:pt x="88790" y="31620"/>
                  </a:cubicBezTo>
                  <a:cubicBezTo>
                    <a:pt x="97553" y="36448"/>
                    <a:pt x="97910" y="31978"/>
                    <a:pt x="95764" y="24825"/>
                  </a:cubicBezTo>
                  <a:cubicBezTo>
                    <a:pt x="94959" y="18387"/>
                    <a:pt x="98536" y="11502"/>
                    <a:pt x="103543" y="12844"/>
                  </a:cubicBezTo>
                  <a:cubicBezTo>
                    <a:pt x="133854" y="20712"/>
                    <a:pt x="168813" y="10430"/>
                    <a:pt x="194564" y="35822"/>
                  </a:cubicBezTo>
                  <a:cubicBezTo>
                    <a:pt x="198677" y="36091"/>
                    <a:pt x="202879" y="36359"/>
                    <a:pt x="206992" y="36627"/>
                  </a:cubicBezTo>
                  <a:cubicBezTo>
                    <a:pt x="213877" y="55314"/>
                    <a:pt x="194922" y="84999"/>
                    <a:pt x="168634" y="86787"/>
                  </a:cubicBezTo>
                  <a:cubicBezTo>
                    <a:pt x="132602" y="89291"/>
                    <a:pt x="95406" y="103507"/>
                    <a:pt x="59821" y="83747"/>
                  </a:cubicBezTo>
                  <a:cubicBezTo>
                    <a:pt x="58122" y="82853"/>
                    <a:pt x="57228" y="80528"/>
                    <a:pt x="55976" y="78829"/>
                  </a:cubicBezTo>
                  <a:cubicBezTo>
                    <a:pt x="62503" y="65149"/>
                    <a:pt x="77077" y="72034"/>
                    <a:pt x="96032" y="64971"/>
                  </a:cubicBezTo>
                  <a:cubicBezTo>
                    <a:pt x="63665" y="56387"/>
                    <a:pt x="43995" y="66759"/>
                    <a:pt x="24235" y="77131"/>
                  </a:cubicBezTo>
                  <a:cubicBezTo>
                    <a:pt x="8409" y="77935"/>
                    <a:pt x="18870" y="61752"/>
                    <a:pt x="11360" y="5719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5" name="Freeform: Shape 34">
              <a:extLst>
                <a:ext uri="{FF2B5EF4-FFF2-40B4-BE49-F238E27FC236}">
                  <a16:creationId xmlns:a16="http://schemas.microsoft.com/office/drawing/2014/main" id="{3BADE0F2-9F28-B812-4685-20244AA23F7E}"/>
                </a:ext>
              </a:extLst>
            </p:cNvPr>
            <p:cNvSpPr/>
            <p:nvPr userDrawn="1"/>
          </p:nvSpPr>
          <p:spPr>
            <a:xfrm>
              <a:off x="9503076" y="2961232"/>
              <a:ext cx="169276" cy="133317"/>
            </a:xfrm>
            <a:custGeom>
              <a:avLst/>
              <a:gdLst>
                <a:gd name="connsiteX0" fmla="*/ 165054 w 174173"/>
                <a:gd name="connsiteY0" fmla="*/ 67435 h 137175"/>
                <a:gd name="connsiteX1" fmla="*/ 174174 w 174173"/>
                <a:gd name="connsiteY1" fmla="*/ 85496 h 137175"/>
                <a:gd name="connsiteX2" fmla="*/ 140644 w 174173"/>
                <a:gd name="connsiteY2" fmla="*/ 96046 h 137175"/>
                <a:gd name="connsiteX3" fmla="*/ 117487 w 174173"/>
                <a:gd name="connsiteY3" fmla="*/ 137176 h 137175"/>
                <a:gd name="connsiteX4" fmla="*/ 81901 w 174173"/>
                <a:gd name="connsiteY4" fmla="*/ 112319 h 137175"/>
                <a:gd name="connsiteX5" fmla="*/ 48372 w 174173"/>
                <a:gd name="connsiteY5" fmla="*/ 118131 h 137175"/>
                <a:gd name="connsiteX6" fmla="*/ 37196 w 174173"/>
                <a:gd name="connsiteY6" fmla="*/ 125373 h 137175"/>
                <a:gd name="connsiteX7" fmla="*/ 25393 w 174173"/>
                <a:gd name="connsiteY7" fmla="*/ 131453 h 137175"/>
                <a:gd name="connsiteX8" fmla="*/ 20476 w 174173"/>
                <a:gd name="connsiteY8" fmla="*/ 127072 h 137175"/>
                <a:gd name="connsiteX9" fmla="*/ 0 w 174173"/>
                <a:gd name="connsiteY9" fmla="*/ 107491 h 137175"/>
                <a:gd name="connsiteX10" fmla="*/ 25840 w 174173"/>
                <a:gd name="connsiteY10" fmla="*/ 80578 h 137175"/>
                <a:gd name="connsiteX11" fmla="*/ 44169 w 174173"/>
                <a:gd name="connsiteY11" fmla="*/ 71011 h 137175"/>
                <a:gd name="connsiteX12" fmla="*/ 45600 w 174173"/>
                <a:gd name="connsiteY12" fmla="*/ 21388 h 137175"/>
                <a:gd name="connsiteX13" fmla="*/ 41577 w 174173"/>
                <a:gd name="connsiteY13" fmla="*/ 3058 h 137175"/>
                <a:gd name="connsiteX14" fmla="*/ 59995 w 174173"/>
                <a:gd name="connsiteY14" fmla="*/ 9407 h 137175"/>
                <a:gd name="connsiteX15" fmla="*/ 120616 w 174173"/>
                <a:gd name="connsiteY15" fmla="*/ 50894 h 137175"/>
                <a:gd name="connsiteX16" fmla="*/ 154950 w 174173"/>
                <a:gd name="connsiteY16" fmla="*/ 47228 h 137175"/>
                <a:gd name="connsiteX17" fmla="*/ 165054 w 174173"/>
                <a:gd name="connsiteY17" fmla="*/ 67345 h 13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4173" h="137175">
                  <a:moveTo>
                    <a:pt x="165054" y="67435"/>
                  </a:moveTo>
                  <a:lnTo>
                    <a:pt x="174174" y="85496"/>
                  </a:lnTo>
                  <a:cubicBezTo>
                    <a:pt x="162997" y="89251"/>
                    <a:pt x="151553" y="96672"/>
                    <a:pt x="140644" y="96046"/>
                  </a:cubicBezTo>
                  <a:cubicBezTo>
                    <a:pt x="106668" y="94079"/>
                    <a:pt x="99336" y="106865"/>
                    <a:pt x="117487" y="137176"/>
                  </a:cubicBezTo>
                  <a:cubicBezTo>
                    <a:pt x="101214" y="131006"/>
                    <a:pt x="89233" y="124837"/>
                    <a:pt x="81901" y="112319"/>
                  </a:cubicBezTo>
                  <a:cubicBezTo>
                    <a:pt x="68668" y="102395"/>
                    <a:pt x="59280" y="114912"/>
                    <a:pt x="48372" y="118131"/>
                  </a:cubicBezTo>
                  <a:cubicBezTo>
                    <a:pt x="44616" y="120545"/>
                    <a:pt x="40951" y="122959"/>
                    <a:pt x="37196" y="125373"/>
                  </a:cubicBezTo>
                  <a:cubicBezTo>
                    <a:pt x="34424" y="129665"/>
                    <a:pt x="31830" y="134314"/>
                    <a:pt x="25393" y="131453"/>
                  </a:cubicBezTo>
                  <a:cubicBezTo>
                    <a:pt x="23784" y="130023"/>
                    <a:pt x="22085" y="128592"/>
                    <a:pt x="20476" y="127072"/>
                  </a:cubicBezTo>
                  <a:cubicBezTo>
                    <a:pt x="13680" y="120545"/>
                    <a:pt x="6795" y="114018"/>
                    <a:pt x="0" y="107491"/>
                  </a:cubicBezTo>
                  <a:cubicBezTo>
                    <a:pt x="20386" y="109726"/>
                    <a:pt x="13770" y="86122"/>
                    <a:pt x="25840" y="80578"/>
                  </a:cubicBezTo>
                  <a:cubicBezTo>
                    <a:pt x="32367" y="77627"/>
                    <a:pt x="48193" y="85317"/>
                    <a:pt x="44169" y="71011"/>
                  </a:cubicBezTo>
                  <a:cubicBezTo>
                    <a:pt x="39252" y="53486"/>
                    <a:pt x="66880" y="38376"/>
                    <a:pt x="45600" y="21388"/>
                  </a:cubicBezTo>
                  <a:cubicBezTo>
                    <a:pt x="40146" y="17006"/>
                    <a:pt x="32188" y="11016"/>
                    <a:pt x="41577" y="3058"/>
                  </a:cubicBezTo>
                  <a:cubicBezTo>
                    <a:pt x="50607" y="-4631"/>
                    <a:pt x="56151" y="3952"/>
                    <a:pt x="59995" y="9407"/>
                  </a:cubicBezTo>
                  <a:cubicBezTo>
                    <a:pt x="75284" y="30955"/>
                    <a:pt x="97995" y="39717"/>
                    <a:pt x="120616" y="50894"/>
                  </a:cubicBezTo>
                  <a:cubicBezTo>
                    <a:pt x="135727" y="58404"/>
                    <a:pt x="144221" y="55006"/>
                    <a:pt x="154950" y="47228"/>
                  </a:cubicBezTo>
                  <a:cubicBezTo>
                    <a:pt x="171670" y="47228"/>
                    <a:pt x="166306" y="58315"/>
                    <a:pt x="165054" y="6734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6" name="Freeform: Shape 35">
              <a:extLst>
                <a:ext uri="{FF2B5EF4-FFF2-40B4-BE49-F238E27FC236}">
                  <a16:creationId xmlns:a16="http://schemas.microsoft.com/office/drawing/2014/main" id="{ED9C8B81-54AC-915F-B45D-118FA35B3D57}"/>
                </a:ext>
              </a:extLst>
            </p:cNvPr>
            <p:cNvSpPr/>
            <p:nvPr userDrawn="1"/>
          </p:nvSpPr>
          <p:spPr>
            <a:xfrm>
              <a:off x="3563052" y="3876868"/>
              <a:ext cx="245972" cy="100736"/>
            </a:xfrm>
            <a:custGeom>
              <a:avLst/>
              <a:gdLst>
                <a:gd name="connsiteX0" fmla="*/ 143 w 253088"/>
                <a:gd name="connsiteY0" fmla="*/ 21391 h 103650"/>
                <a:gd name="connsiteX1" fmla="*/ 117630 w 253088"/>
                <a:gd name="connsiteY1" fmla="*/ 16653 h 103650"/>
                <a:gd name="connsiteX2" fmla="*/ 253089 w 253088"/>
                <a:gd name="connsiteY2" fmla="*/ 87824 h 103650"/>
                <a:gd name="connsiteX3" fmla="*/ 216519 w 253088"/>
                <a:gd name="connsiteY3" fmla="*/ 100342 h 103650"/>
                <a:gd name="connsiteX4" fmla="*/ 164124 w 253088"/>
                <a:gd name="connsiteY4" fmla="*/ 93278 h 103650"/>
                <a:gd name="connsiteX5" fmla="*/ 160369 w 253088"/>
                <a:gd name="connsiteY5" fmla="*/ 77542 h 103650"/>
                <a:gd name="connsiteX6" fmla="*/ 63178 w 253088"/>
                <a:gd name="connsiteY6" fmla="*/ 41867 h 103650"/>
                <a:gd name="connsiteX7" fmla="*/ 54237 w 253088"/>
                <a:gd name="connsiteY7" fmla="*/ 39005 h 103650"/>
                <a:gd name="connsiteX8" fmla="*/ 7386 w 253088"/>
                <a:gd name="connsiteY8" fmla="*/ 27829 h 103650"/>
                <a:gd name="connsiteX9" fmla="*/ 143 w 253088"/>
                <a:gd name="connsiteY9" fmla="*/ 21391 h 10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088" h="103650">
                  <a:moveTo>
                    <a:pt x="143" y="21391"/>
                  </a:moveTo>
                  <a:cubicBezTo>
                    <a:pt x="38322" y="-7489"/>
                    <a:pt x="73640" y="-5164"/>
                    <a:pt x="117630" y="16653"/>
                  </a:cubicBezTo>
                  <a:cubicBezTo>
                    <a:pt x="163230" y="39274"/>
                    <a:pt x="207667" y="63415"/>
                    <a:pt x="253089" y="87824"/>
                  </a:cubicBezTo>
                  <a:cubicBezTo>
                    <a:pt x="242270" y="100073"/>
                    <a:pt x="229037" y="99001"/>
                    <a:pt x="216519" y="100342"/>
                  </a:cubicBezTo>
                  <a:cubicBezTo>
                    <a:pt x="198905" y="99180"/>
                    <a:pt x="179324" y="112234"/>
                    <a:pt x="164124" y="93278"/>
                  </a:cubicBezTo>
                  <a:cubicBezTo>
                    <a:pt x="174317" y="85231"/>
                    <a:pt x="167522" y="82459"/>
                    <a:pt x="160369" y="77542"/>
                  </a:cubicBezTo>
                  <a:cubicBezTo>
                    <a:pt x="130952" y="57156"/>
                    <a:pt x="99748" y="42403"/>
                    <a:pt x="63178" y="41867"/>
                  </a:cubicBezTo>
                  <a:cubicBezTo>
                    <a:pt x="60049" y="41867"/>
                    <a:pt x="54774" y="40794"/>
                    <a:pt x="54237" y="39005"/>
                  </a:cubicBezTo>
                  <a:cubicBezTo>
                    <a:pt x="44670" y="9053"/>
                    <a:pt x="24016" y="26756"/>
                    <a:pt x="7386" y="27829"/>
                  </a:cubicBezTo>
                  <a:cubicBezTo>
                    <a:pt x="769" y="30333"/>
                    <a:pt x="-483" y="26935"/>
                    <a:pt x="143" y="2139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7" name="Freeform: Shape 36">
              <a:extLst>
                <a:ext uri="{FF2B5EF4-FFF2-40B4-BE49-F238E27FC236}">
                  <a16:creationId xmlns:a16="http://schemas.microsoft.com/office/drawing/2014/main" id="{1262EF30-9ACF-9425-B276-3A8D323014B1}"/>
                </a:ext>
              </a:extLst>
            </p:cNvPr>
            <p:cNvSpPr/>
            <p:nvPr userDrawn="1"/>
          </p:nvSpPr>
          <p:spPr>
            <a:xfrm>
              <a:off x="3810501" y="3962938"/>
              <a:ext cx="152853" cy="73347"/>
            </a:xfrm>
            <a:custGeom>
              <a:avLst/>
              <a:gdLst>
                <a:gd name="connsiteX0" fmla="*/ 97995 w 157274"/>
                <a:gd name="connsiteY0" fmla="*/ 1768 h 75469"/>
                <a:gd name="connsiteX1" fmla="*/ 157275 w 157274"/>
                <a:gd name="connsiteY1" fmla="*/ 48799 h 75469"/>
                <a:gd name="connsiteX2" fmla="*/ 51054 w 157274"/>
                <a:gd name="connsiteY2" fmla="*/ 67218 h 75469"/>
                <a:gd name="connsiteX3" fmla="*/ 17256 w 157274"/>
                <a:gd name="connsiteY3" fmla="*/ 72761 h 75469"/>
                <a:gd name="connsiteX4" fmla="*/ 358 w 157274"/>
                <a:gd name="connsiteY4" fmla="*/ 64804 h 75469"/>
                <a:gd name="connsiteX5" fmla="*/ 12875 w 157274"/>
                <a:gd name="connsiteY5" fmla="*/ 55415 h 75469"/>
                <a:gd name="connsiteX6" fmla="*/ 38447 w 157274"/>
                <a:gd name="connsiteY6" fmla="*/ 43971 h 75469"/>
                <a:gd name="connsiteX7" fmla="*/ 32278 w 157274"/>
                <a:gd name="connsiteY7" fmla="*/ 15538 h 75469"/>
                <a:gd name="connsiteX8" fmla="*/ 44527 w 157274"/>
                <a:gd name="connsiteY8" fmla="*/ 4630 h 75469"/>
                <a:gd name="connsiteX9" fmla="*/ 97995 w 157274"/>
                <a:gd name="connsiteY9" fmla="*/ 1858 h 7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274" h="75469">
                  <a:moveTo>
                    <a:pt x="97995" y="1768"/>
                  </a:moveTo>
                  <a:cubicBezTo>
                    <a:pt x="117755" y="17415"/>
                    <a:pt x="137515" y="33152"/>
                    <a:pt x="157275" y="48799"/>
                  </a:cubicBezTo>
                  <a:cubicBezTo>
                    <a:pt x="119633" y="46742"/>
                    <a:pt x="88696" y="75533"/>
                    <a:pt x="51054" y="67218"/>
                  </a:cubicBezTo>
                  <a:cubicBezTo>
                    <a:pt x="40772" y="64893"/>
                    <a:pt x="28075" y="62747"/>
                    <a:pt x="17256" y="72761"/>
                  </a:cubicBezTo>
                  <a:cubicBezTo>
                    <a:pt x="10104" y="79378"/>
                    <a:pt x="2235" y="72761"/>
                    <a:pt x="358" y="64804"/>
                  </a:cubicBezTo>
                  <a:cubicBezTo>
                    <a:pt x="-1967" y="54790"/>
                    <a:pt x="7600" y="57561"/>
                    <a:pt x="12875" y="55415"/>
                  </a:cubicBezTo>
                  <a:cubicBezTo>
                    <a:pt x="21816" y="51749"/>
                    <a:pt x="40682" y="65698"/>
                    <a:pt x="38447" y="43971"/>
                  </a:cubicBezTo>
                  <a:cubicBezTo>
                    <a:pt x="37553" y="35655"/>
                    <a:pt x="43365" y="26267"/>
                    <a:pt x="32278" y="15538"/>
                  </a:cubicBezTo>
                  <a:cubicBezTo>
                    <a:pt x="18508" y="2216"/>
                    <a:pt x="39788" y="8385"/>
                    <a:pt x="44527" y="4630"/>
                  </a:cubicBezTo>
                  <a:cubicBezTo>
                    <a:pt x="62678" y="9458"/>
                    <a:pt x="79755" y="-4937"/>
                    <a:pt x="97995" y="185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8" name="Freeform: Shape 37">
              <a:extLst>
                <a:ext uri="{FF2B5EF4-FFF2-40B4-BE49-F238E27FC236}">
                  <a16:creationId xmlns:a16="http://schemas.microsoft.com/office/drawing/2014/main" id="{1475862D-CD71-4ED4-7BA7-6E0B20245C3B}"/>
                </a:ext>
              </a:extLst>
            </p:cNvPr>
            <p:cNvSpPr/>
            <p:nvPr userDrawn="1"/>
          </p:nvSpPr>
          <p:spPr>
            <a:xfrm>
              <a:off x="8090444" y="4127385"/>
              <a:ext cx="70151" cy="105067"/>
            </a:xfrm>
            <a:custGeom>
              <a:avLst/>
              <a:gdLst>
                <a:gd name="connsiteX0" fmla="*/ 72181 w 72180"/>
                <a:gd name="connsiteY0" fmla="*/ 83362 h 108107"/>
                <a:gd name="connsiteX1" fmla="*/ 5301 w 72180"/>
                <a:gd name="connsiteY1" fmla="*/ 76746 h 108107"/>
                <a:gd name="connsiteX2" fmla="*/ 4943 w 72180"/>
                <a:gd name="connsiteY2" fmla="*/ 44200 h 108107"/>
                <a:gd name="connsiteX3" fmla="*/ 6731 w 72180"/>
                <a:gd name="connsiteY3" fmla="*/ 38120 h 108107"/>
                <a:gd name="connsiteX4" fmla="*/ 6195 w 72180"/>
                <a:gd name="connsiteY4" fmla="*/ 1729 h 108107"/>
                <a:gd name="connsiteX5" fmla="*/ 43569 w 72180"/>
                <a:gd name="connsiteY5" fmla="*/ 14157 h 108107"/>
                <a:gd name="connsiteX6" fmla="*/ 72091 w 72180"/>
                <a:gd name="connsiteY6" fmla="*/ 83362 h 1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180" h="108107">
                  <a:moveTo>
                    <a:pt x="72181" y="83362"/>
                  </a:moveTo>
                  <a:cubicBezTo>
                    <a:pt x="40797" y="117428"/>
                    <a:pt x="39545" y="117339"/>
                    <a:pt x="5301" y="76746"/>
                  </a:cubicBezTo>
                  <a:cubicBezTo>
                    <a:pt x="-421" y="65927"/>
                    <a:pt x="1635" y="55108"/>
                    <a:pt x="4943" y="44200"/>
                  </a:cubicBezTo>
                  <a:cubicBezTo>
                    <a:pt x="5569" y="42143"/>
                    <a:pt x="5837" y="39998"/>
                    <a:pt x="6731" y="38120"/>
                  </a:cubicBezTo>
                  <a:cubicBezTo>
                    <a:pt x="13258" y="25513"/>
                    <a:pt x="-10794" y="11028"/>
                    <a:pt x="6195" y="1729"/>
                  </a:cubicBezTo>
                  <a:cubicBezTo>
                    <a:pt x="18802" y="-5155"/>
                    <a:pt x="30694" y="10492"/>
                    <a:pt x="43569" y="14157"/>
                  </a:cubicBezTo>
                  <a:cubicBezTo>
                    <a:pt x="52063" y="37584"/>
                    <a:pt x="71197" y="56717"/>
                    <a:pt x="72091" y="8336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39" name="Freeform: Shape 38">
              <a:extLst>
                <a:ext uri="{FF2B5EF4-FFF2-40B4-BE49-F238E27FC236}">
                  <a16:creationId xmlns:a16="http://schemas.microsoft.com/office/drawing/2014/main" id="{A66A42E3-3523-73CF-540F-391933423226}"/>
                </a:ext>
              </a:extLst>
            </p:cNvPr>
            <p:cNvSpPr/>
            <p:nvPr userDrawn="1"/>
          </p:nvSpPr>
          <p:spPr>
            <a:xfrm>
              <a:off x="9305645" y="3364801"/>
              <a:ext cx="75587" cy="96976"/>
            </a:xfrm>
            <a:custGeom>
              <a:avLst/>
              <a:gdLst>
                <a:gd name="connsiteX0" fmla="*/ 28522 w 77774"/>
                <a:gd name="connsiteY0" fmla="*/ 894 h 99783"/>
                <a:gd name="connsiteX1" fmla="*/ 37284 w 77774"/>
                <a:gd name="connsiteY1" fmla="*/ 0 h 99783"/>
                <a:gd name="connsiteX2" fmla="*/ 77609 w 77774"/>
                <a:gd name="connsiteY2" fmla="*/ 29506 h 99783"/>
                <a:gd name="connsiteX3" fmla="*/ 76357 w 77774"/>
                <a:gd name="connsiteY3" fmla="*/ 82169 h 99783"/>
                <a:gd name="connsiteX4" fmla="*/ 59548 w 77774"/>
                <a:gd name="connsiteY4" fmla="*/ 99515 h 99783"/>
                <a:gd name="connsiteX5" fmla="*/ 46494 w 77774"/>
                <a:gd name="connsiteY5" fmla="*/ 99783 h 99783"/>
                <a:gd name="connsiteX6" fmla="*/ 34513 w 77774"/>
                <a:gd name="connsiteY6" fmla="*/ 61783 h 99783"/>
                <a:gd name="connsiteX7" fmla="*/ 31384 w 77774"/>
                <a:gd name="connsiteY7" fmla="*/ 48819 h 99783"/>
                <a:gd name="connsiteX8" fmla="*/ 0 w 77774"/>
                <a:gd name="connsiteY8" fmla="*/ 28075 h 99783"/>
                <a:gd name="connsiteX9" fmla="*/ 28701 w 77774"/>
                <a:gd name="connsiteY9" fmla="*/ 984 h 99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774" h="99783">
                  <a:moveTo>
                    <a:pt x="28522" y="894"/>
                  </a:moveTo>
                  <a:cubicBezTo>
                    <a:pt x="31384" y="626"/>
                    <a:pt x="34334" y="358"/>
                    <a:pt x="37284" y="0"/>
                  </a:cubicBezTo>
                  <a:cubicBezTo>
                    <a:pt x="50428" y="10193"/>
                    <a:pt x="71171" y="9925"/>
                    <a:pt x="77609" y="29506"/>
                  </a:cubicBezTo>
                  <a:cubicBezTo>
                    <a:pt x="78772" y="47120"/>
                    <a:pt x="73317" y="64555"/>
                    <a:pt x="76357" y="82169"/>
                  </a:cubicBezTo>
                  <a:cubicBezTo>
                    <a:pt x="74569" y="91647"/>
                    <a:pt x="71350" y="99783"/>
                    <a:pt x="59548" y="99515"/>
                  </a:cubicBezTo>
                  <a:cubicBezTo>
                    <a:pt x="55167" y="99515"/>
                    <a:pt x="50786" y="99694"/>
                    <a:pt x="46494" y="99783"/>
                  </a:cubicBezTo>
                  <a:cubicBezTo>
                    <a:pt x="26019" y="92541"/>
                    <a:pt x="35228" y="75106"/>
                    <a:pt x="34513" y="61783"/>
                  </a:cubicBezTo>
                  <a:cubicBezTo>
                    <a:pt x="34155" y="56508"/>
                    <a:pt x="39967" y="45153"/>
                    <a:pt x="31384" y="48819"/>
                  </a:cubicBezTo>
                  <a:cubicBezTo>
                    <a:pt x="7153" y="59369"/>
                    <a:pt x="13590" y="29595"/>
                    <a:pt x="0" y="28075"/>
                  </a:cubicBezTo>
                  <a:cubicBezTo>
                    <a:pt x="3845" y="13054"/>
                    <a:pt x="15200" y="5901"/>
                    <a:pt x="28701" y="98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0" name="Freeform: Shape 39">
              <a:extLst>
                <a:ext uri="{FF2B5EF4-FFF2-40B4-BE49-F238E27FC236}">
                  <a16:creationId xmlns:a16="http://schemas.microsoft.com/office/drawing/2014/main" id="{4CC0CFD2-A0A9-FB7D-DFD0-A7CAABFB810F}"/>
                </a:ext>
              </a:extLst>
            </p:cNvPr>
            <p:cNvSpPr/>
            <p:nvPr userDrawn="1"/>
          </p:nvSpPr>
          <p:spPr>
            <a:xfrm>
              <a:off x="9398996" y="3364923"/>
              <a:ext cx="65284" cy="63318"/>
            </a:xfrm>
            <a:custGeom>
              <a:avLst/>
              <a:gdLst>
                <a:gd name="connsiteX0" fmla="*/ 67124 w 67173"/>
                <a:gd name="connsiteY0" fmla="*/ 11230 h 65150"/>
                <a:gd name="connsiteX1" fmla="*/ 42983 w 67173"/>
                <a:gd name="connsiteY1" fmla="*/ 44133 h 65150"/>
                <a:gd name="connsiteX2" fmla="*/ 16964 w 67173"/>
                <a:gd name="connsiteY2" fmla="*/ 62552 h 65150"/>
                <a:gd name="connsiteX3" fmla="*/ 16964 w 67173"/>
                <a:gd name="connsiteY3" fmla="*/ 62552 h 65150"/>
                <a:gd name="connsiteX4" fmla="*/ 334 w 67173"/>
                <a:gd name="connsiteY4" fmla="*/ 40110 h 65150"/>
                <a:gd name="connsiteX5" fmla="*/ 28945 w 67173"/>
                <a:gd name="connsiteY5" fmla="*/ 7296 h 65150"/>
                <a:gd name="connsiteX6" fmla="*/ 67035 w 67173"/>
                <a:gd name="connsiteY6" fmla="*/ 11230 h 6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73" h="65150">
                  <a:moveTo>
                    <a:pt x="67124" y="11230"/>
                  </a:moveTo>
                  <a:cubicBezTo>
                    <a:pt x="67482" y="28397"/>
                    <a:pt x="66498" y="44402"/>
                    <a:pt x="42983" y="44133"/>
                  </a:cubicBezTo>
                  <a:cubicBezTo>
                    <a:pt x="29124" y="42971"/>
                    <a:pt x="38244" y="74175"/>
                    <a:pt x="16964" y="62552"/>
                  </a:cubicBezTo>
                  <a:lnTo>
                    <a:pt x="16964" y="62552"/>
                  </a:lnTo>
                  <a:cubicBezTo>
                    <a:pt x="9901" y="56293"/>
                    <a:pt x="2927" y="49855"/>
                    <a:pt x="334" y="40110"/>
                  </a:cubicBezTo>
                  <a:cubicBezTo>
                    <a:pt x="-2438" y="18472"/>
                    <a:pt x="12494" y="12213"/>
                    <a:pt x="28945" y="7296"/>
                  </a:cubicBezTo>
                  <a:cubicBezTo>
                    <a:pt x="42357" y="1752"/>
                    <a:pt x="56216" y="-7636"/>
                    <a:pt x="67035" y="1123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1" name="Freeform: Shape 40">
              <a:extLst>
                <a:ext uri="{FF2B5EF4-FFF2-40B4-BE49-F238E27FC236}">
                  <a16:creationId xmlns:a16="http://schemas.microsoft.com/office/drawing/2014/main" id="{6B30532D-B0DA-610F-636B-55384F5A9145}"/>
                </a:ext>
              </a:extLst>
            </p:cNvPr>
            <p:cNvSpPr/>
            <p:nvPr userDrawn="1"/>
          </p:nvSpPr>
          <p:spPr>
            <a:xfrm>
              <a:off x="6865939" y="1309149"/>
              <a:ext cx="70009" cy="63470"/>
            </a:xfrm>
            <a:custGeom>
              <a:avLst/>
              <a:gdLst>
                <a:gd name="connsiteX0" fmla="*/ 43600 w 72033"/>
                <a:gd name="connsiteY0" fmla="*/ 7156 h 65305"/>
                <a:gd name="connsiteX1" fmla="*/ 68009 w 72033"/>
                <a:gd name="connsiteY1" fmla="*/ 3133 h 65305"/>
                <a:gd name="connsiteX2" fmla="*/ 68009 w 72033"/>
                <a:gd name="connsiteY2" fmla="*/ 18690 h 65305"/>
                <a:gd name="connsiteX3" fmla="*/ 56654 w 72033"/>
                <a:gd name="connsiteY3" fmla="*/ 52488 h 65305"/>
                <a:gd name="connsiteX4" fmla="*/ 10339 w 72033"/>
                <a:gd name="connsiteY4" fmla="*/ 65274 h 65305"/>
                <a:gd name="connsiteX5" fmla="*/ 4795 w 72033"/>
                <a:gd name="connsiteY5" fmla="*/ 58478 h 65305"/>
                <a:gd name="connsiteX6" fmla="*/ 414 w 72033"/>
                <a:gd name="connsiteY6" fmla="*/ 47212 h 65305"/>
                <a:gd name="connsiteX7" fmla="*/ 29652 w 72033"/>
                <a:gd name="connsiteY7" fmla="*/ 22356 h 65305"/>
                <a:gd name="connsiteX8" fmla="*/ 43600 w 72033"/>
                <a:gd name="connsiteY8" fmla="*/ 7245 h 65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33" h="65305">
                  <a:moveTo>
                    <a:pt x="43600" y="7156"/>
                  </a:moveTo>
                  <a:cubicBezTo>
                    <a:pt x="50932" y="1255"/>
                    <a:pt x="58442" y="-3305"/>
                    <a:pt x="68009" y="3133"/>
                  </a:cubicBezTo>
                  <a:cubicBezTo>
                    <a:pt x="75878" y="8408"/>
                    <a:pt x="70155" y="13504"/>
                    <a:pt x="68009" y="18690"/>
                  </a:cubicBezTo>
                  <a:cubicBezTo>
                    <a:pt x="59784" y="28436"/>
                    <a:pt x="62466" y="41937"/>
                    <a:pt x="56654" y="52488"/>
                  </a:cubicBezTo>
                  <a:cubicBezTo>
                    <a:pt x="42974" y="63128"/>
                    <a:pt x="27059" y="65631"/>
                    <a:pt x="10339" y="65274"/>
                  </a:cubicBezTo>
                  <a:cubicBezTo>
                    <a:pt x="8462" y="63038"/>
                    <a:pt x="6584" y="60714"/>
                    <a:pt x="4795" y="58478"/>
                  </a:cubicBezTo>
                  <a:cubicBezTo>
                    <a:pt x="-301" y="56154"/>
                    <a:pt x="-480" y="51862"/>
                    <a:pt x="414" y="47212"/>
                  </a:cubicBezTo>
                  <a:cubicBezTo>
                    <a:pt x="8372" y="36841"/>
                    <a:pt x="21784" y="32817"/>
                    <a:pt x="29652" y="22356"/>
                  </a:cubicBezTo>
                  <a:cubicBezTo>
                    <a:pt x="34212" y="17260"/>
                    <a:pt x="37162" y="10554"/>
                    <a:pt x="43600" y="724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2" name="Freeform: Shape 41">
              <a:extLst>
                <a:ext uri="{FF2B5EF4-FFF2-40B4-BE49-F238E27FC236}">
                  <a16:creationId xmlns:a16="http://schemas.microsoft.com/office/drawing/2014/main" id="{9BD4C0EA-F384-0112-F28F-D5C14FE613D8}"/>
                </a:ext>
              </a:extLst>
            </p:cNvPr>
            <p:cNvSpPr/>
            <p:nvPr userDrawn="1"/>
          </p:nvSpPr>
          <p:spPr>
            <a:xfrm>
              <a:off x="1171856" y="2251551"/>
              <a:ext cx="88866" cy="35805"/>
            </a:xfrm>
            <a:custGeom>
              <a:avLst/>
              <a:gdLst>
                <a:gd name="connsiteX0" fmla="*/ 74837 w 91437"/>
                <a:gd name="connsiteY0" fmla="*/ 36842 h 36841"/>
                <a:gd name="connsiteX1" fmla="*/ 0 w 91437"/>
                <a:gd name="connsiteY1" fmla="*/ 3938 h 36841"/>
                <a:gd name="connsiteX2" fmla="*/ 91379 w 91437"/>
                <a:gd name="connsiteY2" fmla="*/ 13684 h 36841"/>
                <a:gd name="connsiteX3" fmla="*/ 76715 w 91437"/>
                <a:gd name="connsiteY3" fmla="*/ 36752 h 36841"/>
                <a:gd name="connsiteX4" fmla="*/ 74837 w 91437"/>
                <a:gd name="connsiteY4" fmla="*/ 36752 h 368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37" h="36841">
                  <a:moveTo>
                    <a:pt x="74837" y="36842"/>
                  </a:moveTo>
                  <a:cubicBezTo>
                    <a:pt x="52753" y="20032"/>
                    <a:pt x="26376" y="12432"/>
                    <a:pt x="0" y="3938"/>
                  </a:cubicBezTo>
                  <a:cubicBezTo>
                    <a:pt x="32009" y="-3125"/>
                    <a:pt x="62141" y="-1158"/>
                    <a:pt x="91379" y="13684"/>
                  </a:cubicBezTo>
                  <a:cubicBezTo>
                    <a:pt x="92452" y="24592"/>
                    <a:pt x="78593" y="27096"/>
                    <a:pt x="76715" y="36752"/>
                  </a:cubicBezTo>
                  <a:lnTo>
                    <a:pt x="74837" y="36752"/>
                  </a:ln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3" name="Freeform: Shape 42">
              <a:extLst>
                <a:ext uri="{FF2B5EF4-FFF2-40B4-BE49-F238E27FC236}">
                  <a16:creationId xmlns:a16="http://schemas.microsoft.com/office/drawing/2014/main" id="{4E60EF27-E34A-A5AC-8F77-3C95C90AE5F4}"/>
                </a:ext>
              </a:extLst>
            </p:cNvPr>
            <p:cNvSpPr/>
            <p:nvPr userDrawn="1"/>
          </p:nvSpPr>
          <p:spPr>
            <a:xfrm>
              <a:off x="3688237" y="4024513"/>
              <a:ext cx="57351" cy="18879"/>
            </a:xfrm>
            <a:custGeom>
              <a:avLst/>
              <a:gdLst>
                <a:gd name="connsiteX0" fmla="*/ 0 w 59011"/>
                <a:gd name="connsiteY0" fmla="*/ 9583 h 19425"/>
                <a:gd name="connsiteX1" fmla="*/ 59012 w 59011"/>
                <a:gd name="connsiteY1" fmla="*/ 11639 h 19425"/>
                <a:gd name="connsiteX2" fmla="*/ 0 w 59011"/>
                <a:gd name="connsiteY2" fmla="*/ 9583 h 19425"/>
              </a:gdLst>
              <a:ahLst/>
              <a:cxnLst>
                <a:cxn ang="0">
                  <a:pos x="connsiteX0" y="connsiteY0"/>
                </a:cxn>
                <a:cxn ang="0">
                  <a:pos x="connsiteX1" y="connsiteY1"/>
                </a:cxn>
                <a:cxn ang="0">
                  <a:pos x="connsiteX2" y="connsiteY2"/>
                </a:cxn>
              </a:cxnLst>
              <a:rect l="l" t="t" r="r" b="b"/>
              <a:pathLst>
                <a:path w="59011" h="19425">
                  <a:moveTo>
                    <a:pt x="0" y="9583"/>
                  </a:moveTo>
                  <a:cubicBezTo>
                    <a:pt x="22532" y="1893"/>
                    <a:pt x="41487" y="-8389"/>
                    <a:pt x="59012" y="11639"/>
                  </a:cubicBezTo>
                  <a:cubicBezTo>
                    <a:pt x="45064" y="22664"/>
                    <a:pt x="25393" y="21984"/>
                    <a:pt x="0" y="958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4" name="Freeform: Shape 43">
              <a:extLst>
                <a:ext uri="{FF2B5EF4-FFF2-40B4-BE49-F238E27FC236}">
                  <a16:creationId xmlns:a16="http://schemas.microsoft.com/office/drawing/2014/main" id="{25B20AB6-289A-F875-7611-595A395F2C7F}"/>
                </a:ext>
              </a:extLst>
            </p:cNvPr>
            <p:cNvSpPr/>
            <p:nvPr userDrawn="1"/>
          </p:nvSpPr>
          <p:spPr>
            <a:xfrm>
              <a:off x="3989353" y="4009035"/>
              <a:ext cx="56554" cy="20026"/>
            </a:xfrm>
            <a:custGeom>
              <a:avLst/>
              <a:gdLst>
                <a:gd name="connsiteX0" fmla="*/ 58190 w 58190"/>
                <a:gd name="connsiteY0" fmla="*/ 2350 h 20605"/>
                <a:gd name="connsiteX1" fmla="*/ 2934 w 58190"/>
                <a:gd name="connsiteY1" fmla="*/ 19606 h 20605"/>
                <a:gd name="connsiteX2" fmla="*/ 2666 w 58190"/>
                <a:gd name="connsiteY2" fmla="*/ 9235 h 20605"/>
                <a:gd name="connsiteX3" fmla="*/ 58190 w 58190"/>
                <a:gd name="connsiteY3" fmla="*/ 2350 h 20605"/>
              </a:gdLst>
              <a:ahLst/>
              <a:cxnLst>
                <a:cxn ang="0">
                  <a:pos x="connsiteX0" y="connsiteY0"/>
                </a:cxn>
                <a:cxn ang="0">
                  <a:pos x="connsiteX1" y="connsiteY1"/>
                </a:cxn>
                <a:cxn ang="0">
                  <a:pos x="connsiteX2" y="connsiteY2"/>
                </a:cxn>
                <a:cxn ang="0">
                  <a:pos x="connsiteX3" y="connsiteY3"/>
                </a:cxn>
              </a:cxnLst>
              <a:rect l="l" t="t" r="r" b="b"/>
              <a:pathLst>
                <a:path w="58190" h="20605">
                  <a:moveTo>
                    <a:pt x="58190" y="2350"/>
                  </a:moveTo>
                  <a:cubicBezTo>
                    <a:pt x="41381" y="23809"/>
                    <a:pt x="21710" y="21126"/>
                    <a:pt x="2934" y="19606"/>
                  </a:cubicBezTo>
                  <a:cubicBezTo>
                    <a:pt x="-1626" y="19249"/>
                    <a:pt x="-196" y="12364"/>
                    <a:pt x="2666" y="9235"/>
                  </a:cubicBezTo>
                  <a:cubicBezTo>
                    <a:pt x="19117" y="-8111"/>
                    <a:pt x="37626" y="4764"/>
                    <a:pt x="58190" y="235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5" name="Freeform: Shape 44">
              <a:extLst>
                <a:ext uri="{FF2B5EF4-FFF2-40B4-BE49-F238E27FC236}">
                  <a16:creationId xmlns:a16="http://schemas.microsoft.com/office/drawing/2014/main" id="{ADF2B606-45B5-DFD3-3212-4F5D3D5D9B8C}"/>
                </a:ext>
              </a:extLst>
            </p:cNvPr>
            <p:cNvSpPr/>
            <p:nvPr userDrawn="1"/>
          </p:nvSpPr>
          <p:spPr>
            <a:xfrm>
              <a:off x="5992327" y="2522261"/>
              <a:ext cx="18986" cy="17845"/>
            </a:xfrm>
            <a:custGeom>
              <a:avLst/>
              <a:gdLst>
                <a:gd name="connsiteX0" fmla="*/ 0 w 19535"/>
                <a:gd name="connsiteY0" fmla="*/ 3200 h 18361"/>
                <a:gd name="connsiteX1" fmla="*/ 11355 w 19535"/>
                <a:gd name="connsiteY1" fmla="*/ 696 h 18361"/>
                <a:gd name="connsiteX2" fmla="*/ 19134 w 19535"/>
                <a:gd name="connsiteY2" fmla="*/ 8296 h 18361"/>
                <a:gd name="connsiteX3" fmla="*/ 536 w 19535"/>
                <a:gd name="connsiteY3" fmla="*/ 18132 h 18361"/>
                <a:gd name="connsiteX4" fmla="*/ 0 w 19535"/>
                <a:gd name="connsiteY4" fmla="*/ 3200 h 183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35" h="18361">
                  <a:moveTo>
                    <a:pt x="0" y="3200"/>
                  </a:moveTo>
                  <a:cubicBezTo>
                    <a:pt x="3756" y="2395"/>
                    <a:pt x="7600" y="1590"/>
                    <a:pt x="11355" y="696"/>
                  </a:cubicBezTo>
                  <a:cubicBezTo>
                    <a:pt x="18598" y="-1539"/>
                    <a:pt x="20476" y="1769"/>
                    <a:pt x="19134" y="8296"/>
                  </a:cubicBezTo>
                  <a:cubicBezTo>
                    <a:pt x="15021" y="15449"/>
                    <a:pt x="9210" y="19383"/>
                    <a:pt x="536" y="18132"/>
                  </a:cubicBezTo>
                  <a:cubicBezTo>
                    <a:pt x="358" y="13125"/>
                    <a:pt x="179" y="8118"/>
                    <a:pt x="0" y="320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6" name="Freeform: Shape 45">
              <a:extLst>
                <a:ext uri="{FF2B5EF4-FFF2-40B4-BE49-F238E27FC236}">
                  <a16:creationId xmlns:a16="http://schemas.microsoft.com/office/drawing/2014/main" id="{89D437CF-121D-B61D-C722-113636C36ABD}"/>
                </a:ext>
              </a:extLst>
            </p:cNvPr>
            <p:cNvSpPr/>
            <p:nvPr userDrawn="1"/>
          </p:nvSpPr>
          <p:spPr>
            <a:xfrm>
              <a:off x="3708832" y="3746253"/>
              <a:ext cx="16770" cy="14723"/>
            </a:xfrm>
            <a:custGeom>
              <a:avLst/>
              <a:gdLst>
                <a:gd name="connsiteX0" fmla="*/ 17256 w 17256"/>
                <a:gd name="connsiteY0" fmla="*/ 4948 h 15149"/>
                <a:gd name="connsiteX1" fmla="*/ 6169 w 17256"/>
                <a:gd name="connsiteY1" fmla="*/ 14872 h 15149"/>
                <a:gd name="connsiteX2" fmla="*/ 0 w 17256"/>
                <a:gd name="connsiteY2" fmla="*/ 9776 h 15149"/>
                <a:gd name="connsiteX3" fmla="*/ 10729 w 17256"/>
                <a:gd name="connsiteY3" fmla="*/ 298 h 15149"/>
                <a:gd name="connsiteX4" fmla="*/ 17256 w 17256"/>
                <a:gd name="connsiteY4" fmla="*/ 5037 h 15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56" h="15149">
                  <a:moveTo>
                    <a:pt x="17256" y="4948"/>
                  </a:moveTo>
                  <a:cubicBezTo>
                    <a:pt x="16004" y="10938"/>
                    <a:pt x="11445" y="13352"/>
                    <a:pt x="6169" y="14872"/>
                  </a:cubicBezTo>
                  <a:cubicBezTo>
                    <a:pt x="1788" y="16124"/>
                    <a:pt x="89" y="12905"/>
                    <a:pt x="0" y="9776"/>
                  </a:cubicBezTo>
                  <a:cubicBezTo>
                    <a:pt x="0" y="2981"/>
                    <a:pt x="5901" y="1818"/>
                    <a:pt x="10729" y="298"/>
                  </a:cubicBezTo>
                  <a:cubicBezTo>
                    <a:pt x="14127" y="-775"/>
                    <a:pt x="16720" y="1103"/>
                    <a:pt x="17256" y="5037"/>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7" name="Freeform: Shape 46">
              <a:extLst>
                <a:ext uri="{FF2B5EF4-FFF2-40B4-BE49-F238E27FC236}">
                  <a16:creationId xmlns:a16="http://schemas.microsoft.com/office/drawing/2014/main" id="{1AEE4B0A-7524-ED97-15A0-623704E0AC29}"/>
                </a:ext>
              </a:extLst>
            </p:cNvPr>
            <p:cNvSpPr/>
            <p:nvPr userDrawn="1"/>
          </p:nvSpPr>
          <p:spPr>
            <a:xfrm>
              <a:off x="6349703" y="3276008"/>
              <a:ext cx="66336" cy="59631"/>
            </a:xfrm>
            <a:custGeom>
              <a:avLst/>
              <a:gdLst>
                <a:gd name="connsiteX0" fmla="*/ 68256 w 68255"/>
                <a:gd name="connsiteY0" fmla="*/ 8746 h 61355"/>
                <a:gd name="connsiteX1" fmla="*/ 54576 w 68255"/>
                <a:gd name="connsiteY1" fmla="*/ 46031 h 61355"/>
                <a:gd name="connsiteX2" fmla="*/ 35085 w 68255"/>
                <a:gd name="connsiteY2" fmla="*/ 53094 h 61355"/>
                <a:gd name="connsiteX3" fmla="*/ 1823 w 68255"/>
                <a:gd name="connsiteY3" fmla="*/ 15809 h 61355"/>
                <a:gd name="connsiteX4" fmla="*/ 20242 w 68255"/>
                <a:gd name="connsiteY4" fmla="*/ 2487 h 61355"/>
                <a:gd name="connsiteX5" fmla="*/ 59762 w 68255"/>
                <a:gd name="connsiteY5" fmla="*/ 73 h 61355"/>
                <a:gd name="connsiteX6" fmla="*/ 68256 w 68255"/>
                <a:gd name="connsiteY6" fmla="*/ 8746 h 61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55" h="61355">
                  <a:moveTo>
                    <a:pt x="68256" y="8746"/>
                  </a:moveTo>
                  <a:cubicBezTo>
                    <a:pt x="57885" y="19028"/>
                    <a:pt x="53414" y="31456"/>
                    <a:pt x="54576" y="46031"/>
                  </a:cubicBezTo>
                  <a:cubicBezTo>
                    <a:pt x="56543" y="71513"/>
                    <a:pt x="44473" y="58816"/>
                    <a:pt x="35085" y="53094"/>
                  </a:cubicBezTo>
                  <a:cubicBezTo>
                    <a:pt x="9959" y="53809"/>
                    <a:pt x="10228" y="29132"/>
                    <a:pt x="1823" y="15809"/>
                  </a:cubicBezTo>
                  <a:cubicBezTo>
                    <a:pt x="-5509" y="4007"/>
                    <a:pt x="11033" y="3560"/>
                    <a:pt x="20242" y="2487"/>
                  </a:cubicBezTo>
                  <a:cubicBezTo>
                    <a:pt x="33833" y="8478"/>
                    <a:pt x="46440" y="-911"/>
                    <a:pt x="59762" y="73"/>
                  </a:cubicBezTo>
                  <a:cubicBezTo>
                    <a:pt x="62623" y="2934"/>
                    <a:pt x="65395" y="5885"/>
                    <a:pt x="68256" y="8746"/>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8" name="Freeform: Shape 47">
              <a:extLst>
                <a:ext uri="{FF2B5EF4-FFF2-40B4-BE49-F238E27FC236}">
                  <a16:creationId xmlns:a16="http://schemas.microsoft.com/office/drawing/2014/main" id="{ADD70C96-EDD9-027F-6D9D-F4985FC13050}"/>
                </a:ext>
              </a:extLst>
            </p:cNvPr>
            <p:cNvSpPr/>
            <p:nvPr userDrawn="1"/>
          </p:nvSpPr>
          <p:spPr>
            <a:xfrm>
              <a:off x="3723690" y="6155619"/>
              <a:ext cx="30229" cy="45774"/>
            </a:xfrm>
            <a:custGeom>
              <a:avLst/>
              <a:gdLst>
                <a:gd name="connsiteX0" fmla="*/ 5275 w 31102"/>
                <a:gd name="connsiteY0" fmla="*/ 19386 h 47098"/>
                <a:gd name="connsiteX1" fmla="*/ 19313 w 31102"/>
                <a:gd name="connsiteY1" fmla="*/ 162 h 47098"/>
                <a:gd name="connsiteX2" fmla="*/ 27450 w 31102"/>
                <a:gd name="connsiteY2" fmla="*/ 36017 h 47098"/>
                <a:gd name="connsiteX3" fmla="*/ 25661 w 31102"/>
                <a:gd name="connsiteY3" fmla="*/ 46835 h 47098"/>
                <a:gd name="connsiteX4" fmla="*/ 6796 w 31102"/>
                <a:gd name="connsiteY4" fmla="*/ 40576 h 47098"/>
                <a:gd name="connsiteX5" fmla="*/ 5275 w 31102"/>
                <a:gd name="connsiteY5" fmla="*/ 19475 h 47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02" h="47098">
                  <a:moveTo>
                    <a:pt x="5275" y="19386"/>
                  </a:moveTo>
                  <a:cubicBezTo>
                    <a:pt x="6438" y="10444"/>
                    <a:pt x="3487" y="-1536"/>
                    <a:pt x="19313" y="162"/>
                  </a:cubicBezTo>
                  <a:cubicBezTo>
                    <a:pt x="30042" y="10266"/>
                    <a:pt x="35049" y="21710"/>
                    <a:pt x="27450" y="36017"/>
                  </a:cubicBezTo>
                  <a:cubicBezTo>
                    <a:pt x="26824" y="39593"/>
                    <a:pt x="26287" y="43169"/>
                    <a:pt x="25661" y="46835"/>
                  </a:cubicBezTo>
                  <a:cubicBezTo>
                    <a:pt x="18240" y="48087"/>
                    <a:pt x="12428" y="44689"/>
                    <a:pt x="6796" y="40576"/>
                  </a:cubicBezTo>
                  <a:cubicBezTo>
                    <a:pt x="-8226" y="34586"/>
                    <a:pt x="6527" y="26450"/>
                    <a:pt x="5275" y="1947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49" name="Freeform: Shape 48">
              <a:extLst>
                <a:ext uri="{FF2B5EF4-FFF2-40B4-BE49-F238E27FC236}">
                  <a16:creationId xmlns:a16="http://schemas.microsoft.com/office/drawing/2014/main" id="{BBAE7EEC-C51F-62D0-B198-5E63D3919343}"/>
                </a:ext>
              </a:extLst>
            </p:cNvPr>
            <p:cNvSpPr/>
            <p:nvPr userDrawn="1"/>
          </p:nvSpPr>
          <p:spPr>
            <a:xfrm>
              <a:off x="3739433" y="1677108"/>
              <a:ext cx="651193" cy="638305"/>
            </a:xfrm>
            <a:custGeom>
              <a:avLst/>
              <a:gdLst>
                <a:gd name="connsiteX0" fmla="*/ 531895 w 670032"/>
                <a:gd name="connsiteY0" fmla="*/ 289482 h 656770"/>
                <a:gd name="connsiteX1" fmla="*/ 565424 w 670032"/>
                <a:gd name="connsiteY1" fmla="*/ 335082 h 656770"/>
                <a:gd name="connsiteX2" fmla="*/ 608520 w 670032"/>
                <a:gd name="connsiteY2" fmla="*/ 382470 h 656770"/>
                <a:gd name="connsiteX3" fmla="*/ 643391 w 670032"/>
                <a:gd name="connsiteY3" fmla="*/ 398832 h 656770"/>
                <a:gd name="connsiteX4" fmla="*/ 667264 w 670032"/>
                <a:gd name="connsiteY4" fmla="*/ 398832 h 656770"/>
                <a:gd name="connsiteX5" fmla="*/ 661363 w 670032"/>
                <a:gd name="connsiteY5" fmla="*/ 423689 h 656770"/>
                <a:gd name="connsiteX6" fmla="*/ 640440 w 670032"/>
                <a:gd name="connsiteY6" fmla="*/ 458112 h 656770"/>
                <a:gd name="connsiteX7" fmla="*/ 601904 w 670032"/>
                <a:gd name="connsiteY7" fmla="*/ 510507 h 656770"/>
                <a:gd name="connsiteX8" fmla="*/ 559255 w 670032"/>
                <a:gd name="connsiteY8" fmla="*/ 445773 h 656770"/>
                <a:gd name="connsiteX9" fmla="*/ 516784 w 670032"/>
                <a:gd name="connsiteY9" fmla="*/ 427176 h 656770"/>
                <a:gd name="connsiteX10" fmla="*/ 512671 w 670032"/>
                <a:gd name="connsiteY10" fmla="*/ 447383 h 656770"/>
                <a:gd name="connsiteX11" fmla="*/ 539584 w 670032"/>
                <a:gd name="connsiteY11" fmla="*/ 511133 h 656770"/>
                <a:gd name="connsiteX12" fmla="*/ 551655 w 670032"/>
                <a:gd name="connsiteY12" fmla="*/ 599204 h 656770"/>
                <a:gd name="connsiteX13" fmla="*/ 513387 w 670032"/>
                <a:gd name="connsiteY13" fmla="*/ 607072 h 656770"/>
                <a:gd name="connsiteX14" fmla="*/ 463853 w 670032"/>
                <a:gd name="connsiteY14" fmla="*/ 578549 h 656770"/>
                <a:gd name="connsiteX15" fmla="*/ 494699 w 670032"/>
                <a:gd name="connsiteY15" fmla="*/ 621109 h 656770"/>
                <a:gd name="connsiteX16" fmla="*/ 508201 w 670032"/>
                <a:gd name="connsiteY16" fmla="*/ 651152 h 656770"/>
                <a:gd name="connsiteX17" fmla="*/ 478158 w 670032"/>
                <a:gd name="connsiteY17" fmla="*/ 651420 h 656770"/>
                <a:gd name="connsiteX18" fmla="*/ 345829 w 670032"/>
                <a:gd name="connsiteY18" fmla="*/ 538761 h 656770"/>
                <a:gd name="connsiteX19" fmla="*/ 313194 w 670032"/>
                <a:gd name="connsiteY19" fmla="*/ 517928 h 656770"/>
                <a:gd name="connsiteX20" fmla="*/ 282436 w 670032"/>
                <a:gd name="connsiteY20" fmla="*/ 494056 h 656770"/>
                <a:gd name="connsiteX21" fmla="*/ 277161 w 670032"/>
                <a:gd name="connsiteY21" fmla="*/ 529999 h 656770"/>
                <a:gd name="connsiteX22" fmla="*/ 230399 w 670032"/>
                <a:gd name="connsiteY22" fmla="*/ 524545 h 656770"/>
                <a:gd name="connsiteX23" fmla="*/ 224498 w 670032"/>
                <a:gd name="connsiteY23" fmla="*/ 517660 h 656770"/>
                <a:gd name="connsiteX24" fmla="*/ 296385 w 670032"/>
                <a:gd name="connsiteY24" fmla="*/ 476799 h 656770"/>
                <a:gd name="connsiteX25" fmla="*/ 341895 w 670032"/>
                <a:gd name="connsiteY25" fmla="*/ 443270 h 656770"/>
                <a:gd name="connsiteX26" fmla="*/ 364874 w 670032"/>
                <a:gd name="connsiteY26" fmla="*/ 409562 h 656770"/>
                <a:gd name="connsiteX27" fmla="*/ 393396 w 670032"/>
                <a:gd name="connsiteY27" fmla="*/ 328644 h 656770"/>
                <a:gd name="connsiteX28" fmla="*/ 384723 w 670032"/>
                <a:gd name="connsiteY28" fmla="*/ 290465 h 656770"/>
                <a:gd name="connsiteX29" fmla="*/ 345740 w 670032"/>
                <a:gd name="connsiteY29" fmla="*/ 289124 h 656770"/>
                <a:gd name="connsiteX30" fmla="*/ 317665 w 670032"/>
                <a:gd name="connsiteY30" fmla="*/ 296009 h 656770"/>
                <a:gd name="connsiteX31" fmla="*/ 270008 w 670032"/>
                <a:gd name="connsiteY31" fmla="*/ 210263 h 656770"/>
                <a:gd name="connsiteX32" fmla="*/ 255792 w 670032"/>
                <a:gd name="connsiteY32" fmla="*/ 203468 h 656770"/>
                <a:gd name="connsiteX33" fmla="*/ 222799 w 670032"/>
                <a:gd name="connsiteY33" fmla="*/ 236282 h 656770"/>
                <a:gd name="connsiteX34" fmla="*/ 223693 w 670032"/>
                <a:gd name="connsiteY34" fmla="*/ 236997 h 656770"/>
                <a:gd name="connsiteX35" fmla="*/ 185067 w 670032"/>
                <a:gd name="connsiteY35" fmla="*/ 227877 h 656770"/>
                <a:gd name="connsiteX36" fmla="*/ 157528 w 670032"/>
                <a:gd name="connsiteY36" fmla="*/ 216611 h 656770"/>
                <a:gd name="connsiteX37" fmla="*/ 72856 w 670032"/>
                <a:gd name="connsiteY37" fmla="*/ 192292 h 656770"/>
                <a:gd name="connsiteX38" fmla="*/ 52023 w 670032"/>
                <a:gd name="connsiteY38" fmla="*/ 187284 h 656770"/>
                <a:gd name="connsiteX39" fmla="*/ 8032 w 670032"/>
                <a:gd name="connsiteY39" fmla="*/ 171280 h 656770"/>
                <a:gd name="connsiteX40" fmla="*/ 20282 w 670032"/>
                <a:gd name="connsiteY40" fmla="*/ 146334 h 656770"/>
                <a:gd name="connsiteX41" fmla="*/ 32352 w 670032"/>
                <a:gd name="connsiteY41" fmla="*/ 148569 h 656770"/>
                <a:gd name="connsiteX42" fmla="*/ 35214 w 670032"/>
                <a:gd name="connsiteY42" fmla="*/ 149910 h 656770"/>
                <a:gd name="connsiteX43" fmla="*/ 32442 w 670032"/>
                <a:gd name="connsiteY43" fmla="*/ 147765 h 656770"/>
                <a:gd name="connsiteX44" fmla="*/ 14291 w 670032"/>
                <a:gd name="connsiteY44" fmla="*/ 139449 h 656770"/>
                <a:gd name="connsiteX45" fmla="*/ 14559 w 670032"/>
                <a:gd name="connsiteY45" fmla="*/ 72569 h 656770"/>
                <a:gd name="connsiteX46" fmla="*/ 148677 w 670032"/>
                <a:gd name="connsiteY46" fmla="*/ 2560 h 656770"/>
                <a:gd name="connsiteX47" fmla="*/ 150376 w 670032"/>
                <a:gd name="connsiteY47" fmla="*/ 6047 h 656770"/>
                <a:gd name="connsiteX48" fmla="*/ 128559 w 670032"/>
                <a:gd name="connsiteY48" fmla="*/ 21158 h 656770"/>
                <a:gd name="connsiteX49" fmla="*/ 108889 w 670032"/>
                <a:gd name="connsiteY49" fmla="*/ 45388 h 656770"/>
                <a:gd name="connsiteX50" fmla="*/ 105312 w 670032"/>
                <a:gd name="connsiteY50" fmla="*/ 137572 h 656770"/>
                <a:gd name="connsiteX51" fmla="*/ 120333 w 670032"/>
                <a:gd name="connsiteY51" fmla="*/ 150715 h 656770"/>
                <a:gd name="connsiteX52" fmla="*/ 130169 w 670032"/>
                <a:gd name="connsiteY52" fmla="*/ 137661 h 656770"/>
                <a:gd name="connsiteX53" fmla="*/ 124804 w 670032"/>
                <a:gd name="connsiteY53" fmla="*/ 114861 h 656770"/>
                <a:gd name="connsiteX54" fmla="*/ 144206 w 670032"/>
                <a:gd name="connsiteY54" fmla="*/ 91078 h 656770"/>
                <a:gd name="connsiteX55" fmla="*/ 132762 w 670032"/>
                <a:gd name="connsiteY55" fmla="*/ 47802 h 656770"/>
                <a:gd name="connsiteX56" fmla="*/ 162357 w 670032"/>
                <a:gd name="connsiteY56" fmla="*/ 40381 h 656770"/>
                <a:gd name="connsiteX57" fmla="*/ 227985 w 670032"/>
                <a:gd name="connsiteY57" fmla="*/ 15704 h 656770"/>
                <a:gd name="connsiteX58" fmla="*/ 234691 w 670032"/>
                <a:gd name="connsiteY58" fmla="*/ 82852 h 656770"/>
                <a:gd name="connsiteX59" fmla="*/ 232098 w 670032"/>
                <a:gd name="connsiteY59" fmla="*/ 112805 h 656770"/>
                <a:gd name="connsiteX60" fmla="*/ 259368 w 670032"/>
                <a:gd name="connsiteY60" fmla="*/ 84282 h 656770"/>
                <a:gd name="connsiteX61" fmla="*/ 266789 w 670032"/>
                <a:gd name="connsiteY61" fmla="*/ 100466 h 656770"/>
                <a:gd name="connsiteX62" fmla="*/ 278234 w 670032"/>
                <a:gd name="connsiteY62" fmla="*/ 112000 h 656770"/>
                <a:gd name="connsiteX63" fmla="*/ 294060 w 670032"/>
                <a:gd name="connsiteY63" fmla="*/ 103685 h 656770"/>
                <a:gd name="connsiteX64" fmla="*/ 313909 w 670032"/>
                <a:gd name="connsiteY64" fmla="*/ 82405 h 656770"/>
                <a:gd name="connsiteX65" fmla="*/ 358526 w 670032"/>
                <a:gd name="connsiteY65" fmla="*/ 114325 h 656770"/>
                <a:gd name="connsiteX66" fmla="*/ 366036 w 670032"/>
                <a:gd name="connsiteY66" fmla="*/ 121388 h 656770"/>
                <a:gd name="connsiteX67" fmla="*/ 378554 w 670032"/>
                <a:gd name="connsiteY67" fmla="*/ 136856 h 656770"/>
                <a:gd name="connsiteX68" fmla="*/ 412530 w 670032"/>
                <a:gd name="connsiteY68" fmla="*/ 164574 h 656770"/>
                <a:gd name="connsiteX69" fmla="*/ 428267 w 670032"/>
                <a:gd name="connsiteY69" fmla="*/ 151073 h 656770"/>
                <a:gd name="connsiteX70" fmla="*/ 481288 w 670032"/>
                <a:gd name="connsiteY70" fmla="*/ 157332 h 656770"/>
                <a:gd name="connsiteX71" fmla="*/ 473509 w 670032"/>
                <a:gd name="connsiteY71" fmla="*/ 171369 h 656770"/>
                <a:gd name="connsiteX72" fmla="*/ 445434 w 670032"/>
                <a:gd name="connsiteY72" fmla="*/ 179237 h 656770"/>
                <a:gd name="connsiteX73" fmla="*/ 438460 w 670032"/>
                <a:gd name="connsiteY73" fmla="*/ 192649 h 656770"/>
                <a:gd name="connsiteX74" fmla="*/ 451246 w 670032"/>
                <a:gd name="connsiteY74" fmla="*/ 197030 h 656770"/>
                <a:gd name="connsiteX75" fmla="*/ 530285 w 670032"/>
                <a:gd name="connsiteY75" fmla="*/ 198550 h 656770"/>
                <a:gd name="connsiteX76" fmla="*/ 537528 w 670032"/>
                <a:gd name="connsiteY76" fmla="*/ 203110 h 656770"/>
                <a:gd name="connsiteX77" fmla="*/ 533683 w 670032"/>
                <a:gd name="connsiteY77" fmla="*/ 214019 h 656770"/>
                <a:gd name="connsiteX78" fmla="*/ 502121 w 670032"/>
                <a:gd name="connsiteY78" fmla="*/ 226179 h 656770"/>
                <a:gd name="connsiteX79" fmla="*/ 545843 w 670032"/>
                <a:gd name="connsiteY79" fmla="*/ 231811 h 656770"/>
                <a:gd name="connsiteX80" fmla="*/ 567659 w 670032"/>
                <a:gd name="connsiteY80" fmla="*/ 237087 h 656770"/>
                <a:gd name="connsiteX81" fmla="*/ 555142 w 670032"/>
                <a:gd name="connsiteY81" fmla="*/ 251840 h 656770"/>
                <a:gd name="connsiteX82" fmla="*/ 539763 w 670032"/>
                <a:gd name="connsiteY82" fmla="*/ 274729 h 656770"/>
                <a:gd name="connsiteX83" fmla="*/ 532074 w 670032"/>
                <a:gd name="connsiteY83" fmla="*/ 289929 h 65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70032" h="656770">
                  <a:moveTo>
                    <a:pt x="531895" y="289482"/>
                  </a:moveTo>
                  <a:cubicBezTo>
                    <a:pt x="534756" y="310762"/>
                    <a:pt x="550671" y="327124"/>
                    <a:pt x="565424" y="335082"/>
                  </a:cubicBezTo>
                  <a:cubicBezTo>
                    <a:pt x="586883" y="346705"/>
                    <a:pt x="600831" y="360475"/>
                    <a:pt x="608520" y="382470"/>
                  </a:cubicBezTo>
                  <a:cubicBezTo>
                    <a:pt x="614600" y="399637"/>
                    <a:pt x="626224" y="406253"/>
                    <a:pt x="643391" y="398832"/>
                  </a:cubicBezTo>
                  <a:cubicBezTo>
                    <a:pt x="651796" y="395256"/>
                    <a:pt x="660290" y="391679"/>
                    <a:pt x="667264" y="398832"/>
                  </a:cubicBezTo>
                  <a:cubicBezTo>
                    <a:pt x="677099" y="409025"/>
                    <a:pt x="657250" y="413853"/>
                    <a:pt x="661363" y="423689"/>
                  </a:cubicBezTo>
                  <a:cubicBezTo>
                    <a:pt x="648934" y="431825"/>
                    <a:pt x="647593" y="446757"/>
                    <a:pt x="640440" y="458112"/>
                  </a:cubicBezTo>
                  <a:cubicBezTo>
                    <a:pt x="615048" y="465086"/>
                    <a:pt x="608073" y="485651"/>
                    <a:pt x="601904" y="510507"/>
                  </a:cubicBezTo>
                  <a:cubicBezTo>
                    <a:pt x="594840" y="483773"/>
                    <a:pt x="551834" y="484131"/>
                    <a:pt x="559255" y="445773"/>
                  </a:cubicBezTo>
                  <a:cubicBezTo>
                    <a:pt x="559970" y="441929"/>
                    <a:pt x="533504" y="425566"/>
                    <a:pt x="516784" y="427176"/>
                  </a:cubicBezTo>
                  <a:cubicBezTo>
                    <a:pt x="499885" y="428875"/>
                    <a:pt x="514549" y="444790"/>
                    <a:pt x="512671" y="447383"/>
                  </a:cubicBezTo>
                  <a:cubicBezTo>
                    <a:pt x="485222" y="484757"/>
                    <a:pt x="524026" y="493251"/>
                    <a:pt x="539584" y="511133"/>
                  </a:cubicBezTo>
                  <a:cubicBezTo>
                    <a:pt x="561132" y="536079"/>
                    <a:pt x="565156" y="576940"/>
                    <a:pt x="551655" y="599204"/>
                  </a:cubicBezTo>
                  <a:cubicBezTo>
                    <a:pt x="540031" y="618427"/>
                    <a:pt x="529481" y="617801"/>
                    <a:pt x="513387" y="607072"/>
                  </a:cubicBezTo>
                  <a:cubicBezTo>
                    <a:pt x="499170" y="597594"/>
                    <a:pt x="483791" y="589905"/>
                    <a:pt x="463853" y="578549"/>
                  </a:cubicBezTo>
                  <a:cubicBezTo>
                    <a:pt x="465730" y="604032"/>
                    <a:pt x="483166" y="610469"/>
                    <a:pt x="494699" y="621109"/>
                  </a:cubicBezTo>
                  <a:cubicBezTo>
                    <a:pt x="503641" y="629425"/>
                    <a:pt x="515085" y="639528"/>
                    <a:pt x="508201" y="651152"/>
                  </a:cubicBezTo>
                  <a:cubicBezTo>
                    <a:pt x="502121" y="661434"/>
                    <a:pt x="488083" y="655175"/>
                    <a:pt x="478158" y="651420"/>
                  </a:cubicBezTo>
                  <a:cubicBezTo>
                    <a:pt x="420756" y="629693"/>
                    <a:pt x="372116" y="597862"/>
                    <a:pt x="345829" y="538761"/>
                  </a:cubicBezTo>
                  <a:cubicBezTo>
                    <a:pt x="340643" y="527138"/>
                    <a:pt x="338587" y="507020"/>
                    <a:pt x="313194" y="517928"/>
                  </a:cubicBezTo>
                  <a:cubicBezTo>
                    <a:pt x="299425" y="523830"/>
                    <a:pt x="303180" y="491910"/>
                    <a:pt x="282436" y="494056"/>
                  </a:cubicBezTo>
                  <a:cubicBezTo>
                    <a:pt x="277161" y="504964"/>
                    <a:pt x="293434" y="522488"/>
                    <a:pt x="277161" y="529999"/>
                  </a:cubicBezTo>
                  <a:cubicBezTo>
                    <a:pt x="261782" y="537063"/>
                    <a:pt x="245241" y="533039"/>
                    <a:pt x="230399" y="524545"/>
                  </a:cubicBezTo>
                  <a:cubicBezTo>
                    <a:pt x="227448" y="523025"/>
                    <a:pt x="225481" y="520790"/>
                    <a:pt x="224498" y="517660"/>
                  </a:cubicBezTo>
                  <a:cubicBezTo>
                    <a:pt x="251321" y="464729"/>
                    <a:pt x="248192" y="469825"/>
                    <a:pt x="296385" y="476799"/>
                  </a:cubicBezTo>
                  <a:cubicBezTo>
                    <a:pt x="317128" y="479839"/>
                    <a:pt x="349674" y="487528"/>
                    <a:pt x="341895" y="443270"/>
                  </a:cubicBezTo>
                  <a:cubicBezTo>
                    <a:pt x="339392" y="429053"/>
                    <a:pt x="353876" y="418145"/>
                    <a:pt x="364874" y="409562"/>
                  </a:cubicBezTo>
                  <a:cubicBezTo>
                    <a:pt x="391876" y="388550"/>
                    <a:pt x="419505" y="369773"/>
                    <a:pt x="393396" y="328644"/>
                  </a:cubicBezTo>
                  <a:cubicBezTo>
                    <a:pt x="387763" y="319703"/>
                    <a:pt x="391608" y="303341"/>
                    <a:pt x="384723" y="290465"/>
                  </a:cubicBezTo>
                  <a:cubicBezTo>
                    <a:pt x="371848" y="293505"/>
                    <a:pt x="359509" y="314696"/>
                    <a:pt x="345740" y="289124"/>
                  </a:cubicBezTo>
                  <a:cubicBezTo>
                    <a:pt x="340018" y="278574"/>
                    <a:pt x="328305" y="297082"/>
                    <a:pt x="317665" y="296009"/>
                  </a:cubicBezTo>
                  <a:cubicBezTo>
                    <a:pt x="331613" y="266682"/>
                    <a:pt x="308187" y="224659"/>
                    <a:pt x="270008" y="210263"/>
                  </a:cubicBezTo>
                  <a:cubicBezTo>
                    <a:pt x="266163" y="206061"/>
                    <a:pt x="264375" y="197746"/>
                    <a:pt x="255792" y="203468"/>
                  </a:cubicBezTo>
                  <a:cubicBezTo>
                    <a:pt x="256927" y="226775"/>
                    <a:pt x="245930" y="237713"/>
                    <a:pt x="222799" y="236282"/>
                  </a:cubicBezTo>
                  <a:lnTo>
                    <a:pt x="223693" y="236997"/>
                  </a:lnTo>
                  <a:cubicBezTo>
                    <a:pt x="213142" y="225016"/>
                    <a:pt x="207241" y="200875"/>
                    <a:pt x="185067" y="227877"/>
                  </a:cubicBezTo>
                  <a:cubicBezTo>
                    <a:pt x="177914" y="236550"/>
                    <a:pt x="167722" y="217237"/>
                    <a:pt x="157528" y="216611"/>
                  </a:cubicBezTo>
                  <a:cubicBezTo>
                    <a:pt x="127307" y="214823"/>
                    <a:pt x="99232" y="207223"/>
                    <a:pt x="72856" y="192292"/>
                  </a:cubicBezTo>
                  <a:cubicBezTo>
                    <a:pt x="66597" y="188715"/>
                    <a:pt x="54079" y="184781"/>
                    <a:pt x="52023" y="187284"/>
                  </a:cubicBezTo>
                  <a:cubicBezTo>
                    <a:pt x="21265" y="224301"/>
                    <a:pt x="23053" y="174767"/>
                    <a:pt x="8032" y="171280"/>
                  </a:cubicBezTo>
                  <a:cubicBezTo>
                    <a:pt x="701" y="157332"/>
                    <a:pt x="5797" y="149463"/>
                    <a:pt x="20282" y="146334"/>
                  </a:cubicBezTo>
                  <a:cubicBezTo>
                    <a:pt x="24484" y="145887"/>
                    <a:pt x="28418" y="146870"/>
                    <a:pt x="32352" y="148569"/>
                  </a:cubicBezTo>
                  <a:cubicBezTo>
                    <a:pt x="36376" y="150268"/>
                    <a:pt x="30922" y="148927"/>
                    <a:pt x="35214" y="149910"/>
                  </a:cubicBezTo>
                  <a:cubicBezTo>
                    <a:pt x="35214" y="148033"/>
                    <a:pt x="33336" y="148748"/>
                    <a:pt x="32442" y="147765"/>
                  </a:cubicBezTo>
                  <a:cubicBezTo>
                    <a:pt x="26362" y="144635"/>
                    <a:pt x="19030" y="144814"/>
                    <a:pt x="14291" y="139449"/>
                  </a:cubicBezTo>
                  <a:cubicBezTo>
                    <a:pt x="-11549" y="117275"/>
                    <a:pt x="3383" y="90809"/>
                    <a:pt x="14559" y="72569"/>
                  </a:cubicBezTo>
                  <a:cubicBezTo>
                    <a:pt x="44244" y="23930"/>
                    <a:pt x="85373" y="-9779"/>
                    <a:pt x="148677" y="2560"/>
                  </a:cubicBezTo>
                  <a:cubicBezTo>
                    <a:pt x="149213" y="2650"/>
                    <a:pt x="149482" y="4259"/>
                    <a:pt x="150376" y="6047"/>
                  </a:cubicBezTo>
                  <a:cubicBezTo>
                    <a:pt x="148051" y="17402"/>
                    <a:pt x="136517" y="17224"/>
                    <a:pt x="128559" y="21158"/>
                  </a:cubicBezTo>
                  <a:cubicBezTo>
                    <a:pt x="118098" y="26344"/>
                    <a:pt x="109515" y="34301"/>
                    <a:pt x="108889" y="45388"/>
                  </a:cubicBezTo>
                  <a:cubicBezTo>
                    <a:pt x="107369" y="76056"/>
                    <a:pt x="112376" y="106903"/>
                    <a:pt x="105312" y="137572"/>
                  </a:cubicBezTo>
                  <a:cubicBezTo>
                    <a:pt x="103345" y="146066"/>
                    <a:pt x="113896" y="149374"/>
                    <a:pt x="120333" y="150715"/>
                  </a:cubicBezTo>
                  <a:cubicBezTo>
                    <a:pt x="129900" y="152682"/>
                    <a:pt x="128470" y="143473"/>
                    <a:pt x="130169" y="137661"/>
                  </a:cubicBezTo>
                  <a:cubicBezTo>
                    <a:pt x="132762" y="128720"/>
                    <a:pt x="128917" y="122908"/>
                    <a:pt x="124804" y="114861"/>
                  </a:cubicBezTo>
                  <a:cubicBezTo>
                    <a:pt x="116757" y="99125"/>
                    <a:pt x="116489" y="82673"/>
                    <a:pt x="144206" y="91078"/>
                  </a:cubicBezTo>
                  <a:cubicBezTo>
                    <a:pt x="143938" y="74984"/>
                    <a:pt x="127218" y="64165"/>
                    <a:pt x="132762" y="47802"/>
                  </a:cubicBezTo>
                  <a:cubicBezTo>
                    <a:pt x="140898" y="38504"/>
                    <a:pt x="154220" y="49680"/>
                    <a:pt x="162357" y="40381"/>
                  </a:cubicBezTo>
                  <a:cubicBezTo>
                    <a:pt x="172639" y="22141"/>
                    <a:pt x="225571" y="4080"/>
                    <a:pt x="227985" y="15704"/>
                  </a:cubicBezTo>
                  <a:cubicBezTo>
                    <a:pt x="232545" y="37073"/>
                    <a:pt x="249533" y="60499"/>
                    <a:pt x="234691" y="82852"/>
                  </a:cubicBezTo>
                  <a:cubicBezTo>
                    <a:pt x="227359" y="93849"/>
                    <a:pt x="227448" y="101718"/>
                    <a:pt x="232098" y="112805"/>
                  </a:cubicBezTo>
                  <a:cubicBezTo>
                    <a:pt x="246135" y="107440"/>
                    <a:pt x="254808" y="97873"/>
                    <a:pt x="259368" y="84282"/>
                  </a:cubicBezTo>
                  <a:cubicBezTo>
                    <a:pt x="267952" y="87233"/>
                    <a:pt x="266700" y="93939"/>
                    <a:pt x="266789" y="100466"/>
                  </a:cubicBezTo>
                  <a:cubicBezTo>
                    <a:pt x="266789" y="107619"/>
                    <a:pt x="269651" y="114146"/>
                    <a:pt x="278234" y="112000"/>
                  </a:cubicBezTo>
                  <a:cubicBezTo>
                    <a:pt x="284046" y="110569"/>
                    <a:pt x="294149" y="103953"/>
                    <a:pt x="294060" y="103685"/>
                  </a:cubicBezTo>
                  <a:cubicBezTo>
                    <a:pt x="282258" y="78918"/>
                    <a:pt x="303895" y="77755"/>
                    <a:pt x="313909" y="82405"/>
                  </a:cubicBezTo>
                  <a:cubicBezTo>
                    <a:pt x="330093" y="89915"/>
                    <a:pt x="359062" y="83478"/>
                    <a:pt x="358526" y="114325"/>
                  </a:cubicBezTo>
                  <a:cubicBezTo>
                    <a:pt x="358436" y="120852"/>
                    <a:pt x="362013" y="121656"/>
                    <a:pt x="366036" y="121388"/>
                  </a:cubicBezTo>
                  <a:cubicBezTo>
                    <a:pt x="378464" y="120315"/>
                    <a:pt x="385528" y="117275"/>
                    <a:pt x="378554" y="136856"/>
                  </a:cubicBezTo>
                  <a:cubicBezTo>
                    <a:pt x="375156" y="146334"/>
                    <a:pt x="401443" y="153219"/>
                    <a:pt x="412530" y="164574"/>
                  </a:cubicBezTo>
                  <a:cubicBezTo>
                    <a:pt x="420130" y="172353"/>
                    <a:pt x="423796" y="158315"/>
                    <a:pt x="428267" y="151073"/>
                  </a:cubicBezTo>
                  <a:cubicBezTo>
                    <a:pt x="434257" y="141416"/>
                    <a:pt x="476012" y="147407"/>
                    <a:pt x="481288" y="157332"/>
                  </a:cubicBezTo>
                  <a:cubicBezTo>
                    <a:pt x="485848" y="166004"/>
                    <a:pt x="479142" y="169313"/>
                    <a:pt x="473509" y="171369"/>
                  </a:cubicBezTo>
                  <a:cubicBezTo>
                    <a:pt x="464389" y="174767"/>
                    <a:pt x="454554" y="176019"/>
                    <a:pt x="445434" y="179237"/>
                  </a:cubicBezTo>
                  <a:cubicBezTo>
                    <a:pt x="439890" y="181205"/>
                    <a:pt x="437476" y="187195"/>
                    <a:pt x="438460" y="192649"/>
                  </a:cubicBezTo>
                  <a:cubicBezTo>
                    <a:pt x="439890" y="200070"/>
                    <a:pt x="447043" y="199176"/>
                    <a:pt x="451246" y="197030"/>
                  </a:cubicBezTo>
                  <a:cubicBezTo>
                    <a:pt x="477890" y="183261"/>
                    <a:pt x="503551" y="216254"/>
                    <a:pt x="530285" y="198550"/>
                  </a:cubicBezTo>
                  <a:cubicBezTo>
                    <a:pt x="531358" y="197835"/>
                    <a:pt x="536187" y="200875"/>
                    <a:pt x="537528" y="203110"/>
                  </a:cubicBezTo>
                  <a:cubicBezTo>
                    <a:pt x="540299" y="207670"/>
                    <a:pt x="537528" y="212230"/>
                    <a:pt x="533683" y="214019"/>
                  </a:cubicBezTo>
                  <a:cubicBezTo>
                    <a:pt x="523848" y="218489"/>
                    <a:pt x="513476" y="221887"/>
                    <a:pt x="502121" y="226179"/>
                  </a:cubicBezTo>
                  <a:cubicBezTo>
                    <a:pt x="515353" y="242362"/>
                    <a:pt x="530643" y="237802"/>
                    <a:pt x="545843" y="231811"/>
                  </a:cubicBezTo>
                  <a:cubicBezTo>
                    <a:pt x="554695" y="228324"/>
                    <a:pt x="563457" y="226000"/>
                    <a:pt x="567659" y="237087"/>
                  </a:cubicBezTo>
                  <a:cubicBezTo>
                    <a:pt x="571683" y="247816"/>
                    <a:pt x="561758" y="249068"/>
                    <a:pt x="555142" y="251840"/>
                  </a:cubicBezTo>
                  <a:cubicBezTo>
                    <a:pt x="544949" y="256131"/>
                    <a:pt x="533862" y="259618"/>
                    <a:pt x="539763" y="274729"/>
                  </a:cubicBezTo>
                  <a:cubicBezTo>
                    <a:pt x="543071" y="282776"/>
                    <a:pt x="535740" y="285369"/>
                    <a:pt x="532074" y="28992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0" name="Freeform: Shape 49">
              <a:extLst>
                <a:ext uri="{FF2B5EF4-FFF2-40B4-BE49-F238E27FC236}">
                  <a16:creationId xmlns:a16="http://schemas.microsoft.com/office/drawing/2014/main" id="{D7BAF823-607C-1620-A218-F1F32CE9345A}"/>
                </a:ext>
              </a:extLst>
            </p:cNvPr>
            <p:cNvSpPr/>
            <p:nvPr userDrawn="1"/>
          </p:nvSpPr>
          <p:spPr>
            <a:xfrm>
              <a:off x="2786500" y="1599913"/>
              <a:ext cx="642738" cy="353107"/>
            </a:xfrm>
            <a:custGeom>
              <a:avLst/>
              <a:gdLst>
                <a:gd name="connsiteX0" fmla="*/ 642601 w 661332"/>
                <a:gd name="connsiteY0" fmla="*/ 257771 h 363322"/>
                <a:gd name="connsiteX1" fmla="*/ 587702 w 661332"/>
                <a:gd name="connsiteY1" fmla="*/ 224778 h 363322"/>
                <a:gd name="connsiteX2" fmla="*/ 583053 w 661332"/>
                <a:gd name="connsiteY2" fmla="*/ 211992 h 363322"/>
                <a:gd name="connsiteX3" fmla="*/ 542013 w 661332"/>
                <a:gd name="connsiteY3" fmla="*/ 93611 h 363322"/>
                <a:gd name="connsiteX4" fmla="*/ 509467 w 661332"/>
                <a:gd name="connsiteY4" fmla="*/ 91554 h 363322"/>
                <a:gd name="connsiteX5" fmla="*/ 506338 w 661332"/>
                <a:gd name="connsiteY5" fmla="*/ 122491 h 363322"/>
                <a:gd name="connsiteX6" fmla="*/ 499811 w 661332"/>
                <a:gd name="connsiteY6" fmla="*/ 151997 h 363322"/>
                <a:gd name="connsiteX7" fmla="*/ 479246 w 661332"/>
                <a:gd name="connsiteY7" fmla="*/ 130180 h 363322"/>
                <a:gd name="connsiteX8" fmla="*/ 432841 w 661332"/>
                <a:gd name="connsiteY8" fmla="*/ 95131 h 363322"/>
                <a:gd name="connsiteX9" fmla="*/ 406286 w 661332"/>
                <a:gd name="connsiteY9" fmla="*/ 132505 h 363322"/>
                <a:gd name="connsiteX10" fmla="*/ 394752 w 661332"/>
                <a:gd name="connsiteY10" fmla="*/ 136618 h 363322"/>
                <a:gd name="connsiteX11" fmla="*/ 406197 w 661332"/>
                <a:gd name="connsiteY11" fmla="*/ 125978 h 363322"/>
                <a:gd name="connsiteX12" fmla="*/ 406644 w 661332"/>
                <a:gd name="connsiteY12" fmla="*/ 105234 h 363322"/>
                <a:gd name="connsiteX13" fmla="*/ 374992 w 661332"/>
                <a:gd name="connsiteY13" fmla="*/ 97008 h 363322"/>
                <a:gd name="connsiteX14" fmla="*/ 326978 w 661332"/>
                <a:gd name="connsiteY14" fmla="*/ 110688 h 363322"/>
                <a:gd name="connsiteX15" fmla="*/ 347543 w 661332"/>
                <a:gd name="connsiteY15" fmla="*/ 81987 h 363322"/>
                <a:gd name="connsiteX16" fmla="*/ 308291 w 661332"/>
                <a:gd name="connsiteY16" fmla="*/ 67682 h 363322"/>
                <a:gd name="connsiteX17" fmla="*/ 301496 w 661332"/>
                <a:gd name="connsiteY17" fmla="*/ 71347 h 363322"/>
                <a:gd name="connsiteX18" fmla="*/ 307933 w 661332"/>
                <a:gd name="connsiteY18" fmla="*/ 60082 h 363322"/>
                <a:gd name="connsiteX19" fmla="*/ 266357 w 661332"/>
                <a:gd name="connsiteY19" fmla="*/ 24853 h 363322"/>
                <a:gd name="connsiteX20" fmla="*/ 221920 w 661332"/>
                <a:gd name="connsiteY20" fmla="*/ 24764 h 363322"/>
                <a:gd name="connsiteX21" fmla="*/ 186334 w 661332"/>
                <a:gd name="connsiteY21" fmla="*/ 23065 h 363322"/>
                <a:gd name="connsiteX22" fmla="*/ 54094 w 661332"/>
                <a:gd name="connsiteY22" fmla="*/ 10548 h 363322"/>
                <a:gd name="connsiteX23" fmla="*/ 54720 w 661332"/>
                <a:gd name="connsiteY23" fmla="*/ 14392 h 363322"/>
                <a:gd name="connsiteX24" fmla="*/ 54541 w 661332"/>
                <a:gd name="connsiteY24" fmla="*/ 70990 h 363322"/>
                <a:gd name="connsiteX25" fmla="*/ 32904 w 661332"/>
                <a:gd name="connsiteY25" fmla="*/ 93253 h 363322"/>
                <a:gd name="connsiteX26" fmla="*/ 0 w 661332"/>
                <a:gd name="connsiteY26" fmla="*/ 145201 h 363322"/>
                <a:gd name="connsiteX27" fmla="*/ 39878 w 661332"/>
                <a:gd name="connsiteY27" fmla="*/ 195898 h 363322"/>
                <a:gd name="connsiteX28" fmla="*/ 51769 w 661332"/>
                <a:gd name="connsiteY28" fmla="*/ 206448 h 363322"/>
                <a:gd name="connsiteX29" fmla="*/ 121957 w 661332"/>
                <a:gd name="connsiteY29" fmla="*/ 178284 h 363322"/>
                <a:gd name="connsiteX30" fmla="*/ 203322 w 661332"/>
                <a:gd name="connsiteY30" fmla="*/ 119630 h 363322"/>
                <a:gd name="connsiteX31" fmla="*/ 191162 w 661332"/>
                <a:gd name="connsiteY31" fmla="*/ 147615 h 363322"/>
                <a:gd name="connsiteX32" fmla="*/ 192682 w 661332"/>
                <a:gd name="connsiteY32" fmla="*/ 179982 h 363322"/>
                <a:gd name="connsiteX33" fmla="*/ 203769 w 661332"/>
                <a:gd name="connsiteY33" fmla="*/ 191069 h 363322"/>
                <a:gd name="connsiteX34" fmla="*/ 239534 w 661332"/>
                <a:gd name="connsiteY34" fmla="*/ 192053 h 363322"/>
                <a:gd name="connsiteX35" fmla="*/ 216197 w 661332"/>
                <a:gd name="connsiteY35" fmla="*/ 203140 h 363322"/>
                <a:gd name="connsiteX36" fmla="*/ 215214 w 661332"/>
                <a:gd name="connsiteY36" fmla="*/ 229516 h 363322"/>
                <a:gd name="connsiteX37" fmla="*/ 286117 w 661332"/>
                <a:gd name="connsiteY37" fmla="*/ 236312 h 363322"/>
                <a:gd name="connsiteX38" fmla="*/ 342983 w 661332"/>
                <a:gd name="connsiteY38" fmla="*/ 245163 h 363322"/>
                <a:gd name="connsiteX39" fmla="*/ 267788 w 661332"/>
                <a:gd name="connsiteY39" fmla="*/ 246952 h 363322"/>
                <a:gd name="connsiteX40" fmla="*/ 211101 w 661332"/>
                <a:gd name="connsiteY40" fmla="*/ 273507 h 363322"/>
                <a:gd name="connsiteX41" fmla="*/ 257058 w 661332"/>
                <a:gd name="connsiteY41" fmla="*/ 312133 h 363322"/>
                <a:gd name="connsiteX42" fmla="*/ 287011 w 661332"/>
                <a:gd name="connsiteY42" fmla="*/ 347182 h 363322"/>
                <a:gd name="connsiteX43" fmla="*/ 300244 w 661332"/>
                <a:gd name="connsiteY43" fmla="*/ 362382 h 363322"/>
                <a:gd name="connsiteX44" fmla="*/ 471467 w 661332"/>
                <a:gd name="connsiteY44" fmla="*/ 329121 h 363322"/>
                <a:gd name="connsiteX45" fmla="*/ 533698 w 661332"/>
                <a:gd name="connsiteY45" fmla="*/ 333055 h 363322"/>
                <a:gd name="connsiteX46" fmla="*/ 613363 w 661332"/>
                <a:gd name="connsiteY46" fmla="*/ 320984 h 363322"/>
                <a:gd name="connsiteX47" fmla="*/ 604154 w 661332"/>
                <a:gd name="connsiteY47" fmla="*/ 320806 h 363322"/>
                <a:gd name="connsiteX48" fmla="*/ 586450 w 661332"/>
                <a:gd name="connsiteY48" fmla="*/ 323488 h 363322"/>
                <a:gd name="connsiteX49" fmla="*/ 596912 w 661332"/>
                <a:gd name="connsiteY49" fmla="*/ 302476 h 363322"/>
                <a:gd name="connsiteX50" fmla="*/ 634643 w 661332"/>
                <a:gd name="connsiteY50" fmla="*/ 298632 h 363322"/>
                <a:gd name="connsiteX51" fmla="*/ 661020 w 661332"/>
                <a:gd name="connsiteY51" fmla="*/ 290763 h 363322"/>
                <a:gd name="connsiteX52" fmla="*/ 642601 w 661332"/>
                <a:gd name="connsiteY52" fmla="*/ 257860 h 363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61332" h="363322">
                  <a:moveTo>
                    <a:pt x="642601" y="257771"/>
                  </a:moveTo>
                  <a:cubicBezTo>
                    <a:pt x="617655" y="255982"/>
                    <a:pt x="609519" y="229874"/>
                    <a:pt x="587702" y="224778"/>
                  </a:cubicBezTo>
                  <a:cubicBezTo>
                    <a:pt x="582516" y="223526"/>
                    <a:pt x="580460" y="218698"/>
                    <a:pt x="583053" y="211992"/>
                  </a:cubicBezTo>
                  <a:cubicBezTo>
                    <a:pt x="600130" y="168985"/>
                    <a:pt x="580460" y="112477"/>
                    <a:pt x="542013" y="93611"/>
                  </a:cubicBezTo>
                  <a:cubicBezTo>
                    <a:pt x="531731" y="88514"/>
                    <a:pt x="521180" y="80199"/>
                    <a:pt x="509467" y="91554"/>
                  </a:cubicBezTo>
                  <a:cubicBezTo>
                    <a:pt x="499453" y="101211"/>
                    <a:pt x="499989" y="109973"/>
                    <a:pt x="506338" y="122491"/>
                  </a:cubicBezTo>
                  <a:cubicBezTo>
                    <a:pt x="510540" y="130806"/>
                    <a:pt x="517246" y="146721"/>
                    <a:pt x="499811" y="151997"/>
                  </a:cubicBezTo>
                  <a:cubicBezTo>
                    <a:pt x="481034" y="157630"/>
                    <a:pt x="481481" y="139837"/>
                    <a:pt x="479246" y="130180"/>
                  </a:cubicBezTo>
                  <a:cubicBezTo>
                    <a:pt x="473702" y="106397"/>
                    <a:pt x="459486" y="96293"/>
                    <a:pt x="432841" y="95131"/>
                  </a:cubicBezTo>
                  <a:cubicBezTo>
                    <a:pt x="450634" y="129018"/>
                    <a:pt x="423990" y="127051"/>
                    <a:pt x="406286" y="132505"/>
                  </a:cubicBezTo>
                  <a:cubicBezTo>
                    <a:pt x="402442" y="133757"/>
                    <a:pt x="398507" y="135098"/>
                    <a:pt x="394752" y="136618"/>
                  </a:cubicBezTo>
                  <a:cubicBezTo>
                    <a:pt x="399133" y="133667"/>
                    <a:pt x="403693" y="130895"/>
                    <a:pt x="406197" y="125978"/>
                  </a:cubicBezTo>
                  <a:cubicBezTo>
                    <a:pt x="411114" y="119093"/>
                    <a:pt x="419340" y="111583"/>
                    <a:pt x="406644" y="105234"/>
                  </a:cubicBezTo>
                  <a:cubicBezTo>
                    <a:pt x="396630" y="100227"/>
                    <a:pt x="383754" y="87710"/>
                    <a:pt x="374992" y="97008"/>
                  </a:cubicBezTo>
                  <a:cubicBezTo>
                    <a:pt x="361402" y="111493"/>
                    <a:pt x="346828" y="105324"/>
                    <a:pt x="326978" y="110688"/>
                  </a:cubicBezTo>
                  <a:cubicBezTo>
                    <a:pt x="336813" y="97992"/>
                    <a:pt x="353802" y="94773"/>
                    <a:pt x="347543" y="81987"/>
                  </a:cubicBezTo>
                  <a:cubicBezTo>
                    <a:pt x="339943" y="66251"/>
                    <a:pt x="324385" y="64284"/>
                    <a:pt x="308291" y="67682"/>
                  </a:cubicBezTo>
                  <a:cubicBezTo>
                    <a:pt x="305877" y="68665"/>
                    <a:pt x="303642" y="70006"/>
                    <a:pt x="301496" y="71347"/>
                  </a:cubicBezTo>
                  <a:cubicBezTo>
                    <a:pt x="303999" y="67860"/>
                    <a:pt x="305877" y="63926"/>
                    <a:pt x="307933" y="60082"/>
                  </a:cubicBezTo>
                  <a:cubicBezTo>
                    <a:pt x="294164" y="48190"/>
                    <a:pt x="281289" y="34957"/>
                    <a:pt x="266357" y="24853"/>
                  </a:cubicBezTo>
                  <a:cubicBezTo>
                    <a:pt x="253035" y="15912"/>
                    <a:pt x="237656" y="2232"/>
                    <a:pt x="221920" y="24764"/>
                  </a:cubicBezTo>
                  <a:cubicBezTo>
                    <a:pt x="220847" y="26284"/>
                    <a:pt x="200103" y="33347"/>
                    <a:pt x="186334" y="23065"/>
                  </a:cubicBezTo>
                  <a:cubicBezTo>
                    <a:pt x="145562" y="-7603"/>
                    <a:pt x="99962" y="-3222"/>
                    <a:pt x="54094" y="10548"/>
                  </a:cubicBezTo>
                  <a:cubicBezTo>
                    <a:pt x="55525" y="11620"/>
                    <a:pt x="55703" y="12962"/>
                    <a:pt x="54720" y="14392"/>
                  </a:cubicBezTo>
                  <a:cubicBezTo>
                    <a:pt x="83779" y="37818"/>
                    <a:pt x="83600" y="51409"/>
                    <a:pt x="54541" y="70990"/>
                  </a:cubicBezTo>
                  <a:cubicBezTo>
                    <a:pt x="45779" y="76980"/>
                    <a:pt x="31830" y="81898"/>
                    <a:pt x="32904" y="93253"/>
                  </a:cubicBezTo>
                  <a:cubicBezTo>
                    <a:pt x="35318" y="118825"/>
                    <a:pt x="17703" y="129823"/>
                    <a:pt x="0" y="145201"/>
                  </a:cubicBezTo>
                  <a:cubicBezTo>
                    <a:pt x="24588" y="153874"/>
                    <a:pt x="37195" y="171399"/>
                    <a:pt x="39878" y="195898"/>
                  </a:cubicBezTo>
                  <a:cubicBezTo>
                    <a:pt x="40682" y="203229"/>
                    <a:pt x="43186" y="209399"/>
                    <a:pt x="51769" y="206448"/>
                  </a:cubicBezTo>
                  <a:cubicBezTo>
                    <a:pt x="76089" y="197954"/>
                    <a:pt x="110423" y="195629"/>
                    <a:pt x="121957" y="178284"/>
                  </a:cubicBezTo>
                  <a:cubicBezTo>
                    <a:pt x="143237" y="146364"/>
                    <a:pt x="181505" y="145648"/>
                    <a:pt x="203322" y="119630"/>
                  </a:cubicBezTo>
                  <a:cubicBezTo>
                    <a:pt x="206988" y="132326"/>
                    <a:pt x="205647" y="140284"/>
                    <a:pt x="191162" y="147615"/>
                  </a:cubicBezTo>
                  <a:cubicBezTo>
                    <a:pt x="174710" y="155931"/>
                    <a:pt x="157722" y="170505"/>
                    <a:pt x="192682" y="179982"/>
                  </a:cubicBezTo>
                  <a:cubicBezTo>
                    <a:pt x="197063" y="181145"/>
                    <a:pt x="200103" y="187225"/>
                    <a:pt x="203769" y="191069"/>
                  </a:cubicBezTo>
                  <a:cubicBezTo>
                    <a:pt x="215482" y="199206"/>
                    <a:pt x="227463" y="195093"/>
                    <a:pt x="239534" y="192053"/>
                  </a:cubicBezTo>
                  <a:cubicBezTo>
                    <a:pt x="231844" y="195987"/>
                    <a:pt x="221651" y="194557"/>
                    <a:pt x="216197" y="203140"/>
                  </a:cubicBezTo>
                  <a:cubicBezTo>
                    <a:pt x="196974" y="211276"/>
                    <a:pt x="194470" y="220486"/>
                    <a:pt x="215214" y="229516"/>
                  </a:cubicBezTo>
                  <a:cubicBezTo>
                    <a:pt x="237924" y="239441"/>
                    <a:pt x="262244" y="235865"/>
                    <a:pt x="286117" y="236312"/>
                  </a:cubicBezTo>
                  <a:cubicBezTo>
                    <a:pt x="304089" y="236669"/>
                    <a:pt x="323133" y="232109"/>
                    <a:pt x="342983" y="245163"/>
                  </a:cubicBezTo>
                  <a:cubicBezTo>
                    <a:pt x="315176" y="253300"/>
                    <a:pt x="291392" y="245253"/>
                    <a:pt x="267788" y="246952"/>
                  </a:cubicBezTo>
                  <a:cubicBezTo>
                    <a:pt x="245792" y="248472"/>
                    <a:pt x="216465" y="245700"/>
                    <a:pt x="211101" y="273507"/>
                  </a:cubicBezTo>
                  <a:cubicBezTo>
                    <a:pt x="204842" y="305784"/>
                    <a:pt x="237209" y="304622"/>
                    <a:pt x="257058" y="312133"/>
                  </a:cubicBezTo>
                  <a:cubicBezTo>
                    <a:pt x="273778" y="318481"/>
                    <a:pt x="294790" y="319196"/>
                    <a:pt x="287011" y="347182"/>
                  </a:cubicBezTo>
                  <a:cubicBezTo>
                    <a:pt x="285044" y="354246"/>
                    <a:pt x="290588" y="361756"/>
                    <a:pt x="300244" y="362382"/>
                  </a:cubicBezTo>
                  <a:cubicBezTo>
                    <a:pt x="360239" y="366227"/>
                    <a:pt x="419966" y="358895"/>
                    <a:pt x="471467" y="329121"/>
                  </a:cubicBezTo>
                  <a:cubicBezTo>
                    <a:pt x="498648" y="313385"/>
                    <a:pt x="511792" y="309897"/>
                    <a:pt x="533698" y="333055"/>
                  </a:cubicBezTo>
                  <a:cubicBezTo>
                    <a:pt x="559716" y="360594"/>
                    <a:pt x="600488" y="353083"/>
                    <a:pt x="613363" y="320984"/>
                  </a:cubicBezTo>
                  <a:cubicBezTo>
                    <a:pt x="610055" y="320984"/>
                    <a:pt x="606747" y="321879"/>
                    <a:pt x="604154" y="320806"/>
                  </a:cubicBezTo>
                  <a:cubicBezTo>
                    <a:pt x="597359" y="317944"/>
                    <a:pt x="594229" y="342890"/>
                    <a:pt x="586450" y="323488"/>
                  </a:cubicBezTo>
                  <a:cubicBezTo>
                    <a:pt x="582874" y="314547"/>
                    <a:pt x="581086" y="304443"/>
                    <a:pt x="596912" y="302476"/>
                  </a:cubicBezTo>
                  <a:cubicBezTo>
                    <a:pt x="609519" y="300867"/>
                    <a:pt x="621589" y="298453"/>
                    <a:pt x="634643" y="298632"/>
                  </a:cubicBezTo>
                  <a:cubicBezTo>
                    <a:pt x="643048" y="298810"/>
                    <a:pt x="659321" y="307662"/>
                    <a:pt x="661020" y="290763"/>
                  </a:cubicBezTo>
                  <a:cubicBezTo>
                    <a:pt x="662361" y="277620"/>
                    <a:pt x="659947" y="259112"/>
                    <a:pt x="642601" y="25786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1" name="Freeform: Shape 50">
              <a:extLst>
                <a:ext uri="{FF2B5EF4-FFF2-40B4-BE49-F238E27FC236}">
                  <a16:creationId xmlns:a16="http://schemas.microsoft.com/office/drawing/2014/main" id="{7D8610E3-FDE5-4A97-DC81-A3068DB6AAE5}"/>
                </a:ext>
              </a:extLst>
            </p:cNvPr>
            <p:cNvSpPr/>
            <p:nvPr userDrawn="1"/>
          </p:nvSpPr>
          <p:spPr>
            <a:xfrm>
              <a:off x="3625080" y="1472200"/>
              <a:ext cx="412908" cy="176605"/>
            </a:xfrm>
            <a:custGeom>
              <a:avLst/>
              <a:gdLst>
                <a:gd name="connsiteX0" fmla="*/ 153857 w 424853"/>
                <a:gd name="connsiteY0" fmla="*/ 53349 h 181713"/>
                <a:gd name="connsiteX1" fmla="*/ 138389 w 424853"/>
                <a:gd name="connsiteY1" fmla="*/ 72841 h 181713"/>
                <a:gd name="connsiteX2" fmla="*/ 163067 w 424853"/>
                <a:gd name="connsiteY2" fmla="*/ 87057 h 181713"/>
                <a:gd name="connsiteX3" fmla="*/ 174333 w 424853"/>
                <a:gd name="connsiteY3" fmla="*/ 90902 h 181713"/>
                <a:gd name="connsiteX4" fmla="*/ 227890 w 424853"/>
                <a:gd name="connsiteY4" fmla="*/ 111288 h 181713"/>
                <a:gd name="connsiteX5" fmla="*/ 372379 w 424853"/>
                <a:gd name="connsiteY5" fmla="*/ 101810 h 181713"/>
                <a:gd name="connsiteX6" fmla="*/ 415386 w 424853"/>
                <a:gd name="connsiteY6" fmla="*/ 127740 h 181713"/>
                <a:gd name="connsiteX7" fmla="*/ 409128 w 424853"/>
                <a:gd name="connsiteY7" fmla="*/ 168780 h 181713"/>
                <a:gd name="connsiteX8" fmla="*/ 327584 w 424853"/>
                <a:gd name="connsiteY8" fmla="*/ 174860 h 181713"/>
                <a:gd name="connsiteX9" fmla="*/ 261330 w 424853"/>
                <a:gd name="connsiteY9" fmla="*/ 169763 h 181713"/>
                <a:gd name="connsiteX10" fmla="*/ 196417 w 424853"/>
                <a:gd name="connsiteY10" fmla="*/ 150003 h 181713"/>
                <a:gd name="connsiteX11" fmla="*/ 177730 w 424853"/>
                <a:gd name="connsiteY11" fmla="*/ 156620 h 181713"/>
                <a:gd name="connsiteX12" fmla="*/ 134724 w 424853"/>
                <a:gd name="connsiteY12" fmla="*/ 156709 h 181713"/>
                <a:gd name="connsiteX13" fmla="*/ 119971 w 424853"/>
                <a:gd name="connsiteY13" fmla="*/ 152328 h 181713"/>
                <a:gd name="connsiteX14" fmla="*/ 85279 w 424853"/>
                <a:gd name="connsiteY14" fmla="*/ 123448 h 181713"/>
                <a:gd name="connsiteX15" fmla="*/ 87872 w 424853"/>
                <a:gd name="connsiteY15" fmla="*/ 98234 h 181713"/>
                <a:gd name="connsiteX16" fmla="*/ 57830 w 424853"/>
                <a:gd name="connsiteY16" fmla="*/ 67566 h 181713"/>
                <a:gd name="connsiteX17" fmla="*/ 1947 w 424853"/>
                <a:gd name="connsiteY17" fmla="*/ 24648 h 181713"/>
                <a:gd name="connsiteX18" fmla="*/ 5703 w 424853"/>
                <a:gd name="connsiteY18" fmla="*/ 10610 h 181713"/>
                <a:gd name="connsiteX19" fmla="*/ 48441 w 424853"/>
                <a:gd name="connsiteY19" fmla="*/ 3636 h 181713"/>
                <a:gd name="connsiteX20" fmla="*/ 87067 w 424853"/>
                <a:gd name="connsiteY20" fmla="*/ 35735 h 181713"/>
                <a:gd name="connsiteX21" fmla="*/ 96992 w 424853"/>
                <a:gd name="connsiteY21" fmla="*/ 34841 h 181713"/>
                <a:gd name="connsiteX22" fmla="*/ 153768 w 424853"/>
                <a:gd name="connsiteY22" fmla="*/ 53349 h 181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24853" h="181713">
                  <a:moveTo>
                    <a:pt x="153857" y="53349"/>
                  </a:moveTo>
                  <a:cubicBezTo>
                    <a:pt x="153321" y="63274"/>
                    <a:pt x="129895" y="59876"/>
                    <a:pt x="138389" y="72841"/>
                  </a:cubicBezTo>
                  <a:cubicBezTo>
                    <a:pt x="141340" y="77311"/>
                    <a:pt x="144201" y="101542"/>
                    <a:pt x="163067" y="87057"/>
                  </a:cubicBezTo>
                  <a:cubicBezTo>
                    <a:pt x="164855" y="85627"/>
                    <a:pt x="172455" y="88130"/>
                    <a:pt x="174333" y="90902"/>
                  </a:cubicBezTo>
                  <a:cubicBezTo>
                    <a:pt x="187387" y="109857"/>
                    <a:pt x="202587" y="109053"/>
                    <a:pt x="227890" y="111288"/>
                  </a:cubicBezTo>
                  <a:cubicBezTo>
                    <a:pt x="277067" y="115669"/>
                    <a:pt x="323471" y="88667"/>
                    <a:pt x="372379" y="101810"/>
                  </a:cubicBezTo>
                  <a:cubicBezTo>
                    <a:pt x="389010" y="106281"/>
                    <a:pt x="402243" y="115580"/>
                    <a:pt x="415386" y="127740"/>
                  </a:cubicBezTo>
                  <a:cubicBezTo>
                    <a:pt x="436577" y="147321"/>
                    <a:pt x="416638" y="167617"/>
                    <a:pt x="409128" y="168780"/>
                  </a:cubicBezTo>
                  <a:cubicBezTo>
                    <a:pt x="382662" y="172982"/>
                    <a:pt x="357001" y="191579"/>
                    <a:pt x="327584" y="174860"/>
                  </a:cubicBezTo>
                  <a:cubicBezTo>
                    <a:pt x="307735" y="163594"/>
                    <a:pt x="283594" y="174860"/>
                    <a:pt x="261330" y="169763"/>
                  </a:cubicBezTo>
                  <a:cubicBezTo>
                    <a:pt x="239335" y="164667"/>
                    <a:pt x="209203" y="189881"/>
                    <a:pt x="196417" y="150003"/>
                  </a:cubicBezTo>
                  <a:cubicBezTo>
                    <a:pt x="194450" y="143834"/>
                    <a:pt x="181575" y="150987"/>
                    <a:pt x="177730" y="156620"/>
                  </a:cubicBezTo>
                  <a:cubicBezTo>
                    <a:pt x="162888" y="178525"/>
                    <a:pt x="148940" y="182638"/>
                    <a:pt x="134724" y="156709"/>
                  </a:cubicBezTo>
                  <a:cubicBezTo>
                    <a:pt x="130879" y="149645"/>
                    <a:pt x="128018" y="149645"/>
                    <a:pt x="119971" y="152328"/>
                  </a:cubicBezTo>
                  <a:cubicBezTo>
                    <a:pt x="94846" y="160732"/>
                    <a:pt x="88766" y="142940"/>
                    <a:pt x="85279" y="123448"/>
                  </a:cubicBezTo>
                  <a:cubicBezTo>
                    <a:pt x="83759" y="114864"/>
                    <a:pt x="88140" y="107175"/>
                    <a:pt x="87872" y="98234"/>
                  </a:cubicBezTo>
                  <a:cubicBezTo>
                    <a:pt x="87246" y="77043"/>
                    <a:pt x="84295" y="65062"/>
                    <a:pt x="57830" y="67566"/>
                  </a:cubicBezTo>
                  <a:cubicBezTo>
                    <a:pt x="28681" y="70248"/>
                    <a:pt x="20008" y="39937"/>
                    <a:pt x="1947" y="24648"/>
                  </a:cubicBezTo>
                  <a:cubicBezTo>
                    <a:pt x="-2166" y="21161"/>
                    <a:pt x="785" y="14098"/>
                    <a:pt x="5703" y="10610"/>
                  </a:cubicBezTo>
                  <a:cubicBezTo>
                    <a:pt x="18935" y="1133"/>
                    <a:pt x="38159" y="-3874"/>
                    <a:pt x="48441" y="3636"/>
                  </a:cubicBezTo>
                  <a:cubicBezTo>
                    <a:pt x="61317" y="13025"/>
                    <a:pt x="86531" y="9180"/>
                    <a:pt x="87067" y="35735"/>
                  </a:cubicBezTo>
                  <a:cubicBezTo>
                    <a:pt x="87246" y="46643"/>
                    <a:pt x="93505" y="36003"/>
                    <a:pt x="96992" y="34841"/>
                  </a:cubicBezTo>
                  <a:cubicBezTo>
                    <a:pt x="120149" y="26883"/>
                    <a:pt x="140803" y="27062"/>
                    <a:pt x="153768" y="5334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2" name="Freeform: Shape 51">
              <a:extLst>
                <a:ext uri="{FF2B5EF4-FFF2-40B4-BE49-F238E27FC236}">
                  <a16:creationId xmlns:a16="http://schemas.microsoft.com/office/drawing/2014/main" id="{64A24BD9-078E-5D88-9F4D-4227A9E48907}"/>
                </a:ext>
              </a:extLst>
            </p:cNvPr>
            <p:cNvSpPr/>
            <p:nvPr userDrawn="1"/>
          </p:nvSpPr>
          <p:spPr>
            <a:xfrm>
              <a:off x="3070220" y="1469592"/>
              <a:ext cx="316423" cy="147461"/>
            </a:xfrm>
            <a:custGeom>
              <a:avLst/>
              <a:gdLst>
                <a:gd name="connsiteX0" fmla="*/ 107830 w 325577"/>
                <a:gd name="connsiteY0" fmla="*/ 103421 h 151727"/>
                <a:gd name="connsiteX1" fmla="*/ 75821 w 325577"/>
                <a:gd name="connsiteY1" fmla="*/ 94748 h 151727"/>
                <a:gd name="connsiteX2" fmla="*/ 3576 w 325577"/>
                <a:gd name="connsiteY2" fmla="*/ 87505 h 151727"/>
                <a:gd name="connsiteX3" fmla="*/ 0 w 325577"/>
                <a:gd name="connsiteY3" fmla="*/ 79011 h 151727"/>
                <a:gd name="connsiteX4" fmla="*/ 11623 w 325577"/>
                <a:gd name="connsiteY4" fmla="*/ 71501 h 151727"/>
                <a:gd name="connsiteX5" fmla="*/ 51143 w 325577"/>
                <a:gd name="connsiteY5" fmla="*/ 69623 h 151727"/>
                <a:gd name="connsiteX6" fmla="*/ 18866 w 325577"/>
                <a:gd name="connsiteY6" fmla="*/ 55317 h 151727"/>
                <a:gd name="connsiteX7" fmla="*/ 46583 w 325577"/>
                <a:gd name="connsiteY7" fmla="*/ 28762 h 151727"/>
                <a:gd name="connsiteX8" fmla="*/ 149943 w 325577"/>
                <a:gd name="connsiteY8" fmla="*/ 52546 h 151727"/>
                <a:gd name="connsiteX9" fmla="*/ 226390 w 325577"/>
                <a:gd name="connsiteY9" fmla="*/ 74809 h 151727"/>
                <a:gd name="connsiteX10" fmla="*/ 202517 w 325577"/>
                <a:gd name="connsiteY10" fmla="*/ 25186 h 151727"/>
                <a:gd name="connsiteX11" fmla="*/ 214051 w 325577"/>
                <a:gd name="connsiteY11" fmla="*/ 17943 h 151727"/>
                <a:gd name="connsiteX12" fmla="*/ 264032 w 325577"/>
                <a:gd name="connsiteY12" fmla="*/ 44409 h 151727"/>
                <a:gd name="connsiteX13" fmla="*/ 273242 w 325577"/>
                <a:gd name="connsiteY13" fmla="*/ 65421 h 151727"/>
                <a:gd name="connsiteX14" fmla="*/ 290409 w 325577"/>
                <a:gd name="connsiteY14" fmla="*/ 56390 h 151727"/>
                <a:gd name="connsiteX15" fmla="*/ 312940 w 325577"/>
                <a:gd name="connsiteY15" fmla="*/ 51294 h 151727"/>
                <a:gd name="connsiteX16" fmla="*/ 325547 w 325577"/>
                <a:gd name="connsiteY16" fmla="*/ 71233 h 151727"/>
                <a:gd name="connsiteX17" fmla="*/ 274046 w 325577"/>
                <a:gd name="connsiteY17" fmla="*/ 118263 h 151727"/>
                <a:gd name="connsiteX18" fmla="*/ 176498 w 325577"/>
                <a:gd name="connsiteY18" fmla="*/ 138917 h 151727"/>
                <a:gd name="connsiteX19" fmla="*/ 101035 w 325577"/>
                <a:gd name="connsiteY19" fmla="*/ 146249 h 151727"/>
                <a:gd name="connsiteX20" fmla="*/ 94776 w 325577"/>
                <a:gd name="connsiteY20" fmla="*/ 115759 h 151727"/>
                <a:gd name="connsiteX21" fmla="*/ 107830 w 325577"/>
                <a:gd name="connsiteY21" fmla="*/ 103421 h 15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5577" h="151727">
                  <a:moveTo>
                    <a:pt x="107830" y="103421"/>
                  </a:moveTo>
                  <a:cubicBezTo>
                    <a:pt x="98442" y="96089"/>
                    <a:pt x="93346" y="89562"/>
                    <a:pt x="75821" y="94748"/>
                  </a:cubicBezTo>
                  <a:cubicBezTo>
                    <a:pt x="54273" y="101185"/>
                    <a:pt x="27807" y="91082"/>
                    <a:pt x="3576" y="87505"/>
                  </a:cubicBezTo>
                  <a:cubicBezTo>
                    <a:pt x="1967" y="87237"/>
                    <a:pt x="0" y="81962"/>
                    <a:pt x="0" y="79011"/>
                  </a:cubicBezTo>
                  <a:cubicBezTo>
                    <a:pt x="0" y="71322"/>
                    <a:pt x="6348" y="71769"/>
                    <a:pt x="11623" y="71501"/>
                  </a:cubicBezTo>
                  <a:cubicBezTo>
                    <a:pt x="23873" y="70785"/>
                    <a:pt x="36122" y="70338"/>
                    <a:pt x="51143" y="69623"/>
                  </a:cubicBezTo>
                  <a:cubicBezTo>
                    <a:pt x="41219" y="54513"/>
                    <a:pt x="27986" y="62291"/>
                    <a:pt x="18866" y="55317"/>
                  </a:cubicBezTo>
                  <a:cubicBezTo>
                    <a:pt x="27986" y="46376"/>
                    <a:pt x="35765" y="34753"/>
                    <a:pt x="46583" y="28762"/>
                  </a:cubicBezTo>
                  <a:cubicBezTo>
                    <a:pt x="86908" y="6677"/>
                    <a:pt x="120080" y="15082"/>
                    <a:pt x="149943" y="52546"/>
                  </a:cubicBezTo>
                  <a:cubicBezTo>
                    <a:pt x="164312" y="70607"/>
                    <a:pt x="189794" y="78028"/>
                    <a:pt x="226390" y="74809"/>
                  </a:cubicBezTo>
                  <a:cubicBezTo>
                    <a:pt x="214945" y="58715"/>
                    <a:pt x="236225" y="33233"/>
                    <a:pt x="202517" y="25186"/>
                  </a:cubicBezTo>
                  <a:cubicBezTo>
                    <a:pt x="209044" y="21073"/>
                    <a:pt x="211458" y="19463"/>
                    <a:pt x="214051" y="17943"/>
                  </a:cubicBezTo>
                  <a:cubicBezTo>
                    <a:pt x="260724" y="-9327"/>
                    <a:pt x="260277" y="-9238"/>
                    <a:pt x="264032" y="44409"/>
                  </a:cubicBezTo>
                  <a:cubicBezTo>
                    <a:pt x="264479" y="50847"/>
                    <a:pt x="259562" y="62291"/>
                    <a:pt x="273242" y="65421"/>
                  </a:cubicBezTo>
                  <a:cubicBezTo>
                    <a:pt x="282898" y="67656"/>
                    <a:pt x="286922" y="64437"/>
                    <a:pt x="290409" y="56390"/>
                  </a:cubicBezTo>
                  <a:cubicBezTo>
                    <a:pt x="295326" y="45035"/>
                    <a:pt x="304714" y="49774"/>
                    <a:pt x="312940" y="51294"/>
                  </a:cubicBezTo>
                  <a:cubicBezTo>
                    <a:pt x="324117" y="53350"/>
                    <a:pt x="325190" y="62381"/>
                    <a:pt x="325547" y="71233"/>
                  </a:cubicBezTo>
                  <a:cubicBezTo>
                    <a:pt x="326620" y="95910"/>
                    <a:pt x="298813" y="119872"/>
                    <a:pt x="274046" y="118263"/>
                  </a:cubicBezTo>
                  <a:cubicBezTo>
                    <a:pt x="239981" y="116028"/>
                    <a:pt x="206898" y="112004"/>
                    <a:pt x="176498" y="138917"/>
                  </a:cubicBezTo>
                  <a:cubicBezTo>
                    <a:pt x="156738" y="156442"/>
                    <a:pt x="126338" y="152955"/>
                    <a:pt x="101035" y="146249"/>
                  </a:cubicBezTo>
                  <a:cubicBezTo>
                    <a:pt x="88964" y="143030"/>
                    <a:pt x="69115" y="131585"/>
                    <a:pt x="94776" y="115759"/>
                  </a:cubicBezTo>
                  <a:cubicBezTo>
                    <a:pt x="111586" y="107981"/>
                    <a:pt x="120259" y="112362"/>
                    <a:pt x="107830" y="10342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3" name="Freeform: Shape 52">
              <a:extLst>
                <a:ext uri="{FF2B5EF4-FFF2-40B4-BE49-F238E27FC236}">
                  <a16:creationId xmlns:a16="http://schemas.microsoft.com/office/drawing/2014/main" id="{DF068DFE-D657-2822-507A-0680E5C1ACD5}"/>
                </a:ext>
              </a:extLst>
            </p:cNvPr>
            <p:cNvSpPr/>
            <p:nvPr userDrawn="1"/>
          </p:nvSpPr>
          <p:spPr>
            <a:xfrm>
              <a:off x="3695947" y="1240201"/>
              <a:ext cx="242229" cy="170666"/>
            </a:xfrm>
            <a:custGeom>
              <a:avLst/>
              <a:gdLst>
                <a:gd name="connsiteX0" fmla="*/ 203 w 249236"/>
                <a:gd name="connsiteY0" fmla="*/ 85074 h 175603"/>
                <a:gd name="connsiteX1" fmla="*/ 27473 w 249236"/>
                <a:gd name="connsiteY1" fmla="*/ 52796 h 175603"/>
                <a:gd name="connsiteX2" fmla="*/ 48306 w 249236"/>
                <a:gd name="connsiteY2" fmla="*/ 52617 h 175603"/>
                <a:gd name="connsiteX3" fmla="*/ 45445 w 249236"/>
                <a:gd name="connsiteY3" fmla="*/ 19982 h 175603"/>
                <a:gd name="connsiteX4" fmla="*/ 106334 w 249236"/>
                <a:gd name="connsiteY4" fmla="*/ 6034 h 175603"/>
                <a:gd name="connsiteX5" fmla="*/ 165972 w 249236"/>
                <a:gd name="connsiteY5" fmla="*/ 58608 h 175603"/>
                <a:gd name="connsiteX6" fmla="*/ 196908 w 249236"/>
                <a:gd name="connsiteY6" fmla="*/ 66029 h 175603"/>
                <a:gd name="connsiteX7" fmla="*/ 222838 w 249236"/>
                <a:gd name="connsiteY7" fmla="*/ 92763 h 175603"/>
                <a:gd name="connsiteX8" fmla="*/ 239468 w 249236"/>
                <a:gd name="connsiteY8" fmla="*/ 110645 h 175603"/>
                <a:gd name="connsiteX9" fmla="*/ 249124 w 249236"/>
                <a:gd name="connsiteY9" fmla="*/ 115563 h 175603"/>
                <a:gd name="connsiteX10" fmla="*/ 242150 w 249236"/>
                <a:gd name="connsiteY10" fmla="*/ 128528 h 175603"/>
                <a:gd name="connsiteX11" fmla="*/ 187967 w 249236"/>
                <a:gd name="connsiteY11" fmla="*/ 147304 h 175603"/>
                <a:gd name="connsiteX12" fmla="*/ 163736 w 249236"/>
                <a:gd name="connsiteY12" fmla="*/ 162057 h 175603"/>
                <a:gd name="connsiteX13" fmla="*/ 117600 w 249236"/>
                <a:gd name="connsiteY13" fmla="*/ 172429 h 175603"/>
                <a:gd name="connsiteX14" fmla="*/ 42852 w 249236"/>
                <a:gd name="connsiteY14" fmla="*/ 135859 h 175603"/>
                <a:gd name="connsiteX15" fmla="*/ 52151 w 249236"/>
                <a:gd name="connsiteY15" fmla="*/ 115563 h 175603"/>
                <a:gd name="connsiteX16" fmla="*/ 100522 w 249236"/>
                <a:gd name="connsiteY16" fmla="*/ 113417 h 175603"/>
                <a:gd name="connsiteX17" fmla="*/ 52330 w 249236"/>
                <a:gd name="connsiteY17" fmla="*/ 111271 h 175603"/>
                <a:gd name="connsiteX18" fmla="*/ 1633 w 249236"/>
                <a:gd name="connsiteY18" fmla="*/ 99022 h 175603"/>
                <a:gd name="connsiteX19" fmla="*/ 20410 w 249236"/>
                <a:gd name="connsiteY19" fmla="*/ 83643 h 175603"/>
                <a:gd name="connsiteX20" fmla="*/ 203 w 249236"/>
                <a:gd name="connsiteY20" fmla="*/ 85074 h 175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9236" h="175603">
                  <a:moveTo>
                    <a:pt x="203" y="85074"/>
                  </a:moveTo>
                  <a:cubicBezTo>
                    <a:pt x="-2033" y="74434"/>
                    <a:pt x="14687" y="54227"/>
                    <a:pt x="27473" y="52796"/>
                  </a:cubicBezTo>
                  <a:cubicBezTo>
                    <a:pt x="34894" y="51991"/>
                    <a:pt x="42405" y="52617"/>
                    <a:pt x="48306" y="52617"/>
                  </a:cubicBezTo>
                  <a:cubicBezTo>
                    <a:pt x="60198" y="38401"/>
                    <a:pt x="25327" y="32053"/>
                    <a:pt x="45445" y="19982"/>
                  </a:cubicBezTo>
                  <a:cubicBezTo>
                    <a:pt x="63685" y="9074"/>
                    <a:pt x="79690" y="-9703"/>
                    <a:pt x="106334" y="6034"/>
                  </a:cubicBezTo>
                  <a:cubicBezTo>
                    <a:pt x="130028" y="19982"/>
                    <a:pt x="137986" y="50293"/>
                    <a:pt x="165972" y="58608"/>
                  </a:cubicBezTo>
                  <a:cubicBezTo>
                    <a:pt x="175897" y="61558"/>
                    <a:pt x="180546" y="74434"/>
                    <a:pt x="196908" y="66029"/>
                  </a:cubicBezTo>
                  <a:cubicBezTo>
                    <a:pt x="206028" y="61290"/>
                    <a:pt x="226146" y="84805"/>
                    <a:pt x="222838" y="92763"/>
                  </a:cubicBezTo>
                  <a:cubicBezTo>
                    <a:pt x="212645" y="117441"/>
                    <a:pt x="221228" y="116278"/>
                    <a:pt x="239468" y="110645"/>
                  </a:cubicBezTo>
                  <a:cubicBezTo>
                    <a:pt x="243849" y="109304"/>
                    <a:pt x="248588" y="109930"/>
                    <a:pt x="249124" y="115563"/>
                  </a:cubicBezTo>
                  <a:cubicBezTo>
                    <a:pt x="249661" y="121107"/>
                    <a:pt x="248409" y="127902"/>
                    <a:pt x="242150" y="128528"/>
                  </a:cubicBezTo>
                  <a:cubicBezTo>
                    <a:pt x="222659" y="130674"/>
                    <a:pt x="209157" y="148914"/>
                    <a:pt x="187967" y="147304"/>
                  </a:cubicBezTo>
                  <a:cubicBezTo>
                    <a:pt x="178132" y="146589"/>
                    <a:pt x="169191" y="144890"/>
                    <a:pt x="163736" y="162057"/>
                  </a:cubicBezTo>
                  <a:cubicBezTo>
                    <a:pt x="158193" y="179582"/>
                    <a:pt x="131548" y="176542"/>
                    <a:pt x="117600" y="172429"/>
                  </a:cubicBezTo>
                  <a:cubicBezTo>
                    <a:pt x="91313" y="164650"/>
                    <a:pt x="65741" y="151328"/>
                    <a:pt x="42852" y="135859"/>
                  </a:cubicBezTo>
                  <a:cubicBezTo>
                    <a:pt x="26490" y="124862"/>
                    <a:pt x="45713" y="121107"/>
                    <a:pt x="52151" y="115563"/>
                  </a:cubicBezTo>
                  <a:cubicBezTo>
                    <a:pt x="67440" y="110377"/>
                    <a:pt x="83087" y="108589"/>
                    <a:pt x="100522" y="113417"/>
                  </a:cubicBezTo>
                  <a:cubicBezTo>
                    <a:pt x="83534" y="93925"/>
                    <a:pt x="67977" y="120660"/>
                    <a:pt x="52330" y="111271"/>
                  </a:cubicBezTo>
                  <a:cubicBezTo>
                    <a:pt x="38560" y="94462"/>
                    <a:pt x="15671" y="114937"/>
                    <a:pt x="1633" y="99022"/>
                  </a:cubicBezTo>
                  <a:cubicBezTo>
                    <a:pt x="1991" y="87309"/>
                    <a:pt x="14419" y="89991"/>
                    <a:pt x="20410" y="83643"/>
                  </a:cubicBezTo>
                  <a:cubicBezTo>
                    <a:pt x="13346" y="89544"/>
                    <a:pt x="6819" y="88382"/>
                    <a:pt x="203" y="8507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4" name="Freeform: Shape 53">
              <a:extLst>
                <a:ext uri="{FF2B5EF4-FFF2-40B4-BE49-F238E27FC236}">
                  <a16:creationId xmlns:a16="http://schemas.microsoft.com/office/drawing/2014/main" id="{79F10434-EECA-4148-9A3F-69FB166518A5}"/>
                </a:ext>
              </a:extLst>
            </p:cNvPr>
            <p:cNvSpPr/>
            <p:nvPr userDrawn="1"/>
          </p:nvSpPr>
          <p:spPr>
            <a:xfrm>
              <a:off x="4324693" y="2778478"/>
              <a:ext cx="170299" cy="182943"/>
            </a:xfrm>
            <a:custGeom>
              <a:avLst/>
              <a:gdLst>
                <a:gd name="connsiteX0" fmla="*/ 80451 w 175226"/>
                <a:gd name="connsiteY0" fmla="*/ 12722 h 188236"/>
                <a:gd name="connsiteX1" fmla="*/ 112013 w 175226"/>
                <a:gd name="connsiteY1" fmla="*/ 383 h 188236"/>
                <a:gd name="connsiteX2" fmla="*/ 86084 w 175226"/>
                <a:gd name="connsiteY2" fmla="*/ 57785 h 188236"/>
                <a:gd name="connsiteX3" fmla="*/ 98780 w 175226"/>
                <a:gd name="connsiteY3" fmla="*/ 86040 h 188236"/>
                <a:gd name="connsiteX4" fmla="*/ 150818 w 175226"/>
                <a:gd name="connsiteY4" fmla="*/ 102134 h 188236"/>
                <a:gd name="connsiteX5" fmla="*/ 174512 w 175226"/>
                <a:gd name="connsiteY5" fmla="*/ 145766 h 188236"/>
                <a:gd name="connsiteX6" fmla="*/ 163514 w 175226"/>
                <a:gd name="connsiteY6" fmla="*/ 180101 h 188236"/>
                <a:gd name="connsiteX7" fmla="*/ 134903 w 175226"/>
                <a:gd name="connsiteY7" fmla="*/ 188237 h 188236"/>
                <a:gd name="connsiteX8" fmla="*/ 112371 w 175226"/>
                <a:gd name="connsiteY8" fmla="*/ 175988 h 188236"/>
                <a:gd name="connsiteX9" fmla="*/ 105754 w 175226"/>
                <a:gd name="connsiteY9" fmla="*/ 176971 h 188236"/>
                <a:gd name="connsiteX10" fmla="*/ 80361 w 175226"/>
                <a:gd name="connsiteY10" fmla="*/ 169282 h 188236"/>
                <a:gd name="connsiteX11" fmla="*/ 14286 w 175226"/>
                <a:gd name="connsiteY11" fmla="*/ 163470 h 188236"/>
                <a:gd name="connsiteX12" fmla="*/ 18578 w 175226"/>
                <a:gd name="connsiteY12" fmla="*/ 115277 h 188236"/>
                <a:gd name="connsiteX13" fmla="*/ 54164 w 175226"/>
                <a:gd name="connsiteY13" fmla="*/ 59753 h 188236"/>
                <a:gd name="connsiteX14" fmla="*/ 71510 w 175226"/>
                <a:gd name="connsiteY14" fmla="*/ 38562 h 188236"/>
                <a:gd name="connsiteX15" fmla="*/ 80540 w 175226"/>
                <a:gd name="connsiteY15" fmla="*/ 12811 h 1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5226" h="188236">
                  <a:moveTo>
                    <a:pt x="80451" y="12722"/>
                  </a:moveTo>
                  <a:cubicBezTo>
                    <a:pt x="89750" y="5480"/>
                    <a:pt x="99048" y="-1763"/>
                    <a:pt x="112013" y="383"/>
                  </a:cubicBezTo>
                  <a:cubicBezTo>
                    <a:pt x="111656" y="23273"/>
                    <a:pt x="90823" y="36953"/>
                    <a:pt x="86084" y="57785"/>
                  </a:cubicBezTo>
                  <a:cubicBezTo>
                    <a:pt x="74997" y="74058"/>
                    <a:pt x="98780" y="74684"/>
                    <a:pt x="98780" y="86040"/>
                  </a:cubicBezTo>
                  <a:cubicBezTo>
                    <a:pt x="111477" y="106425"/>
                    <a:pt x="137048" y="85235"/>
                    <a:pt x="150818" y="102134"/>
                  </a:cubicBezTo>
                  <a:cubicBezTo>
                    <a:pt x="148761" y="122072"/>
                    <a:pt x="161637" y="133875"/>
                    <a:pt x="174512" y="145766"/>
                  </a:cubicBezTo>
                  <a:cubicBezTo>
                    <a:pt x="176479" y="159089"/>
                    <a:pt x="174870" y="171159"/>
                    <a:pt x="163514" y="180101"/>
                  </a:cubicBezTo>
                  <a:cubicBezTo>
                    <a:pt x="156987" y="193423"/>
                    <a:pt x="143933" y="183677"/>
                    <a:pt x="134903" y="188237"/>
                  </a:cubicBezTo>
                  <a:cubicBezTo>
                    <a:pt x="129270" y="180726"/>
                    <a:pt x="118987" y="181710"/>
                    <a:pt x="112371" y="175988"/>
                  </a:cubicBezTo>
                  <a:lnTo>
                    <a:pt x="105754" y="176971"/>
                  </a:lnTo>
                  <a:cubicBezTo>
                    <a:pt x="95383" y="180637"/>
                    <a:pt x="85905" y="181531"/>
                    <a:pt x="80361" y="169282"/>
                  </a:cubicBezTo>
                  <a:cubicBezTo>
                    <a:pt x="60423" y="143084"/>
                    <a:pt x="37176" y="155423"/>
                    <a:pt x="14286" y="163470"/>
                  </a:cubicBezTo>
                  <a:cubicBezTo>
                    <a:pt x="-15488" y="145141"/>
                    <a:pt x="9011" y="126722"/>
                    <a:pt x="18578" y="115277"/>
                  </a:cubicBezTo>
                  <a:cubicBezTo>
                    <a:pt x="33152" y="97931"/>
                    <a:pt x="42809" y="78529"/>
                    <a:pt x="54164" y="59753"/>
                  </a:cubicBezTo>
                  <a:cubicBezTo>
                    <a:pt x="56399" y="49828"/>
                    <a:pt x="61943" y="42586"/>
                    <a:pt x="71510" y="38562"/>
                  </a:cubicBezTo>
                  <a:cubicBezTo>
                    <a:pt x="70437" y="28548"/>
                    <a:pt x="85190" y="24077"/>
                    <a:pt x="80540" y="1281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5" name="Freeform: Shape 54">
              <a:extLst>
                <a:ext uri="{FF2B5EF4-FFF2-40B4-BE49-F238E27FC236}">
                  <a16:creationId xmlns:a16="http://schemas.microsoft.com/office/drawing/2014/main" id="{F80AEFE0-9DB1-7108-920A-49CFDD88BFC5}"/>
                </a:ext>
              </a:extLst>
            </p:cNvPr>
            <p:cNvSpPr/>
            <p:nvPr userDrawn="1"/>
          </p:nvSpPr>
          <p:spPr>
            <a:xfrm>
              <a:off x="2929733" y="1411943"/>
              <a:ext cx="232900" cy="101145"/>
            </a:xfrm>
            <a:custGeom>
              <a:avLst/>
              <a:gdLst>
                <a:gd name="connsiteX0" fmla="*/ 134806 w 239638"/>
                <a:gd name="connsiteY0" fmla="*/ 10022 h 104071"/>
                <a:gd name="connsiteX1" fmla="*/ 203475 w 239638"/>
                <a:gd name="connsiteY1" fmla="*/ 1707 h 104071"/>
                <a:gd name="connsiteX2" fmla="*/ 238703 w 239638"/>
                <a:gd name="connsiteY2" fmla="*/ 9844 h 104071"/>
                <a:gd name="connsiteX3" fmla="*/ 217512 w 239638"/>
                <a:gd name="connsiteY3" fmla="*/ 33180 h 104071"/>
                <a:gd name="connsiteX4" fmla="*/ 188275 w 239638"/>
                <a:gd name="connsiteY4" fmla="*/ 64474 h 104071"/>
                <a:gd name="connsiteX5" fmla="*/ 156444 w 239638"/>
                <a:gd name="connsiteY5" fmla="*/ 78780 h 104071"/>
                <a:gd name="connsiteX6" fmla="*/ 155103 w 239638"/>
                <a:gd name="connsiteY6" fmla="*/ 55712 h 104071"/>
                <a:gd name="connsiteX7" fmla="*/ 150811 w 239638"/>
                <a:gd name="connsiteY7" fmla="*/ 44535 h 104071"/>
                <a:gd name="connsiteX8" fmla="*/ 139635 w 239638"/>
                <a:gd name="connsiteY8" fmla="*/ 49989 h 104071"/>
                <a:gd name="connsiteX9" fmla="*/ 121484 w 239638"/>
                <a:gd name="connsiteY9" fmla="*/ 74935 h 104071"/>
                <a:gd name="connsiteX10" fmla="*/ 48435 w 239638"/>
                <a:gd name="connsiteY10" fmla="*/ 98987 h 104071"/>
                <a:gd name="connsiteX11" fmla="*/ 20270 w 239638"/>
                <a:gd name="connsiteY11" fmla="*/ 103636 h 104071"/>
                <a:gd name="connsiteX12" fmla="*/ 331 w 239638"/>
                <a:gd name="connsiteY12" fmla="*/ 89778 h 104071"/>
                <a:gd name="connsiteX13" fmla="*/ 12491 w 239638"/>
                <a:gd name="connsiteY13" fmla="*/ 64564 h 104071"/>
                <a:gd name="connsiteX14" fmla="*/ 113258 w 239638"/>
                <a:gd name="connsiteY14" fmla="*/ 19232 h 104071"/>
                <a:gd name="connsiteX15" fmla="*/ 134806 w 239638"/>
                <a:gd name="connsiteY15" fmla="*/ 10112 h 10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9638" h="104071">
                  <a:moveTo>
                    <a:pt x="134806" y="10022"/>
                  </a:moveTo>
                  <a:cubicBezTo>
                    <a:pt x="159216" y="29872"/>
                    <a:pt x="180138" y="5284"/>
                    <a:pt x="203475" y="1707"/>
                  </a:cubicBezTo>
                  <a:cubicBezTo>
                    <a:pt x="216797" y="-349"/>
                    <a:pt x="233606" y="-2942"/>
                    <a:pt x="238703" y="9844"/>
                  </a:cubicBezTo>
                  <a:cubicBezTo>
                    <a:pt x="243620" y="22451"/>
                    <a:pt x="228063" y="26832"/>
                    <a:pt x="217512" y="33180"/>
                  </a:cubicBezTo>
                  <a:cubicBezTo>
                    <a:pt x="205620" y="40244"/>
                    <a:pt x="195338" y="52314"/>
                    <a:pt x="188275" y="64474"/>
                  </a:cubicBezTo>
                  <a:cubicBezTo>
                    <a:pt x="180227" y="78243"/>
                    <a:pt x="170482" y="83429"/>
                    <a:pt x="156444" y="78780"/>
                  </a:cubicBezTo>
                  <a:cubicBezTo>
                    <a:pt x="138562" y="72789"/>
                    <a:pt x="155908" y="63401"/>
                    <a:pt x="155103" y="55712"/>
                  </a:cubicBezTo>
                  <a:cubicBezTo>
                    <a:pt x="154656" y="51867"/>
                    <a:pt x="152242" y="48291"/>
                    <a:pt x="150811" y="44535"/>
                  </a:cubicBezTo>
                  <a:cubicBezTo>
                    <a:pt x="147056" y="46324"/>
                    <a:pt x="142138" y="47128"/>
                    <a:pt x="139635" y="49989"/>
                  </a:cubicBezTo>
                  <a:cubicBezTo>
                    <a:pt x="132839" y="57947"/>
                    <a:pt x="124435" y="68676"/>
                    <a:pt x="121484" y="74935"/>
                  </a:cubicBezTo>
                  <a:cubicBezTo>
                    <a:pt x="104317" y="111683"/>
                    <a:pt x="77494" y="104262"/>
                    <a:pt x="48435" y="98987"/>
                  </a:cubicBezTo>
                  <a:cubicBezTo>
                    <a:pt x="39583" y="97378"/>
                    <a:pt x="29748" y="102563"/>
                    <a:pt x="20270" y="103636"/>
                  </a:cubicBezTo>
                  <a:cubicBezTo>
                    <a:pt x="10167" y="104709"/>
                    <a:pt x="510" y="104978"/>
                    <a:pt x="331" y="89778"/>
                  </a:cubicBezTo>
                  <a:cubicBezTo>
                    <a:pt x="331" y="78780"/>
                    <a:pt x="-3156" y="68140"/>
                    <a:pt x="12491" y="64564"/>
                  </a:cubicBezTo>
                  <a:cubicBezTo>
                    <a:pt x="48971" y="56159"/>
                    <a:pt x="87418" y="52135"/>
                    <a:pt x="113258" y="19232"/>
                  </a:cubicBezTo>
                  <a:cubicBezTo>
                    <a:pt x="117461" y="13957"/>
                    <a:pt x="124703" y="9039"/>
                    <a:pt x="134806" y="1011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6" name="Freeform: Shape 55">
              <a:extLst>
                <a:ext uri="{FF2B5EF4-FFF2-40B4-BE49-F238E27FC236}">
                  <a16:creationId xmlns:a16="http://schemas.microsoft.com/office/drawing/2014/main" id="{0A6FA3A3-6F64-4677-C439-02A9A93F85A0}"/>
                </a:ext>
              </a:extLst>
            </p:cNvPr>
            <p:cNvSpPr/>
            <p:nvPr userDrawn="1"/>
          </p:nvSpPr>
          <p:spPr>
            <a:xfrm>
              <a:off x="3724907" y="2110202"/>
              <a:ext cx="174616" cy="133094"/>
            </a:xfrm>
            <a:custGeom>
              <a:avLst/>
              <a:gdLst>
                <a:gd name="connsiteX0" fmla="*/ 178913 w 179668"/>
                <a:gd name="connsiteY0" fmla="*/ 116742 h 136944"/>
                <a:gd name="connsiteX1" fmla="*/ 113732 w 179668"/>
                <a:gd name="connsiteY1" fmla="*/ 95014 h 136944"/>
                <a:gd name="connsiteX2" fmla="*/ 83153 w 179668"/>
                <a:gd name="connsiteY2" fmla="*/ 103509 h 136944"/>
                <a:gd name="connsiteX3" fmla="*/ 30937 w 179668"/>
                <a:gd name="connsiteY3" fmla="*/ 135876 h 136944"/>
                <a:gd name="connsiteX4" fmla="*/ 31205 w 179668"/>
                <a:gd name="connsiteY4" fmla="*/ 136412 h 136944"/>
                <a:gd name="connsiteX5" fmla="*/ 0 w 179668"/>
                <a:gd name="connsiteY5" fmla="*/ 105833 h 136944"/>
                <a:gd name="connsiteX6" fmla="*/ 36480 w 179668"/>
                <a:gd name="connsiteY6" fmla="*/ 24022 h 136944"/>
                <a:gd name="connsiteX7" fmla="*/ 55793 w 179668"/>
                <a:gd name="connsiteY7" fmla="*/ 1401 h 136944"/>
                <a:gd name="connsiteX8" fmla="*/ 66075 w 179668"/>
                <a:gd name="connsiteY8" fmla="*/ 16064 h 136944"/>
                <a:gd name="connsiteX9" fmla="*/ 119186 w 179668"/>
                <a:gd name="connsiteY9" fmla="*/ 43513 h 136944"/>
                <a:gd name="connsiteX10" fmla="*/ 147440 w 179668"/>
                <a:gd name="connsiteY10" fmla="*/ 71768 h 136944"/>
                <a:gd name="connsiteX11" fmla="*/ 169882 w 179668"/>
                <a:gd name="connsiteY11" fmla="*/ 93942 h 136944"/>
                <a:gd name="connsiteX12" fmla="*/ 178734 w 179668"/>
                <a:gd name="connsiteY12" fmla="*/ 117099 h 136944"/>
                <a:gd name="connsiteX13" fmla="*/ 178734 w 179668"/>
                <a:gd name="connsiteY13" fmla="*/ 116831 h 136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668" h="136944">
                  <a:moveTo>
                    <a:pt x="178913" y="116742"/>
                  </a:moveTo>
                  <a:cubicBezTo>
                    <a:pt x="154771" y="117099"/>
                    <a:pt x="131435" y="119513"/>
                    <a:pt x="113732" y="95014"/>
                  </a:cubicBezTo>
                  <a:cubicBezTo>
                    <a:pt x="104433" y="82139"/>
                    <a:pt x="88786" y="83749"/>
                    <a:pt x="83153" y="103509"/>
                  </a:cubicBezTo>
                  <a:cubicBezTo>
                    <a:pt x="75553" y="130064"/>
                    <a:pt x="57939" y="140525"/>
                    <a:pt x="30937" y="135876"/>
                  </a:cubicBezTo>
                  <a:lnTo>
                    <a:pt x="31205" y="136412"/>
                  </a:lnTo>
                  <a:cubicBezTo>
                    <a:pt x="47031" y="104045"/>
                    <a:pt x="15647" y="113612"/>
                    <a:pt x="0" y="105833"/>
                  </a:cubicBezTo>
                  <a:cubicBezTo>
                    <a:pt x="26198" y="83212"/>
                    <a:pt x="28970" y="52097"/>
                    <a:pt x="36480" y="24022"/>
                  </a:cubicBezTo>
                  <a:cubicBezTo>
                    <a:pt x="39967" y="10878"/>
                    <a:pt x="48014" y="4530"/>
                    <a:pt x="55793" y="1401"/>
                  </a:cubicBezTo>
                  <a:cubicBezTo>
                    <a:pt x="71976" y="-5126"/>
                    <a:pt x="61247" y="13114"/>
                    <a:pt x="66075" y="16064"/>
                  </a:cubicBezTo>
                  <a:cubicBezTo>
                    <a:pt x="83242" y="26615"/>
                    <a:pt x="100767" y="41725"/>
                    <a:pt x="119186" y="43513"/>
                  </a:cubicBezTo>
                  <a:cubicBezTo>
                    <a:pt x="140913" y="45570"/>
                    <a:pt x="145652" y="52991"/>
                    <a:pt x="147440" y="71768"/>
                  </a:cubicBezTo>
                  <a:cubicBezTo>
                    <a:pt x="148513" y="82586"/>
                    <a:pt x="149586" y="96356"/>
                    <a:pt x="169882" y="93942"/>
                  </a:cubicBezTo>
                  <a:cubicBezTo>
                    <a:pt x="182400" y="92511"/>
                    <a:pt x="179717" y="107532"/>
                    <a:pt x="178734" y="117099"/>
                  </a:cubicBezTo>
                  <a:lnTo>
                    <a:pt x="178734" y="116831"/>
                  </a:ln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7" name="Freeform: Shape 56">
              <a:extLst>
                <a:ext uri="{FF2B5EF4-FFF2-40B4-BE49-F238E27FC236}">
                  <a16:creationId xmlns:a16="http://schemas.microsoft.com/office/drawing/2014/main" id="{E95005B7-2ED7-52B5-602E-57D30CE0222B}"/>
                </a:ext>
              </a:extLst>
            </p:cNvPr>
            <p:cNvSpPr/>
            <p:nvPr userDrawn="1"/>
          </p:nvSpPr>
          <p:spPr>
            <a:xfrm>
              <a:off x="3432738" y="1653370"/>
              <a:ext cx="140450" cy="146072"/>
            </a:xfrm>
            <a:custGeom>
              <a:avLst/>
              <a:gdLst>
                <a:gd name="connsiteX0" fmla="*/ 120726 w 144513"/>
                <a:gd name="connsiteY0" fmla="*/ 51841 h 150298"/>
                <a:gd name="connsiteX1" fmla="*/ 129309 w 144513"/>
                <a:gd name="connsiteY1" fmla="*/ 100391 h 150298"/>
                <a:gd name="connsiteX2" fmla="*/ 113394 w 144513"/>
                <a:gd name="connsiteY2" fmla="*/ 125784 h 150298"/>
                <a:gd name="connsiteX3" fmla="*/ 91131 w 144513"/>
                <a:gd name="connsiteY3" fmla="*/ 112015 h 150298"/>
                <a:gd name="connsiteX4" fmla="*/ 87018 w 144513"/>
                <a:gd name="connsiteY4" fmla="*/ 128646 h 150298"/>
                <a:gd name="connsiteX5" fmla="*/ 68241 w 144513"/>
                <a:gd name="connsiteY5" fmla="*/ 150194 h 150298"/>
                <a:gd name="connsiteX6" fmla="*/ 59390 w 144513"/>
                <a:gd name="connsiteY6" fmla="*/ 131686 h 150298"/>
                <a:gd name="connsiteX7" fmla="*/ 30867 w 144513"/>
                <a:gd name="connsiteY7" fmla="*/ 100839 h 150298"/>
                <a:gd name="connsiteX8" fmla="*/ 378 w 144513"/>
                <a:gd name="connsiteY8" fmla="*/ 64716 h 150298"/>
                <a:gd name="connsiteX9" fmla="*/ 26218 w 144513"/>
                <a:gd name="connsiteY9" fmla="*/ 55865 h 150298"/>
                <a:gd name="connsiteX10" fmla="*/ 50448 w 144513"/>
                <a:gd name="connsiteY10" fmla="*/ 51126 h 150298"/>
                <a:gd name="connsiteX11" fmla="*/ 45620 w 144513"/>
                <a:gd name="connsiteY11" fmla="*/ 34406 h 150298"/>
                <a:gd name="connsiteX12" fmla="*/ 44547 w 144513"/>
                <a:gd name="connsiteY12" fmla="*/ 20368 h 150298"/>
                <a:gd name="connsiteX13" fmla="*/ 84514 w 144513"/>
                <a:gd name="connsiteY13" fmla="*/ 3201 h 150298"/>
                <a:gd name="connsiteX14" fmla="*/ 114914 w 144513"/>
                <a:gd name="connsiteY14" fmla="*/ 4900 h 150298"/>
                <a:gd name="connsiteX15" fmla="*/ 143436 w 144513"/>
                <a:gd name="connsiteY15" fmla="*/ 15451 h 150298"/>
                <a:gd name="connsiteX16" fmla="*/ 126448 w 144513"/>
                <a:gd name="connsiteY16" fmla="*/ 33869 h 150298"/>
                <a:gd name="connsiteX17" fmla="*/ 114556 w 144513"/>
                <a:gd name="connsiteY17" fmla="*/ 39234 h 150298"/>
                <a:gd name="connsiteX18" fmla="*/ 103022 w 144513"/>
                <a:gd name="connsiteY18" fmla="*/ 48980 h 150298"/>
                <a:gd name="connsiteX19" fmla="*/ 120726 w 144513"/>
                <a:gd name="connsiteY19" fmla="*/ 51841 h 1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4513" h="150298">
                  <a:moveTo>
                    <a:pt x="120726" y="51841"/>
                  </a:moveTo>
                  <a:cubicBezTo>
                    <a:pt x="123677" y="68024"/>
                    <a:pt x="127253" y="84119"/>
                    <a:pt x="129309" y="100391"/>
                  </a:cubicBezTo>
                  <a:cubicBezTo>
                    <a:pt x="130919" y="112462"/>
                    <a:pt x="125107" y="120777"/>
                    <a:pt x="113394" y="125784"/>
                  </a:cubicBezTo>
                  <a:cubicBezTo>
                    <a:pt x="98909" y="132043"/>
                    <a:pt x="95780" y="120420"/>
                    <a:pt x="91131" y="112015"/>
                  </a:cubicBezTo>
                  <a:cubicBezTo>
                    <a:pt x="80133" y="116307"/>
                    <a:pt x="86481" y="122923"/>
                    <a:pt x="87018" y="128646"/>
                  </a:cubicBezTo>
                  <a:cubicBezTo>
                    <a:pt x="88269" y="142236"/>
                    <a:pt x="80401" y="149210"/>
                    <a:pt x="68241" y="150194"/>
                  </a:cubicBezTo>
                  <a:cubicBezTo>
                    <a:pt x="51968" y="151624"/>
                    <a:pt x="60552" y="138034"/>
                    <a:pt x="59390" y="131686"/>
                  </a:cubicBezTo>
                  <a:cubicBezTo>
                    <a:pt x="56260" y="114787"/>
                    <a:pt x="53131" y="101733"/>
                    <a:pt x="30867" y="100839"/>
                  </a:cubicBezTo>
                  <a:cubicBezTo>
                    <a:pt x="11644" y="100034"/>
                    <a:pt x="13253" y="75356"/>
                    <a:pt x="378" y="64716"/>
                  </a:cubicBezTo>
                  <a:cubicBezTo>
                    <a:pt x="-2752" y="62123"/>
                    <a:pt x="14237" y="45046"/>
                    <a:pt x="26218" y="55865"/>
                  </a:cubicBezTo>
                  <a:cubicBezTo>
                    <a:pt x="38646" y="67130"/>
                    <a:pt x="43832" y="55865"/>
                    <a:pt x="50448" y="51126"/>
                  </a:cubicBezTo>
                  <a:cubicBezTo>
                    <a:pt x="62340" y="42721"/>
                    <a:pt x="49644" y="39145"/>
                    <a:pt x="45620" y="34406"/>
                  </a:cubicBezTo>
                  <a:cubicBezTo>
                    <a:pt x="41686" y="29667"/>
                    <a:pt x="39272" y="23319"/>
                    <a:pt x="44547" y="20368"/>
                  </a:cubicBezTo>
                  <a:cubicBezTo>
                    <a:pt x="57154" y="13305"/>
                    <a:pt x="66632" y="-2432"/>
                    <a:pt x="84514" y="3201"/>
                  </a:cubicBezTo>
                  <a:cubicBezTo>
                    <a:pt x="94618" y="6331"/>
                    <a:pt x="103559" y="11785"/>
                    <a:pt x="114914" y="4900"/>
                  </a:cubicBezTo>
                  <a:cubicBezTo>
                    <a:pt x="127432" y="-2700"/>
                    <a:pt x="137982" y="-3058"/>
                    <a:pt x="143436" y="15451"/>
                  </a:cubicBezTo>
                  <a:cubicBezTo>
                    <a:pt x="148712" y="33601"/>
                    <a:pt x="133243" y="29130"/>
                    <a:pt x="126448" y="33869"/>
                  </a:cubicBezTo>
                  <a:cubicBezTo>
                    <a:pt x="122961" y="36373"/>
                    <a:pt x="118580" y="37535"/>
                    <a:pt x="114556" y="39234"/>
                  </a:cubicBezTo>
                  <a:cubicBezTo>
                    <a:pt x="111606" y="43526"/>
                    <a:pt x="105347" y="43973"/>
                    <a:pt x="103022" y="48980"/>
                  </a:cubicBezTo>
                  <a:cubicBezTo>
                    <a:pt x="109549" y="46029"/>
                    <a:pt x="115451" y="47102"/>
                    <a:pt x="120726" y="5184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8" name="Freeform: Shape 57">
              <a:extLst>
                <a:ext uri="{FF2B5EF4-FFF2-40B4-BE49-F238E27FC236}">
                  <a16:creationId xmlns:a16="http://schemas.microsoft.com/office/drawing/2014/main" id="{04D2A2E7-77DE-DE82-2DD2-1EA967F9F3F9}"/>
                </a:ext>
              </a:extLst>
            </p:cNvPr>
            <p:cNvSpPr/>
            <p:nvPr userDrawn="1"/>
          </p:nvSpPr>
          <p:spPr>
            <a:xfrm>
              <a:off x="3599339" y="1652637"/>
              <a:ext cx="162407" cy="108600"/>
            </a:xfrm>
            <a:custGeom>
              <a:avLst/>
              <a:gdLst>
                <a:gd name="connsiteX0" fmla="*/ 167023 w 167105"/>
                <a:gd name="connsiteY0" fmla="*/ 13076 h 111742"/>
                <a:gd name="connsiteX1" fmla="*/ 120976 w 167105"/>
                <a:gd name="connsiteY1" fmla="*/ 60107 h 111742"/>
                <a:gd name="connsiteX2" fmla="*/ 51503 w 167105"/>
                <a:gd name="connsiteY2" fmla="*/ 72892 h 111742"/>
                <a:gd name="connsiteX3" fmla="*/ 40864 w 167105"/>
                <a:gd name="connsiteY3" fmla="*/ 109193 h 111742"/>
                <a:gd name="connsiteX4" fmla="*/ 19494 w 167105"/>
                <a:gd name="connsiteY4" fmla="*/ 89433 h 111742"/>
                <a:gd name="connsiteX5" fmla="*/ 5814 w 167105"/>
                <a:gd name="connsiteY5" fmla="*/ 71998 h 111742"/>
                <a:gd name="connsiteX6" fmla="*/ 9748 w 167105"/>
                <a:gd name="connsiteY6" fmla="*/ 37128 h 111742"/>
                <a:gd name="connsiteX7" fmla="*/ 112393 w 167105"/>
                <a:gd name="connsiteY7" fmla="*/ 6638 h 111742"/>
                <a:gd name="connsiteX8" fmla="*/ 167023 w 167105"/>
                <a:gd name="connsiteY8" fmla="*/ 13255 h 111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05" h="111742">
                  <a:moveTo>
                    <a:pt x="167023" y="13076"/>
                  </a:moveTo>
                  <a:cubicBezTo>
                    <a:pt x="169080" y="47231"/>
                    <a:pt x="131974" y="40794"/>
                    <a:pt x="120976" y="60107"/>
                  </a:cubicBezTo>
                  <a:cubicBezTo>
                    <a:pt x="102289" y="93099"/>
                    <a:pt x="74661" y="60643"/>
                    <a:pt x="51503" y="72892"/>
                  </a:cubicBezTo>
                  <a:cubicBezTo>
                    <a:pt x="70012" y="90417"/>
                    <a:pt x="55706" y="102219"/>
                    <a:pt x="40864" y="109193"/>
                  </a:cubicBezTo>
                  <a:cubicBezTo>
                    <a:pt x="22802" y="117688"/>
                    <a:pt x="21372" y="103382"/>
                    <a:pt x="19494" y="89433"/>
                  </a:cubicBezTo>
                  <a:cubicBezTo>
                    <a:pt x="18600" y="83085"/>
                    <a:pt x="10374" y="77899"/>
                    <a:pt x="5814" y="71998"/>
                  </a:cubicBezTo>
                  <a:cubicBezTo>
                    <a:pt x="-4110" y="59034"/>
                    <a:pt x="-355" y="51076"/>
                    <a:pt x="9748" y="37128"/>
                  </a:cubicBezTo>
                  <a:cubicBezTo>
                    <a:pt x="37466" y="-1230"/>
                    <a:pt x="69207" y="-6863"/>
                    <a:pt x="112393" y="6638"/>
                  </a:cubicBezTo>
                  <a:cubicBezTo>
                    <a:pt x="129023" y="11824"/>
                    <a:pt x="149945" y="6817"/>
                    <a:pt x="167023" y="1325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59" name="Freeform: Shape 58">
              <a:extLst>
                <a:ext uri="{FF2B5EF4-FFF2-40B4-BE49-F238E27FC236}">
                  <a16:creationId xmlns:a16="http://schemas.microsoft.com/office/drawing/2014/main" id="{A7C0CE38-CD8A-F188-3C6E-D73CE0975A2F}"/>
                </a:ext>
              </a:extLst>
            </p:cNvPr>
            <p:cNvSpPr/>
            <p:nvPr userDrawn="1"/>
          </p:nvSpPr>
          <p:spPr>
            <a:xfrm>
              <a:off x="3502662" y="1500846"/>
              <a:ext cx="99134" cy="101624"/>
            </a:xfrm>
            <a:custGeom>
              <a:avLst/>
              <a:gdLst>
                <a:gd name="connsiteX0" fmla="*/ 49941 w 102002"/>
                <a:gd name="connsiteY0" fmla="*/ 0 h 104564"/>
                <a:gd name="connsiteX1" fmla="*/ 101889 w 102002"/>
                <a:gd name="connsiteY1" fmla="*/ 45958 h 104564"/>
                <a:gd name="connsiteX2" fmla="*/ 49315 w 102002"/>
                <a:gd name="connsiteY2" fmla="*/ 104522 h 104564"/>
                <a:gd name="connsiteX3" fmla="*/ 24101 w 102002"/>
                <a:gd name="connsiteY3" fmla="*/ 73139 h 104564"/>
                <a:gd name="connsiteX4" fmla="*/ 3268 w 102002"/>
                <a:gd name="connsiteY4" fmla="*/ 50875 h 104564"/>
                <a:gd name="connsiteX5" fmla="*/ 1748 w 102002"/>
                <a:gd name="connsiteY5" fmla="*/ 42739 h 104564"/>
                <a:gd name="connsiteX6" fmla="*/ 18021 w 102002"/>
                <a:gd name="connsiteY6" fmla="*/ 19581 h 104564"/>
                <a:gd name="connsiteX7" fmla="*/ 31880 w 102002"/>
                <a:gd name="connsiteY7" fmla="*/ 6616 h 104564"/>
                <a:gd name="connsiteX8" fmla="*/ 49852 w 102002"/>
                <a:gd name="connsiteY8" fmla="*/ 89 h 10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002" h="104564">
                  <a:moveTo>
                    <a:pt x="49941" y="0"/>
                  </a:moveTo>
                  <a:cubicBezTo>
                    <a:pt x="95899" y="1699"/>
                    <a:pt x="103052" y="8047"/>
                    <a:pt x="101889" y="45958"/>
                  </a:cubicBezTo>
                  <a:cubicBezTo>
                    <a:pt x="100727" y="85567"/>
                    <a:pt x="83560" y="103449"/>
                    <a:pt x="49315" y="104522"/>
                  </a:cubicBezTo>
                  <a:cubicBezTo>
                    <a:pt x="24817" y="105327"/>
                    <a:pt x="18021" y="94597"/>
                    <a:pt x="24101" y="73139"/>
                  </a:cubicBezTo>
                  <a:cubicBezTo>
                    <a:pt x="29645" y="53379"/>
                    <a:pt x="24280" y="45153"/>
                    <a:pt x="3268" y="50875"/>
                  </a:cubicBezTo>
                  <a:cubicBezTo>
                    <a:pt x="-487" y="48729"/>
                    <a:pt x="-1024" y="46047"/>
                    <a:pt x="1748" y="42739"/>
                  </a:cubicBezTo>
                  <a:cubicBezTo>
                    <a:pt x="1748" y="31205"/>
                    <a:pt x="32148" y="41040"/>
                    <a:pt x="18021" y="19581"/>
                  </a:cubicBezTo>
                  <a:cubicBezTo>
                    <a:pt x="20972" y="13501"/>
                    <a:pt x="27320" y="11087"/>
                    <a:pt x="31880" y="6616"/>
                  </a:cubicBezTo>
                  <a:cubicBezTo>
                    <a:pt x="36708" y="1252"/>
                    <a:pt x="44219" y="3219"/>
                    <a:pt x="49852" y="8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0" name="Freeform: Shape 59">
              <a:extLst>
                <a:ext uri="{FF2B5EF4-FFF2-40B4-BE49-F238E27FC236}">
                  <a16:creationId xmlns:a16="http://schemas.microsoft.com/office/drawing/2014/main" id="{CE48CA45-6CCE-959A-6929-AAEB6B4A7ED0}"/>
                </a:ext>
              </a:extLst>
            </p:cNvPr>
            <p:cNvSpPr/>
            <p:nvPr userDrawn="1"/>
          </p:nvSpPr>
          <p:spPr>
            <a:xfrm>
              <a:off x="3448746" y="1337752"/>
              <a:ext cx="157339" cy="79722"/>
            </a:xfrm>
            <a:custGeom>
              <a:avLst/>
              <a:gdLst>
                <a:gd name="connsiteX0" fmla="*/ 7064 w 161891"/>
                <a:gd name="connsiteY0" fmla="*/ 46751 h 82028"/>
                <a:gd name="connsiteX1" fmla="*/ 42470 w 161891"/>
                <a:gd name="connsiteY1" fmla="*/ 38972 h 82028"/>
                <a:gd name="connsiteX2" fmla="*/ 0 w 161891"/>
                <a:gd name="connsiteY2" fmla="*/ 19480 h 82028"/>
                <a:gd name="connsiteX3" fmla="*/ 70367 w 161891"/>
                <a:gd name="connsiteY3" fmla="*/ 5264 h 82028"/>
                <a:gd name="connsiteX4" fmla="*/ 122315 w 161891"/>
                <a:gd name="connsiteY4" fmla="*/ 21000 h 82028"/>
                <a:gd name="connsiteX5" fmla="*/ 159331 w 161891"/>
                <a:gd name="connsiteY5" fmla="*/ 64812 h 82028"/>
                <a:gd name="connsiteX6" fmla="*/ 145294 w 161891"/>
                <a:gd name="connsiteY6" fmla="*/ 81889 h 82028"/>
                <a:gd name="connsiteX7" fmla="*/ 130988 w 161891"/>
                <a:gd name="connsiteY7" fmla="*/ 74915 h 82028"/>
                <a:gd name="connsiteX8" fmla="*/ 41666 w 161891"/>
                <a:gd name="connsiteY8" fmla="*/ 59268 h 82028"/>
                <a:gd name="connsiteX9" fmla="*/ 6974 w 161891"/>
                <a:gd name="connsiteY9" fmla="*/ 46751 h 82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891" h="82028">
                  <a:moveTo>
                    <a:pt x="7064" y="46751"/>
                  </a:moveTo>
                  <a:cubicBezTo>
                    <a:pt x="17882" y="35932"/>
                    <a:pt x="31384" y="46930"/>
                    <a:pt x="42470" y="38972"/>
                  </a:cubicBezTo>
                  <a:cubicBezTo>
                    <a:pt x="34871" y="20285"/>
                    <a:pt x="14216" y="28511"/>
                    <a:pt x="0" y="19480"/>
                  </a:cubicBezTo>
                  <a:cubicBezTo>
                    <a:pt x="19671" y="-5555"/>
                    <a:pt x="48193" y="-1800"/>
                    <a:pt x="70367" y="5264"/>
                  </a:cubicBezTo>
                  <a:cubicBezTo>
                    <a:pt x="87266" y="10718"/>
                    <a:pt x="105327" y="16261"/>
                    <a:pt x="122315" y="21000"/>
                  </a:cubicBezTo>
                  <a:cubicBezTo>
                    <a:pt x="147082" y="27885"/>
                    <a:pt x="149139" y="49165"/>
                    <a:pt x="159331" y="64812"/>
                  </a:cubicBezTo>
                  <a:cubicBezTo>
                    <a:pt x="166485" y="75809"/>
                    <a:pt x="157633" y="83141"/>
                    <a:pt x="145294" y="81889"/>
                  </a:cubicBezTo>
                  <a:cubicBezTo>
                    <a:pt x="140287" y="81353"/>
                    <a:pt x="134833" y="78402"/>
                    <a:pt x="130988" y="74915"/>
                  </a:cubicBezTo>
                  <a:cubicBezTo>
                    <a:pt x="104433" y="50774"/>
                    <a:pt x="75016" y="47734"/>
                    <a:pt x="41666" y="59268"/>
                  </a:cubicBezTo>
                  <a:cubicBezTo>
                    <a:pt x="29327" y="63560"/>
                    <a:pt x="13591" y="64544"/>
                    <a:pt x="6974" y="4675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1" name="Freeform: Shape 60">
              <a:extLst>
                <a:ext uri="{FF2B5EF4-FFF2-40B4-BE49-F238E27FC236}">
                  <a16:creationId xmlns:a16="http://schemas.microsoft.com/office/drawing/2014/main" id="{DB5650EA-93D5-C14F-D74B-29DC48F0BB0C}"/>
                </a:ext>
              </a:extLst>
            </p:cNvPr>
            <p:cNvSpPr/>
            <p:nvPr userDrawn="1"/>
          </p:nvSpPr>
          <p:spPr>
            <a:xfrm>
              <a:off x="3626714" y="1361411"/>
              <a:ext cx="89050" cy="67161"/>
            </a:xfrm>
            <a:custGeom>
              <a:avLst/>
              <a:gdLst>
                <a:gd name="connsiteX0" fmla="*/ 89 w 91625"/>
                <a:gd name="connsiteY0" fmla="*/ 47800 h 69104"/>
                <a:gd name="connsiteX1" fmla="*/ 805 w 91625"/>
                <a:gd name="connsiteY1" fmla="*/ 14002 h 69104"/>
                <a:gd name="connsiteX2" fmla="*/ 22263 w 91625"/>
                <a:gd name="connsiteY2" fmla="*/ 1127 h 69104"/>
                <a:gd name="connsiteX3" fmla="*/ 83689 w 91625"/>
                <a:gd name="connsiteY3" fmla="*/ 27861 h 69104"/>
                <a:gd name="connsiteX4" fmla="*/ 89948 w 91625"/>
                <a:gd name="connsiteY4" fmla="*/ 43955 h 69104"/>
                <a:gd name="connsiteX5" fmla="*/ 35854 w 91625"/>
                <a:gd name="connsiteY5" fmla="*/ 67381 h 69104"/>
                <a:gd name="connsiteX6" fmla="*/ 4292 w 91625"/>
                <a:gd name="connsiteY6" fmla="*/ 55311 h 69104"/>
                <a:gd name="connsiteX7" fmla="*/ 0 w 91625"/>
                <a:gd name="connsiteY7" fmla="*/ 47800 h 69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625" h="69104">
                  <a:moveTo>
                    <a:pt x="89" y="47800"/>
                  </a:moveTo>
                  <a:cubicBezTo>
                    <a:pt x="27986" y="36624"/>
                    <a:pt x="3845" y="26520"/>
                    <a:pt x="805" y="14002"/>
                  </a:cubicBezTo>
                  <a:cubicBezTo>
                    <a:pt x="-894" y="6849"/>
                    <a:pt x="10640" y="-3433"/>
                    <a:pt x="22263" y="1127"/>
                  </a:cubicBezTo>
                  <a:cubicBezTo>
                    <a:pt x="43007" y="9264"/>
                    <a:pt x="63482" y="18473"/>
                    <a:pt x="83689" y="27861"/>
                  </a:cubicBezTo>
                  <a:cubicBezTo>
                    <a:pt x="89859" y="30722"/>
                    <a:pt x="94150" y="37339"/>
                    <a:pt x="89948" y="43955"/>
                  </a:cubicBezTo>
                  <a:cubicBezTo>
                    <a:pt x="77609" y="63536"/>
                    <a:pt x="53289" y="57099"/>
                    <a:pt x="35854" y="67381"/>
                  </a:cubicBezTo>
                  <a:cubicBezTo>
                    <a:pt x="26555" y="72925"/>
                    <a:pt x="13233" y="64073"/>
                    <a:pt x="4292" y="55311"/>
                  </a:cubicBezTo>
                  <a:cubicBezTo>
                    <a:pt x="2861" y="53880"/>
                    <a:pt x="2146" y="51645"/>
                    <a:pt x="0" y="4780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2" name="Freeform: Shape 61">
              <a:extLst>
                <a:ext uri="{FF2B5EF4-FFF2-40B4-BE49-F238E27FC236}">
                  <a16:creationId xmlns:a16="http://schemas.microsoft.com/office/drawing/2014/main" id="{48780EF2-72C7-8303-4AD5-80AE82DC4C52}"/>
                </a:ext>
              </a:extLst>
            </p:cNvPr>
            <p:cNvSpPr/>
            <p:nvPr userDrawn="1"/>
          </p:nvSpPr>
          <p:spPr>
            <a:xfrm>
              <a:off x="3980074" y="1696801"/>
              <a:ext cx="98617" cy="51338"/>
            </a:xfrm>
            <a:custGeom>
              <a:avLst/>
              <a:gdLst>
                <a:gd name="connsiteX0" fmla="*/ 33850 w 101470"/>
                <a:gd name="connsiteY0" fmla="*/ 0 h 52823"/>
                <a:gd name="connsiteX1" fmla="*/ 94471 w 101470"/>
                <a:gd name="connsiteY1" fmla="*/ 28612 h 52823"/>
                <a:gd name="connsiteX2" fmla="*/ 99925 w 101470"/>
                <a:gd name="connsiteY2" fmla="*/ 45421 h 52823"/>
                <a:gd name="connsiteX3" fmla="*/ 79182 w 101470"/>
                <a:gd name="connsiteY3" fmla="*/ 50428 h 52823"/>
                <a:gd name="connsiteX4" fmla="*/ 42702 w 101470"/>
                <a:gd name="connsiteY4" fmla="*/ 44795 h 52823"/>
                <a:gd name="connsiteX5" fmla="*/ 14984 w 101470"/>
                <a:gd name="connsiteY5" fmla="*/ 45510 h 52823"/>
                <a:gd name="connsiteX6" fmla="*/ 2020 w 101470"/>
                <a:gd name="connsiteY6" fmla="*/ 11087 h 52823"/>
                <a:gd name="connsiteX7" fmla="*/ 33671 w 101470"/>
                <a:gd name="connsiteY7" fmla="*/ 0 h 52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470" h="52823">
                  <a:moveTo>
                    <a:pt x="33850" y="0"/>
                  </a:moveTo>
                  <a:cubicBezTo>
                    <a:pt x="61031" y="0"/>
                    <a:pt x="82311" y="5275"/>
                    <a:pt x="94471" y="28612"/>
                  </a:cubicBezTo>
                  <a:cubicBezTo>
                    <a:pt x="97243" y="33887"/>
                    <a:pt x="104664" y="38536"/>
                    <a:pt x="99925" y="45421"/>
                  </a:cubicBezTo>
                  <a:cubicBezTo>
                    <a:pt x="95008" y="52485"/>
                    <a:pt x="86782" y="51769"/>
                    <a:pt x="79182" y="50428"/>
                  </a:cubicBezTo>
                  <a:cubicBezTo>
                    <a:pt x="67201" y="48372"/>
                    <a:pt x="57634" y="37106"/>
                    <a:pt x="42702" y="44795"/>
                  </a:cubicBezTo>
                  <a:cubicBezTo>
                    <a:pt x="35281" y="48640"/>
                    <a:pt x="22316" y="60353"/>
                    <a:pt x="14984" y="45510"/>
                  </a:cubicBezTo>
                  <a:cubicBezTo>
                    <a:pt x="9620" y="34602"/>
                    <a:pt x="-5401" y="25303"/>
                    <a:pt x="2020" y="11087"/>
                  </a:cubicBezTo>
                  <a:cubicBezTo>
                    <a:pt x="9083" y="-2325"/>
                    <a:pt x="24283" y="447"/>
                    <a:pt x="33671"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3" name="Freeform: Shape 62">
              <a:extLst>
                <a:ext uri="{FF2B5EF4-FFF2-40B4-BE49-F238E27FC236}">
                  <a16:creationId xmlns:a16="http://schemas.microsoft.com/office/drawing/2014/main" id="{C0C63B89-2C9F-98CC-275E-C9917E615E7B}"/>
                </a:ext>
              </a:extLst>
            </p:cNvPr>
            <p:cNvSpPr/>
            <p:nvPr userDrawn="1"/>
          </p:nvSpPr>
          <p:spPr>
            <a:xfrm>
              <a:off x="3459175" y="1886100"/>
              <a:ext cx="92091" cy="66912"/>
            </a:xfrm>
            <a:custGeom>
              <a:avLst/>
              <a:gdLst>
                <a:gd name="connsiteX0" fmla="*/ 0 w 94755"/>
                <a:gd name="connsiteY0" fmla="*/ 41540 h 68848"/>
                <a:gd name="connsiteX1" fmla="*/ 33261 w 94755"/>
                <a:gd name="connsiteY1" fmla="*/ 16147 h 68848"/>
                <a:gd name="connsiteX2" fmla="*/ 70635 w 94755"/>
                <a:gd name="connsiteY2" fmla="*/ 11944 h 68848"/>
                <a:gd name="connsiteX3" fmla="*/ 92183 w 94755"/>
                <a:gd name="connsiteY3" fmla="*/ 47709 h 68848"/>
                <a:gd name="connsiteX4" fmla="*/ 75732 w 94755"/>
                <a:gd name="connsiteY4" fmla="*/ 68095 h 68848"/>
                <a:gd name="connsiteX5" fmla="*/ 0 w 94755"/>
                <a:gd name="connsiteY5" fmla="*/ 41540 h 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755" h="68848">
                  <a:moveTo>
                    <a:pt x="0" y="41540"/>
                  </a:moveTo>
                  <a:cubicBezTo>
                    <a:pt x="14485" y="34029"/>
                    <a:pt x="28612" y="32151"/>
                    <a:pt x="33261" y="16147"/>
                  </a:cubicBezTo>
                  <a:cubicBezTo>
                    <a:pt x="41129" y="-11034"/>
                    <a:pt x="59459" y="2199"/>
                    <a:pt x="70635" y="11944"/>
                  </a:cubicBezTo>
                  <a:cubicBezTo>
                    <a:pt x="80649" y="20707"/>
                    <a:pt x="86550" y="35013"/>
                    <a:pt x="92183" y="47709"/>
                  </a:cubicBezTo>
                  <a:cubicBezTo>
                    <a:pt x="99068" y="63177"/>
                    <a:pt x="91647" y="71493"/>
                    <a:pt x="75732" y="68095"/>
                  </a:cubicBezTo>
                  <a:cubicBezTo>
                    <a:pt x="50965" y="62820"/>
                    <a:pt x="25661" y="58349"/>
                    <a:pt x="0" y="4154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4" name="Freeform: Shape 63">
              <a:extLst>
                <a:ext uri="{FF2B5EF4-FFF2-40B4-BE49-F238E27FC236}">
                  <a16:creationId xmlns:a16="http://schemas.microsoft.com/office/drawing/2014/main" id="{DF35C1AC-1258-BB13-27D3-0ABA3F2A9DFE}"/>
                </a:ext>
              </a:extLst>
            </p:cNvPr>
            <p:cNvSpPr/>
            <p:nvPr userDrawn="1"/>
          </p:nvSpPr>
          <p:spPr>
            <a:xfrm>
              <a:off x="3233186" y="1383666"/>
              <a:ext cx="81318" cy="41255"/>
            </a:xfrm>
            <a:custGeom>
              <a:avLst/>
              <a:gdLst>
                <a:gd name="connsiteX0" fmla="*/ 33675 w 83671"/>
                <a:gd name="connsiteY0" fmla="*/ 41889 h 42449"/>
                <a:gd name="connsiteX1" fmla="*/ 324 w 83671"/>
                <a:gd name="connsiteY1" fmla="*/ 32144 h 42449"/>
                <a:gd name="connsiteX2" fmla="*/ 25449 w 83671"/>
                <a:gd name="connsiteY2" fmla="*/ 12384 h 42449"/>
                <a:gd name="connsiteX3" fmla="*/ 56922 w 83671"/>
                <a:gd name="connsiteY3" fmla="*/ 4337 h 42449"/>
                <a:gd name="connsiteX4" fmla="*/ 83477 w 83671"/>
                <a:gd name="connsiteY4" fmla="*/ 8628 h 42449"/>
                <a:gd name="connsiteX5" fmla="*/ 63270 w 83671"/>
                <a:gd name="connsiteY5" fmla="*/ 37866 h 42449"/>
                <a:gd name="connsiteX6" fmla="*/ 33675 w 83671"/>
                <a:gd name="connsiteY6" fmla="*/ 41800 h 42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671" h="42449">
                  <a:moveTo>
                    <a:pt x="33675" y="41889"/>
                  </a:moveTo>
                  <a:cubicBezTo>
                    <a:pt x="19816" y="40459"/>
                    <a:pt x="3275" y="47969"/>
                    <a:pt x="324" y="32144"/>
                  </a:cubicBezTo>
                  <a:cubicBezTo>
                    <a:pt x="-2626" y="16586"/>
                    <a:pt x="15256" y="16586"/>
                    <a:pt x="25449" y="12384"/>
                  </a:cubicBezTo>
                  <a:cubicBezTo>
                    <a:pt x="35374" y="8360"/>
                    <a:pt x="46193" y="5320"/>
                    <a:pt x="56922" y="4337"/>
                  </a:cubicBezTo>
                  <a:cubicBezTo>
                    <a:pt x="66131" y="3532"/>
                    <a:pt x="81331" y="-7287"/>
                    <a:pt x="83477" y="8628"/>
                  </a:cubicBezTo>
                  <a:cubicBezTo>
                    <a:pt x="84908" y="18642"/>
                    <a:pt x="78470" y="34468"/>
                    <a:pt x="63270" y="37866"/>
                  </a:cubicBezTo>
                  <a:cubicBezTo>
                    <a:pt x="52720" y="40280"/>
                    <a:pt x="41811" y="40817"/>
                    <a:pt x="33675" y="4180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5" name="Freeform: Shape 64">
              <a:extLst>
                <a:ext uri="{FF2B5EF4-FFF2-40B4-BE49-F238E27FC236}">
                  <a16:creationId xmlns:a16="http://schemas.microsoft.com/office/drawing/2014/main" id="{B3A8F049-9994-B840-58CC-DF44ACC8426D}"/>
                </a:ext>
              </a:extLst>
            </p:cNvPr>
            <p:cNvSpPr/>
            <p:nvPr userDrawn="1"/>
          </p:nvSpPr>
          <p:spPr>
            <a:xfrm>
              <a:off x="4007160" y="1988742"/>
              <a:ext cx="55889" cy="52667"/>
            </a:xfrm>
            <a:custGeom>
              <a:avLst/>
              <a:gdLst>
                <a:gd name="connsiteX0" fmla="*/ 1063 w 57506"/>
                <a:gd name="connsiteY0" fmla="*/ 46440 h 54191"/>
                <a:gd name="connsiteX1" fmla="*/ 22522 w 57506"/>
                <a:gd name="connsiteY1" fmla="*/ 4596 h 54191"/>
                <a:gd name="connsiteX2" fmla="*/ 53727 w 57506"/>
                <a:gd name="connsiteY2" fmla="*/ 9245 h 54191"/>
                <a:gd name="connsiteX3" fmla="*/ 46306 w 57506"/>
                <a:gd name="connsiteY3" fmla="*/ 40271 h 54191"/>
                <a:gd name="connsiteX4" fmla="*/ 974 w 57506"/>
                <a:gd name="connsiteY4" fmla="*/ 46351 h 54191"/>
                <a:gd name="connsiteX5" fmla="*/ 974 w 57506"/>
                <a:gd name="connsiteY5" fmla="*/ 46530 h 5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506" h="54191">
                  <a:moveTo>
                    <a:pt x="1063" y="46440"/>
                  </a:moveTo>
                  <a:cubicBezTo>
                    <a:pt x="-3050" y="26680"/>
                    <a:pt x="4908" y="13000"/>
                    <a:pt x="22522" y="4596"/>
                  </a:cubicBezTo>
                  <a:cubicBezTo>
                    <a:pt x="33698" y="-769"/>
                    <a:pt x="45501" y="-3809"/>
                    <a:pt x="53727" y="9245"/>
                  </a:cubicBezTo>
                  <a:cubicBezTo>
                    <a:pt x="61416" y="21494"/>
                    <a:pt x="56588" y="32582"/>
                    <a:pt x="46306" y="40271"/>
                  </a:cubicBezTo>
                  <a:cubicBezTo>
                    <a:pt x="32805" y="50374"/>
                    <a:pt x="18499" y="62445"/>
                    <a:pt x="974" y="46351"/>
                  </a:cubicBezTo>
                  <a:lnTo>
                    <a:pt x="974" y="46530"/>
                  </a:ln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6" name="Freeform: Shape 65">
              <a:extLst>
                <a:ext uri="{FF2B5EF4-FFF2-40B4-BE49-F238E27FC236}">
                  <a16:creationId xmlns:a16="http://schemas.microsoft.com/office/drawing/2014/main" id="{33940458-6984-3512-AC50-75D206EA9471}"/>
                </a:ext>
              </a:extLst>
            </p:cNvPr>
            <p:cNvSpPr/>
            <p:nvPr userDrawn="1"/>
          </p:nvSpPr>
          <p:spPr>
            <a:xfrm>
              <a:off x="3615866" y="1572017"/>
              <a:ext cx="63070" cy="44625"/>
            </a:xfrm>
            <a:custGeom>
              <a:avLst/>
              <a:gdLst>
                <a:gd name="connsiteX0" fmla="*/ 28240 w 64894"/>
                <a:gd name="connsiteY0" fmla="*/ 89 h 45916"/>
                <a:gd name="connsiteX1" fmla="*/ 64451 w 64894"/>
                <a:gd name="connsiteY1" fmla="*/ 31562 h 45916"/>
                <a:gd name="connsiteX2" fmla="*/ 53364 w 64894"/>
                <a:gd name="connsiteY2" fmla="*/ 45242 h 45916"/>
                <a:gd name="connsiteX3" fmla="*/ 790 w 64894"/>
                <a:gd name="connsiteY3" fmla="*/ 22800 h 45916"/>
                <a:gd name="connsiteX4" fmla="*/ 28240 w 64894"/>
                <a:gd name="connsiteY4" fmla="*/ 0 h 45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894" h="45916">
                  <a:moveTo>
                    <a:pt x="28240" y="89"/>
                  </a:moveTo>
                  <a:cubicBezTo>
                    <a:pt x="52291" y="-805"/>
                    <a:pt x="61322" y="12339"/>
                    <a:pt x="64451" y="31562"/>
                  </a:cubicBezTo>
                  <a:cubicBezTo>
                    <a:pt x="65792" y="40056"/>
                    <a:pt x="64630" y="48372"/>
                    <a:pt x="53364" y="45242"/>
                  </a:cubicBezTo>
                  <a:cubicBezTo>
                    <a:pt x="34588" y="40056"/>
                    <a:pt x="8122" y="43186"/>
                    <a:pt x="790" y="22800"/>
                  </a:cubicBezTo>
                  <a:cubicBezTo>
                    <a:pt x="-4217" y="9031"/>
                    <a:pt x="15722" y="1967"/>
                    <a:pt x="28240"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7" name="Freeform: Shape 66">
              <a:extLst>
                <a:ext uri="{FF2B5EF4-FFF2-40B4-BE49-F238E27FC236}">
                  <a16:creationId xmlns:a16="http://schemas.microsoft.com/office/drawing/2014/main" id="{DDB66D91-2131-B93D-B5C2-41658BD36B74}"/>
                </a:ext>
              </a:extLst>
            </p:cNvPr>
            <p:cNvSpPr/>
            <p:nvPr userDrawn="1"/>
          </p:nvSpPr>
          <p:spPr>
            <a:xfrm>
              <a:off x="3333259" y="1650061"/>
              <a:ext cx="57544" cy="35517"/>
            </a:xfrm>
            <a:custGeom>
              <a:avLst/>
              <a:gdLst>
                <a:gd name="connsiteX0" fmla="*/ 17883 w 59208"/>
                <a:gd name="connsiteY0" fmla="*/ 1419 h 36544"/>
                <a:gd name="connsiteX1" fmla="*/ 39968 w 59208"/>
                <a:gd name="connsiteY1" fmla="*/ 4281 h 36544"/>
                <a:gd name="connsiteX2" fmla="*/ 59102 w 59208"/>
                <a:gd name="connsiteY2" fmla="*/ 17424 h 36544"/>
                <a:gd name="connsiteX3" fmla="*/ 43008 w 59208"/>
                <a:gd name="connsiteY3" fmla="*/ 35396 h 36544"/>
                <a:gd name="connsiteX4" fmla="*/ 1 w 59208"/>
                <a:gd name="connsiteY4" fmla="*/ 11434 h 36544"/>
                <a:gd name="connsiteX5" fmla="*/ 17883 w 59208"/>
                <a:gd name="connsiteY5" fmla="*/ 1509 h 3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8" h="36544">
                  <a:moveTo>
                    <a:pt x="17883" y="1419"/>
                  </a:moveTo>
                  <a:cubicBezTo>
                    <a:pt x="25215" y="2492"/>
                    <a:pt x="32636" y="4638"/>
                    <a:pt x="39968" y="4281"/>
                  </a:cubicBezTo>
                  <a:cubicBezTo>
                    <a:pt x="50339" y="3834"/>
                    <a:pt x="57939" y="8483"/>
                    <a:pt x="59102" y="17424"/>
                  </a:cubicBezTo>
                  <a:cubicBezTo>
                    <a:pt x="60353" y="27170"/>
                    <a:pt x="50339" y="31551"/>
                    <a:pt x="43008" y="35396"/>
                  </a:cubicBezTo>
                  <a:cubicBezTo>
                    <a:pt x="31652" y="41208"/>
                    <a:pt x="90" y="23683"/>
                    <a:pt x="1" y="11434"/>
                  </a:cubicBezTo>
                  <a:cubicBezTo>
                    <a:pt x="-89" y="-995"/>
                    <a:pt x="8584" y="-1442"/>
                    <a:pt x="17883" y="150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8" name="Freeform: Shape 67">
              <a:extLst>
                <a:ext uri="{FF2B5EF4-FFF2-40B4-BE49-F238E27FC236}">
                  <a16:creationId xmlns:a16="http://schemas.microsoft.com/office/drawing/2014/main" id="{41347F9C-3E86-7A17-972B-3C1C6FE766D5}"/>
                </a:ext>
              </a:extLst>
            </p:cNvPr>
            <p:cNvSpPr/>
            <p:nvPr userDrawn="1"/>
          </p:nvSpPr>
          <p:spPr>
            <a:xfrm>
              <a:off x="3241931" y="1352857"/>
              <a:ext cx="91416" cy="23727"/>
            </a:xfrm>
            <a:custGeom>
              <a:avLst/>
              <a:gdLst>
                <a:gd name="connsiteX0" fmla="*/ 0 w 94060"/>
                <a:gd name="connsiteY0" fmla="*/ 24413 h 24413"/>
                <a:gd name="connsiteX1" fmla="*/ 94061 w 94060"/>
                <a:gd name="connsiteY1" fmla="*/ 7604 h 24413"/>
                <a:gd name="connsiteX2" fmla="*/ 0 w 94060"/>
                <a:gd name="connsiteY2" fmla="*/ 24413 h 24413"/>
              </a:gdLst>
              <a:ahLst/>
              <a:cxnLst>
                <a:cxn ang="0">
                  <a:pos x="connsiteX0" y="connsiteY0"/>
                </a:cxn>
                <a:cxn ang="0">
                  <a:pos x="connsiteX1" y="connsiteY1"/>
                </a:cxn>
                <a:cxn ang="0">
                  <a:pos x="connsiteX2" y="connsiteY2"/>
                </a:cxn>
              </a:cxnLst>
              <a:rect l="l" t="t" r="r" b="b"/>
              <a:pathLst>
                <a:path w="94060" h="24413">
                  <a:moveTo>
                    <a:pt x="0" y="24413"/>
                  </a:moveTo>
                  <a:cubicBezTo>
                    <a:pt x="25482" y="2418"/>
                    <a:pt x="53468" y="-8311"/>
                    <a:pt x="94061" y="7604"/>
                  </a:cubicBezTo>
                  <a:cubicBezTo>
                    <a:pt x="60800" y="26649"/>
                    <a:pt x="29595" y="21642"/>
                    <a:pt x="0" y="2441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69" name="Freeform: Shape 68">
              <a:extLst>
                <a:ext uri="{FF2B5EF4-FFF2-40B4-BE49-F238E27FC236}">
                  <a16:creationId xmlns:a16="http://schemas.microsoft.com/office/drawing/2014/main" id="{1510C064-6DFA-E610-3C7C-48152F765BB7}"/>
                </a:ext>
              </a:extLst>
            </p:cNvPr>
            <p:cNvSpPr/>
            <p:nvPr userDrawn="1"/>
          </p:nvSpPr>
          <p:spPr>
            <a:xfrm>
              <a:off x="3791628" y="2256777"/>
              <a:ext cx="49117" cy="38487"/>
            </a:xfrm>
            <a:custGeom>
              <a:avLst/>
              <a:gdLst>
                <a:gd name="connsiteX0" fmla="*/ 14233 w 50538"/>
                <a:gd name="connsiteY0" fmla="*/ 39602 h 39601"/>
                <a:gd name="connsiteX1" fmla="*/ 285 w 50538"/>
                <a:gd name="connsiteY1" fmla="*/ 27084 h 39601"/>
                <a:gd name="connsiteX2" fmla="*/ 39984 w 50538"/>
                <a:gd name="connsiteY2" fmla="*/ 261 h 39601"/>
                <a:gd name="connsiteX3" fmla="*/ 50087 w 50538"/>
                <a:gd name="connsiteY3" fmla="*/ 8397 h 39601"/>
                <a:gd name="connsiteX4" fmla="*/ 14233 w 50538"/>
                <a:gd name="connsiteY4" fmla="*/ 39512 h 39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38" h="39601">
                  <a:moveTo>
                    <a:pt x="14233" y="39602"/>
                  </a:moveTo>
                  <a:cubicBezTo>
                    <a:pt x="3951" y="38887"/>
                    <a:pt x="-1324" y="34416"/>
                    <a:pt x="285" y="27084"/>
                  </a:cubicBezTo>
                  <a:cubicBezTo>
                    <a:pt x="4935" y="6341"/>
                    <a:pt x="23175" y="3748"/>
                    <a:pt x="39984" y="261"/>
                  </a:cubicBezTo>
                  <a:cubicBezTo>
                    <a:pt x="45259" y="-812"/>
                    <a:pt x="52412" y="1334"/>
                    <a:pt x="50087" y="8397"/>
                  </a:cubicBezTo>
                  <a:cubicBezTo>
                    <a:pt x="44007" y="26458"/>
                    <a:pt x="23801" y="28068"/>
                    <a:pt x="14233" y="3951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0" name="Freeform: Shape 69">
              <a:extLst>
                <a:ext uri="{FF2B5EF4-FFF2-40B4-BE49-F238E27FC236}">
                  <a16:creationId xmlns:a16="http://schemas.microsoft.com/office/drawing/2014/main" id="{D00AE48C-311F-4330-5886-816EF37EF639}"/>
                </a:ext>
              </a:extLst>
            </p:cNvPr>
            <p:cNvSpPr/>
            <p:nvPr userDrawn="1"/>
          </p:nvSpPr>
          <p:spPr>
            <a:xfrm>
              <a:off x="3884746" y="2281353"/>
              <a:ext cx="28864" cy="38767"/>
            </a:xfrm>
            <a:custGeom>
              <a:avLst/>
              <a:gdLst>
                <a:gd name="connsiteX0" fmla="*/ 143 w 29700"/>
                <a:gd name="connsiteY0" fmla="*/ 23793 h 39889"/>
                <a:gd name="connsiteX1" fmla="*/ 13466 w 29700"/>
                <a:gd name="connsiteY1" fmla="*/ 9 h 39889"/>
                <a:gd name="connsiteX2" fmla="*/ 29649 w 29700"/>
                <a:gd name="connsiteY2" fmla="*/ 16014 h 39889"/>
                <a:gd name="connsiteX3" fmla="*/ 10694 w 29700"/>
                <a:gd name="connsiteY3" fmla="*/ 39619 h 39889"/>
                <a:gd name="connsiteX4" fmla="*/ 143 w 29700"/>
                <a:gd name="connsiteY4" fmla="*/ 23793 h 39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00" h="39889">
                  <a:moveTo>
                    <a:pt x="143" y="23793"/>
                  </a:moveTo>
                  <a:cubicBezTo>
                    <a:pt x="-304" y="11096"/>
                    <a:pt x="-572" y="456"/>
                    <a:pt x="13466" y="9"/>
                  </a:cubicBezTo>
                  <a:cubicBezTo>
                    <a:pt x="23569" y="-259"/>
                    <a:pt x="30364" y="5285"/>
                    <a:pt x="29649" y="16014"/>
                  </a:cubicBezTo>
                  <a:cubicBezTo>
                    <a:pt x="28934" y="27995"/>
                    <a:pt x="22407" y="37830"/>
                    <a:pt x="10694" y="39619"/>
                  </a:cubicBezTo>
                  <a:cubicBezTo>
                    <a:pt x="-4685" y="42033"/>
                    <a:pt x="3541" y="27637"/>
                    <a:pt x="143" y="2379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1" name="Freeform: Shape 70">
              <a:extLst>
                <a:ext uri="{FF2B5EF4-FFF2-40B4-BE49-F238E27FC236}">
                  <a16:creationId xmlns:a16="http://schemas.microsoft.com/office/drawing/2014/main" id="{6C593804-5FDF-3444-AF31-1FB63CEB5702}"/>
                </a:ext>
              </a:extLst>
            </p:cNvPr>
            <p:cNvSpPr/>
            <p:nvPr userDrawn="1"/>
          </p:nvSpPr>
          <p:spPr>
            <a:xfrm>
              <a:off x="3413933" y="1416383"/>
              <a:ext cx="34197" cy="35451"/>
            </a:xfrm>
            <a:custGeom>
              <a:avLst/>
              <a:gdLst>
                <a:gd name="connsiteX0" fmla="*/ 11144 w 35187"/>
                <a:gd name="connsiteY0" fmla="*/ 0 h 36476"/>
                <a:gd name="connsiteX1" fmla="*/ 35106 w 35187"/>
                <a:gd name="connsiteY1" fmla="*/ 27718 h 36476"/>
                <a:gd name="connsiteX2" fmla="*/ 23840 w 35187"/>
                <a:gd name="connsiteY2" fmla="*/ 36391 h 36476"/>
                <a:gd name="connsiteX3" fmla="*/ 772 w 35187"/>
                <a:gd name="connsiteY3" fmla="*/ 9031 h 36476"/>
                <a:gd name="connsiteX4" fmla="*/ 11144 w 35187"/>
                <a:gd name="connsiteY4" fmla="*/ 89 h 36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87" h="36476">
                  <a:moveTo>
                    <a:pt x="11144" y="0"/>
                  </a:moveTo>
                  <a:cubicBezTo>
                    <a:pt x="19996" y="7242"/>
                    <a:pt x="32334" y="13769"/>
                    <a:pt x="35106" y="27718"/>
                  </a:cubicBezTo>
                  <a:cubicBezTo>
                    <a:pt x="36000" y="32188"/>
                    <a:pt x="29384" y="37195"/>
                    <a:pt x="23840" y="36391"/>
                  </a:cubicBezTo>
                  <a:cubicBezTo>
                    <a:pt x="8551" y="34155"/>
                    <a:pt x="5064" y="21012"/>
                    <a:pt x="772" y="9031"/>
                  </a:cubicBezTo>
                  <a:cubicBezTo>
                    <a:pt x="-2089" y="1073"/>
                    <a:pt x="3365" y="536"/>
                    <a:pt x="11144" y="8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2" name="Freeform: Shape 71">
              <a:extLst>
                <a:ext uri="{FF2B5EF4-FFF2-40B4-BE49-F238E27FC236}">
                  <a16:creationId xmlns:a16="http://schemas.microsoft.com/office/drawing/2014/main" id="{0F057A22-6AA9-1983-2CC0-0E3591BC3201}"/>
                </a:ext>
              </a:extLst>
            </p:cNvPr>
            <p:cNvSpPr/>
            <p:nvPr userDrawn="1"/>
          </p:nvSpPr>
          <p:spPr>
            <a:xfrm>
              <a:off x="3859425" y="1219908"/>
              <a:ext cx="46404" cy="26939"/>
            </a:xfrm>
            <a:custGeom>
              <a:avLst/>
              <a:gdLst>
                <a:gd name="connsiteX0" fmla="*/ 41398 w 47745"/>
                <a:gd name="connsiteY0" fmla="*/ 0 h 27717"/>
                <a:gd name="connsiteX1" fmla="*/ 47746 w 47745"/>
                <a:gd name="connsiteY1" fmla="*/ 27718 h 27717"/>
                <a:gd name="connsiteX2" fmla="*/ 0 w 47745"/>
                <a:gd name="connsiteY2" fmla="*/ 23605 h 27717"/>
                <a:gd name="connsiteX3" fmla="*/ 41398 w 47745"/>
                <a:gd name="connsiteY3" fmla="*/ 89 h 27717"/>
              </a:gdLst>
              <a:ahLst/>
              <a:cxnLst>
                <a:cxn ang="0">
                  <a:pos x="connsiteX0" y="connsiteY0"/>
                </a:cxn>
                <a:cxn ang="0">
                  <a:pos x="connsiteX1" y="connsiteY1"/>
                </a:cxn>
                <a:cxn ang="0">
                  <a:pos x="connsiteX2" y="connsiteY2"/>
                </a:cxn>
                <a:cxn ang="0">
                  <a:pos x="connsiteX3" y="connsiteY3"/>
                </a:cxn>
              </a:cxnLst>
              <a:rect l="l" t="t" r="r" b="b"/>
              <a:pathLst>
                <a:path w="47745" h="27717">
                  <a:moveTo>
                    <a:pt x="41398" y="0"/>
                  </a:moveTo>
                  <a:lnTo>
                    <a:pt x="47746" y="27718"/>
                  </a:lnTo>
                  <a:cubicBezTo>
                    <a:pt x="32635" y="23694"/>
                    <a:pt x="18687" y="14306"/>
                    <a:pt x="0" y="23605"/>
                  </a:cubicBezTo>
                  <a:cubicBezTo>
                    <a:pt x="7332" y="-5991"/>
                    <a:pt x="32367" y="15200"/>
                    <a:pt x="41398" y="8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3" name="Freeform: Shape 72">
              <a:extLst>
                <a:ext uri="{FF2B5EF4-FFF2-40B4-BE49-F238E27FC236}">
                  <a16:creationId xmlns:a16="http://schemas.microsoft.com/office/drawing/2014/main" id="{C34757C5-8EC5-CC69-7E87-12C65D53386C}"/>
                </a:ext>
              </a:extLst>
            </p:cNvPr>
            <p:cNvSpPr/>
            <p:nvPr userDrawn="1"/>
          </p:nvSpPr>
          <p:spPr>
            <a:xfrm>
              <a:off x="3403560" y="1553666"/>
              <a:ext cx="27197" cy="29062"/>
            </a:xfrm>
            <a:custGeom>
              <a:avLst/>
              <a:gdLst>
                <a:gd name="connsiteX0" fmla="*/ 10908 w 27984"/>
                <a:gd name="connsiteY0" fmla="*/ 29433 h 29902"/>
                <a:gd name="connsiteX1" fmla="*/ 0 w 27984"/>
                <a:gd name="connsiteY1" fmla="*/ 20938 h 29902"/>
                <a:gd name="connsiteX2" fmla="*/ 17167 w 27984"/>
                <a:gd name="connsiteY2" fmla="*/ 374 h 29902"/>
                <a:gd name="connsiteX3" fmla="*/ 27807 w 27984"/>
                <a:gd name="connsiteY3" fmla="*/ 8421 h 29902"/>
                <a:gd name="connsiteX4" fmla="*/ 10908 w 27984"/>
                <a:gd name="connsiteY4" fmla="*/ 29522 h 29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984" h="29902">
                  <a:moveTo>
                    <a:pt x="10908" y="29433"/>
                  </a:moveTo>
                  <a:cubicBezTo>
                    <a:pt x="2414" y="31400"/>
                    <a:pt x="0" y="26929"/>
                    <a:pt x="0" y="20938"/>
                  </a:cubicBezTo>
                  <a:cubicBezTo>
                    <a:pt x="89" y="9673"/>
                    <a:pt x="6616" y="2967"/>
                    <a:pt x="17167" y="374"/>
                  </a:cubicBezTo>
                  <a:cubicBezTo>
                    <a:pt x="23515" y="-1236"/>
                    <a:pt x="29059" y="2520"/>
                    <a:pt x="27807" y="8421"/>
                  </a:cubicBezTo>
                  <a:cubicBezTo>
                    <a:pt x="25840" y="18077"/>
                    <a:pt x="19581" y="25856"/>
                    <a:pt x="10908" y="2952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4" name="Freeform: Shape 73">
              <a:extLst>
                <a:ext uri="{FF2B5EF4-FFF2-40B4-BE49-F238E27FC236}">
                  <a16:creationId xmlns:a16="http://schemas.microsoft.com/office/drawing/2014/main" id="{46F64DF9-BD72-7EE4-B462-074149745BB9}"/>
                </a:ext>
              </a:extLst>
            </p:cNvPr>
            <p:cNvSpPr/>
            <p:nvPr userDrawn="1"/>
          </p:nvSpPr>
          <p:spPr>
            <a:xfrm>
              <a:off x="9106736" y="4661823"/>
              <a:ext cx="1192034" cy="931123"/>
            </a:xfrm>
            <a:custGeom>
              <a:avLst/>
              <a:gdLst>
                <a:gd name="connsiteX0" fmla="*/ 888214 w 1226520"/>
                <a:gd name="connsiteY0" fmla="*/ 945897 h 958060"/>
                <a:gd name="connsiteX1" fmla="*/ 885442 w 1226520"/>
                <a:gd name="connsiteY1" fmla="*/ 945450 h 958060"/>
                <a:gd name="connsiteX2" fmla="*/ 883118 w 1226520"/>
                <a:gd name="connsiteY2" fmla="*/ 947149 h 958060"/>
                <a:gd name="connsiteX3" fmla="*/ 824375 w 1226520"/>
                <a:gd name="connsiteY3" fmla="*/ 933916 h 958060"/>
                <a:gd name="connsiteX4" fmla="*/ 766794 w 1226520"/>
                <a:gd name="connsiteY4" fmla="*/ 901102 h 958060"/>
                <a:gd name="connsiteX5" fmla="*/ 761340 w 1226520"/>
                <a:gd name="connsiteY5" fmla="*/ 884561 h 958060"/>
                <a:gd name="connsiteX6" fmla="*/ 758031 w 1226520"/>
                <a:gd name="connsiteY6" fmla="*/ 841822 h 958060"/>
                <a:gd name="connsiteX7" fmla="*/ 749001 w 1226520"/>
                <a:gd name="connsiteY7" fmla="*/ 826533 h 958060"/>
                <a:gd name="connsiteX8" fmla="*/ 731119 w 1226520"/>
                <a:gd name="connsiteY8" fmla="*/ 802034 h 958060"/>
                <a:gd name="connsiteX9" fmla="*/ 720746 w 1226520"/>
                <a:gd name="connsiteY9" fmla="*/ 802749 h 958060"/>
                <a:gd name="connsiteX10" fmla="*/ 719137 w 1226520"/>
                <a:gd name="connsiteY10" fmla="*/ 807130 h 958060"/>
                <a:gd name="connsiteX11" fmla="*/ 691330 w 1226520"/>
                <a:gd name="connsiteY11" fmla="*/ 802839 h 958060"/>
                <a:gd name="connsiteX12" fmla="*/ 720210 w 1226520"/>
                <a:gd name="connsiteY12" fmla="*/ 744810 h 958060"/>
                <a:gd name="connsiteX13" fmla="*/ 725664 w 1226520"/>
                <a:gd name="connsiteY13" fmla="*/ 732114 h 958060"/>
                <a:gd name="connsiteX14" fmla="*/ 712074 w 1226520"/>
                <a:gd name="connsiteY14" fmla="*/ 736674 h 958060"/>
                <a:gd name="connsiteX15" fmla="*/ 672286 w 1226520"/>
                <a:gd name="connsiteY15" fmla="*/ 774495 h 958060"/>
                <a:gd name="connsiteX16" fmla="*/ 666563 w 1226520"/>
                <a:gd name="connsiteY16" fmla="*/ 796312 h 958060"/>
                <a:gd name="connsiteX17" fmla="*/ 647876 w 1226520"/>
                <a:gd name="connsiteY17" fmla="*/ 803375 h 958060"/>
                <a:gd name="connsiteX18" fmla="*/ 635626 w 1226520"/>
                <a:gd name="connsiteY18" fmla="*/ 790768 h 958060"/>
                <a:gd name="connsiteX19" fmla="*/ 612022 w 1226520"/>
                <a:gd name="connsiteY19" fmla="*/ 745347 h 958060"/>
                <a:gd name="connsiteX20" fmla="*/ 606389 w 1226520"/>
                <a:gd name="connsiteY20" fmla="*/ 711013 h 958060"/>
                <a:gd name="connsiteX21" fmla="*/ 582248 w 1226520"/>
                <a:gd name="connsiteY21" fmla="*/ 698674 h 958060"/>
                <a:gd name="connsiteX22" fmla="*/ 529943 w 1226520"/>
                <a:gd name="connsiteY22" fmla="*/ 678914 h 958060"/>
                <a:gd name="connsiteX23" fmla="*/ 482375 w 1226520"/>
                <a:gd name="connsiteY23" fmla="*/ 684189 h 958060"/>
                <a:gd name="connsiteX24" fmla="*/ 431768 w 1226520"/>
                <a:gd name="connsiteY24" fmla="*/ 705469 h 958060"/>
                <a:gd name="connsiteX25" fmla="*/ 377764 w 1226520"/>
                <a:gd name="connsiteY25" fmla="*/ 710298 h 958060"/>
                <a:gd name="connsiteX26" fmla="*/ 312672 w 1226520"/>
                <a:gd name="connsiteY26" fmla="*/ 736674 h 958060"/>
                <a:gd name="connsiteX27" fmla="*/ 300870 w 1226520"/>
                <a:gd name="connsiteY27" fmla="*/ 756702 h 958060"/>
                <a:gd name="connsiteX28" fmla="*/ 264837 w 1226520"/>
                <a:gd name="connsiteY28" fmla="*/ 768952 h 958060"/>
                <a:gd name="connsiteX29" fmla="*/ 124371 w 1226520"/>
                <a:gd name="connsiteY29" fmla="*/ 803286 h 958060"/>
                <a:gd name="connsiteX30" fmla="*/ 85298 w 1226520"/>
                <a:gd name="connsiteY30" fmla="*/ 803375 h 958060"/>
                <a:gd name="connsiteX31" fmla="*/ 25572 w 1226520"/>
                <a:gd name="connsiteY31" fmla="*/ 782900 h 958060"/>
                <a:gd name="connsiteX32" fmla="*/ 43901 w 1226520"/>
                <a:gd name="connsiteY32" fmla="*/ 756792 h 958060"/>
                <a:gd name="connsiteX33" fmla="*/ 52485 w 1226520"/>
                <a:gd name="connsiteY33" fmla="*/ 749192 h 958060"/>
                <a:gd name="connsiteX34" fmla="*/ 59011 w 1226520"/>
                <a:gd name="connsiteY34" fmla="*/ 686335 h 958060"/>
                <a:gd name="connsiteX35" fmla="*/ 47835 w 1226520"/>
                <a:gd name="connsiteY35" fmla="*/ 643239 h 958060"/>
                <a:gd name="connsiteX36" fmla="*/ 36838 w 1226520"/>
                <a:gd name="connsiteY36" fmla="*/ 600321 h 958060"/>
                <a:gd name="connsiteX37" fmla="*/ 0 w 1226520"/>
                <a:gd name="connsiteY37" fmla="*/ 507870 h 958060"/>
                <a:gd name="connsiteX38" fmla="*/ 13233 w 1226520"/>
                <a:gd name="connsiteY38" fmla="*/ 471300 h 958060"/>
                <a:gd name="connsiteX39" fmla="*/ 7510 w 1226520"/>
                <a:gd name="connsiteY39" fmla="*/ 457263 h 958060"/>
                <a:gd name="connsiteX40" fmla="*/ 26377 w 1226520"/>
                <a:gd name="connsiteY40" fmla="*/ 375451 h 958060"/>
                <a:gd name="connsiteX41" fmla="*/ 44974 w 1226520"/>
                <a:gd name="connsiteY41" fmla="*/ 370802 h 958060"/>
                <a:gd name="connsiteX42" fmla="*/ 205736 w 1226520"/>
                <a:gd name="connsiteY42" fmla="*/ 306426 h 958060"/>
                <a:gd name="connsiteX43" fmla="*/ 257774 w 1226520"/>
                <a:gd name="connsiteY43" fmla="*/ 279334 h 958060"/>
                <a:gd name="connsiteX44" fmla="*/ 273331 w 1226520"/>
                <a:gd name="connsiteY44" fmla="*/ 231052 h 958060"/>
                <a:gd name="connsiteX45" fmla="*/ 294522 w 1226520"/>
                <a:gd name="connsiteY45" fmla="*/ 194035 h 958060"/>
                <a:gd name="connsiteX46" fmla="*/ 325190 w 1226520"/>
                <a:gd name="connsiteY46" fmla="*/ 215852 h 958060"/>
                <a:gd name="connsiteX47" fmla="*/ 340390 w 1226520"/>
                <a:gd name="connsiteY47" fmla="*/ 187240 h 958060"/>
                <a:gd name="connsiteX48" fmla="*/ 362743 w 1226520"/>
                <a:gd name="connsiteY48" fmla="*/ 184915 h 958060"/>
                <a:gd name="connsiteX49" fmla="*/ 377138 w 1226520"/>
                <a:gd name="connsiteY49" fmla="*/ 137706 h 958060"/>
                <a:gd name="connsiteX50" fmla="*/ 393947 w 1226520"/>
                <a:gd name="connsiteY50" fmla="*/ 131805 h 958060"/>
                <a:gd name="connsiteX51" fmla="*/ 458145 w 1226520"/>
                <a:gd name="connsiteY51" fmla="*/ 131626 h 958060"/>
                <a:gd name="connsiteX52" fmla="*/ 457877 w 1226520"/>
                <a:gd name="connsiteY52" fmla="*/ 161311 h 958060"/>
                <a:gd name="connsiteX53" fmla="*/ 510272 w 1226520"/>
                <a:gd name="connsiteY53" fmla="*/ 145932 h 958060"/>
                <a:gd name="connsiteX54" fmla="*/ 517067 w 1226520"/>
                <a:gd name="connsiteY54" fmla="*/ 95057 h 958060"/>
                <a:gd name="connsiteX55" fmla="*/ 543086 w 1226520"/>
                <a:gd name="connsiteY55" fmla="*/ 49189 h 958060"/>
                <a:gd name="connsiteX56" fmla="*/ 592799 w 1226520"/>
                <a:gd name="connsiteY56" fmla="*/ 42304 h 958060"/>
                <a:gd name="connsiteX57" fmla="*/ 570178 w 1226520"/>
                <a:gd name="connsiteY57" fmla="*/ 30591 h 958060"/>
                <a:gd name="connsiteX58" fmla="*/ 595302 w 1226520"/>
                <a:gd name="connsiteY58" fmla="*/ 25137 h 958060"/>
                <a:gd name="connsiteX59" fmla="*/ 705010 w 1226520"/>
                <a:gd name="connsiteY59" fmla="*/ 39532 h 958060"/>
                <a:gd name="connsiteX60" fmla="*/ 724144 w 1226520"/>
                <a:gd name="connsiteY60" fmla="*/ 46775 h 958060"/>
                <a:gd name="connsiteX61" fmla="*/ 711448 w 1226520"/>
                <a:gd name="connsiteY61" fmla="*/ 78784 h 958060"/>
                <a:gd name="connsiteX62" fmla="*/ 711895 w 1226520"/>
                <a:gd name="connsiteY62" fmla="*/ 156661 h 958060"/>
                <a:gd name="connsiteX63" fmla="*/ 809264 w 1226520"/>
                <a:gd name="connsiteY63" fmla="*/ 213974 h 958060"/>
                <a:gd name="connsiteX64" fmla="*/ 850662 w 1226520"/>
                <a:gd name="connsiteY64" fmla="*/ 192694 h 958060"/>
                <a:gd name="connsiteX65" fmla="*/ 863269 w 1226520"/>
                <a:gd name="connsiteY65" fmla="*/ 126351 h 958060"/>
                <a:gd name="connsiteX66" fmla="*/ 871673 w 1226520"/>
                <a:gd name="connsiteY66" fmla="*/ 13603 h 958060"/>
                <a:gd name="connsiteX67" fmla="*/ 887767 w 1226520"/>
                <a:gd name="connsiteY67" fmla="*/ 191 h 958060"/>
                <a:gd name="connsiteX68" fmla="*/ 909047 w 1226520"/>
                <a:gd name="connsiteY68" fmla="*/ 11367 h 958060"/>
                <a:gd name="connsiteX69" fmla="*/ 933546 w 1226520"/>
                <a:gd name="connsiteY69" fmla="*/ 81913 h 958060"/>
                <a:gd name="connsiteX70" fmla="*/ 954289 w 1226520"/>
                <a:gd name="connsiteY70" fmla="*/ 97560 h 958060"/>
                <a:gd name="connsiteX71" fmla="*/ 987461 w 1226520"/>
                <a:gd name="connsiteY71" fmla="*/ 134666 h 958060"/>
                <a:gd name="connsiteX72" fmla="*/ 999085 w 1226520"/>
                <a:gd name="connsiteY72" fmla="*/ 167569 h 958060"/>
                <a:gd name="connsiteX73" fmla="*/ 1013748 w 1226520"/>
                <a:gd name="connsiteY73" fmla="*/ 219160 h 958060"/>
                <a:gd name="connsiteX74" fmla="*/ 1045847 w 1226520"/>
                <a:gd name="connsiteY74" fmla="*/ 262435 h 958060"/>
                <a:gd name="connsiteX75" fmla="*/ 1113621 w 1226520"/>
                <a:gd name="connsiteY75" fmla="*/ 343621 h 958060"/>
                <a:gd name="connsiteX76" fmla="*/ 1114068 w 1226520"/>
                <a:gd name="connsiteY76" fmla="*/ 346750 h 958060"/>
                <a:gd name="connsiteX77" fmla="*/ 1191230 w 1226520"/>
                <a:gd name="connsiteY77" fmla="*/ 423286 h 958060"/>
                <a:gd name="connsiteX78" fmla="*/ 1209649 w 1226520"/>
                <a:gd name="connsiteY78" fmla="*/ 451362 h 958060"/>
                <a:gd name="connsiteX79" fmla="*/ 1210006 w 1226520"/>
                <a:gd name="connsiteY79" fmla="*/ 625088 h 958060"/>
                <a:gd name="connsiteX80" fmla="*/ 1203927 w 1226520"/>
                <a:gd name="connsiteY80" fmla="*/ 665413 h 958060"/>
                <a:gd name="connsiteX81" fmla="*/ 1158774 w 1226520"/>
                <a:gd name="connsiteY81" fmla="*/ 717898 h 958060"/>
                <a:gd name="connsiteX82" fmla="*/ 1144826 w 1226520"/>
                <a:gd name="connsiteY82" fmla="*/ 743201 h 958060"/>
                <a:gd name="connsiteX83" fmla="*/ 1123546 w 1226520"/>
                <a:gd name="connsiteY83" fmla="*/ 788533 h 958060"/>
                <a:gd name="connsiteX84" fmla="*/ 1092341 w 1226520"/>
                <a:gd name="connsiteY84" fmla="*/ 854340 h 958060"/>
                <a:gd name="connsiteX85" fmla="*/ 1078661 w 1226520"/>
                <a:gd name="connsiteY85" fmla="*/ 900655 h 958060"/>
                <a:gd name="connsiteX86" fmla="*/ 975301 w 1226520"/>
                <a:gd name="connsiteY86" fmla="*/ 951619 h 958060"/>
                <a:gd name="connsiteX87" fmla="*/ 932473 w 1226520"/>
                <a:gd name="connsiteY87" fmla="*/ 937671 h 958060"/>
                <a:gd name="connsiteX88" fmla="*/ 909763 w 1226520"/>
                <a:gd name="connsiteY88" fmla="*/ 935168 h 958060"/>
                <a:gd name="connsiteX89" fmla="*/ 888393 w 1226520"/>
                <a:gd name="connsiteY89" fmla="*/ 946255 h 95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226520" h="958060">
                  <a:moveTo>
                    <a:pt x="888214" y="945897"/>
                  </a:moveTo>
                  <a:lnTo>
                    <a:pt x="885442" y="945450"/>
                  </a:lnTo>
                  <a:lnTo>
                    <a:pt x="883118" y="947149"/>
                  </a:lnTo>
                  <a:cubicBezTo>
                    <a:pt x="860765" y="955107"/>
                    <a:pt x="845833" y="929892"/>
                    <a:pt x="824375" y="933916"/>
                  </a:cubicBezTo>
                  <a:cubicBezTo>
                    <a:pt x="798803" y="934095"/>
                    <a:pt x="778596" y="924081"/>
                    <a:pt x="766794" y="901102"/>
                  </a:cubicBezTo>
                  <a:cubicBezTo>
                    <a:pt x="764290" y="896274"/>
                    <a:pt x="755259" y="889031"/>
                    <a:pt x="761340" y="884561"/>
                  </a:cubicBezTo>
                  <a:cubicBezTo>
                    <a:pt x="784140" y="867662"/>
                    <a:pt x="762144" y="855770"/>
                    <a:pt x="758031" y="841822"/>
                  </a:cubicBezTo>
                  <a:cubicBezTo>
                    <a:pt x="754008" y="837173"/>
                    <a:pt x="756601" y="826443"/>
                    <a:pt x="749001" y="826533"/>
                  </a:cubicBezTo>
                  <a:cubicBezTo>
                    <a:pt x="729777" y="826801"/>
                    <a:pt x="730403" y="817055"/>
                    <a:pt x="731119" y="802034"/>
                  </a:cubicBezTo>
                  <a:cubicBezTo>
                    <a:pt x="731565" y="792556"/>
                    <a:pt x="724413" y="801676"/>
                    <a:pt x="720746" y="802749"/>
                  </a:cubicBezTo>
                  <a:cubicBezTo>
                    <a:pt x="718958" y="803733"/>
                    <a:pt x="718422" y="805253"/>
                    <a:pt x="719137" y="807130"/>
                  </a:cubicBezTo>
                  <a:cubicBezTo>
                    <a:pt x="708408" y="814820"/>
                    <a:pt x="698573" y="817055"/>
                    <a:pt x="691330" y="802839"/>
                  </a:cubicBezTo>
                  <a:cubicBezTo>
                    <a:pt x="704563" y="785314"/>
                    <a:pt x="722892" y="770203"/>
                    <a:pt x="720210" y="744810"/>
                  </a:cubicBezTo>
                  <a:cubicBezTo>
                    <a:pt x="721819" y="740519"/>
                    <a:pt x="723697" y="736316"/>
                    <a:pt x="725664" y="732114"/>
                  </a:cubicBezTo>
                  <a:cubicBezTo>
                    <a:pt x="721015" y="733455"/>
                    <a:pt x="716455" y="734886"/>
                    <a:pt x="712074" y="736674"/>
                  </a:cubicBezTo>
                  <a:cubicBezTo>
                    <a:pt x="697053" y="747314"/>
                    <a:pt x="690257" y="766180"/>
                    <a:pt x="672286" y="774495"/>
                  </a:cubicBezTo>
                  <a:cubicBezTo>
                    <a:pt x="666295" y="777267"/>
                    <a:pt x="653151" y="785135"/>
                    <a:pt x="666563" y="796312"/>
                  </a:cubicBezTo>
                  <a:cubicBezTo>
                    <a:pt x="666027" y="813657"/>
                    <a:pt x="655029" y="803375"/>
                    <a:pt x="647876" y="803375"/>
                  </a:cubicBezTo>
                  <a:cubicBezTo>
                    <a:pt x="641617" y="801319"/>
                    <a:pt x="632229" y="802481"/>
                    <a:pt x="635626" y="790768"/>
                  </a:cubicBezTo>
                  <a:cubicBezTo>
                    <a:pt x="643584" y="763229"/>
                    <a:pt x="640902" y="757775"/>
                    <a:pt x="612022" y="745347"/>
                  </a:cubicBezTo>
                  <a:cubicBezTo>
                    <a:pt x="591636" y="736585"/>
                    <a:pt x="621857" y="720222"/>
                    <a:pt x="606389" y="711013"/>
                  </a:cubicBezTo>
                  <a:cubicBezTo>
                    <a:pt x="599594" y="704396"/>
                    <a:pt x="586540" y="710208"/>
                    <a:pt x="582248" y="698674"/>
                  </a:cubicBezTo>
                  <a:cubicBezTo>
                    <a:pt x="561684" y="700373"/>
                    <a:pt x="547914" y="684100"/>
                    <a:pt x="529943" y="678914"/>
                  </a:cubicBezTo>
                  <a:cubicBezTo>
                    <a:pt x="514653" y="685620"/>
                    <a:pt x="497665" y="677305"/>
                    <a:pt x="482375" y="684189"/>
                  </a:cubicBezTo>
                  <a:cubicBezTo>
                    <a:pt x="465208" y="690538"/>
                    <a:pt x="446521" y="693488"/>
                    <a:pt x="431768" y="705469"/>
                  </a:cubicBezTo>
                  <a:cubicBezTo>
                    <a:pt x="414154" y="711371"/>
                    <a:pt x="395289" y="703413"/>
                    <a:pt x="377764" y="710298"/>
                  </a:cubicBezTo>
                  <a:cubicBezTo>
                    <a:pt x="354428" y="715126"/>
                    <a:pt x="331896" y="721742"/>
                    <a:pt x="312672" y="736674"/>
                  </a:cubicBezTo>
                  <a:cubicBezTo>
                    <a:pt x="312851" y="745794"/>
                    <a:pt x="308738" y="752321"/>
                    <a:pt x="300870" y="756702"/>
                  </a:cubicBezTo>
                  <a:cubicBezTo>
                    <a:pt x="291214" y="767879"/>
                    <a:pt x="279679" y="769041"/>
                    <a:pt x="264837" y="768952"/>
                  </a:cubicBezTo>
                  <a:cubicBezTo>
                    <a:pt x="215571" y="768773"/>
                    <a:pt x="165501" y="768683"/>
                    <a:pt x="124371" y="803286"/>
                  </a:cubicBezTo>
                  <a:cubicBezTo>
                    <a:pt x="111407" y="807220"/>
                    <a:pt x="98353" y="807130"/>
                    <a:pt x="85298" y="803375"/>
                  </a:cubicBezTo>
                  <a:cubicBezTo>
                    <a:pt x="64018" y="800424"/>
                    <a:pt x="44706" y="792020"/>
                    <a:pt x="25572" y="782900"/>
                  </a:cubicBezTo>
                  <a:cubicBezTo>
                    <a:pt x="16004" y="763229"/>
                    <a:pt x="32009" y="761441"/>
                    <a:pt x="43901" y="756792"/>
                  </a:cubicBezTo>
                  <a:lnTo>
                    <a:pt x="52485" y="749192"/>
                  </a:lnTo>
                  <a:cubicBezTo>
                    <a:pt x="54094" y="728180"/>
                    <a:pt x="63304" y="707973"/>
                    <a:pt x="59011" y="686335"/>
                  </a:cubicBezTo>
                  <a:cubicBezTo>
                    <a:pt x="46136" y="674533"/>
                    <a:pt x="33529" y="665324"/>
                    <a:pt x="47835" y="643239"/>
                  </a:cubicBezTo>
                  <a:cubicBezTo>
                    <a:pt x="53289" y="634745"/>
                    <a:pt x="42202" y="614538"/>
                    <a:pt x="36838" y="600321"/>
                  </a:cubicBezTo>
                  <a:cubicBezTo>
                    <a:pt x="25125" y="569296"/>
                    <a:pt x="12339" y="538627"/>
                    <a:pt x="0" y="507870"/>
                  </a:cubicBezTo>
                  <a:cubicBezTo>
                    <a:pt x="7421" y="496783"/>
                    <a:pt x="23605" y="488825"/>
                    <a:pt x="13233" y="471300"/>
                  </a:cubicBezTo>
                  <a:cubicBezTo>
                    <a:pt x="11176" y="466562"/>
                    <a:pt x="5990" y="460303"/>
                    <a:pt x="7510" y="457263"/>
                  </a:cubicBezTo>
                  <a:cubicBezTo>
                    <a:pt x="20297" y="431333"/>
                    <a:pt x="5633" y="399235"/>
                    <a:pt x="26377" y="375451"/>
                  </a:cubicBezTo>
                  <a:cubicBezTo>
                    <a:pt x="32367" y="372948"/>
                    <a:pt x="39252" y="374468"/>
                    <a:pt x="44974" y="370802"/>
                  </a:cubicBezTo>
                  <a:cubicBezTo>
                    <a:pt x="95670" y="342190"/>
                    <a:pt x="142880" y="304995"/>
                    <a:pt x="205736" y="306426"/>
                  </a:cubicBezTo>
                  <a:cubicBezTo>
                    <a:pt x="227553" y="306873"/>
                    <a:pt x="246776" y="299273"/>
                    <a:pt x="257774" y="279334"/>
                  </a:cubicBezTo>
                  <a:cubicBezTo>
                    <a:pt x="265731" y="264849"/>
                    <a:pt x="291214" y="257607"/>
                    <a:pt x="273331" y="231052"/>
                  </a:cubicBezTo>
                  <a:cubicBezTo>
                    <a:pt x="265910" y="220143"/>
                    <a:pt x="286832" y="206553"/>
                    <a:pt x="294522" y="194035"/>
                  </a:cubicBezTo>
                  <a:cubicBezTo>
                    <a:pt x="315891" y="184647"/>
                    <a:pt x="316964" y="206285"/>
                    <a:pt x="325190" y="215852"/>
                  </a:cubicBezTo>
                  <a:cubicBezTo>
                    <a:pt x="322597" y="201546"/>
                    <a:pt x="303910" y="180445"/>
                    <a:pt x="340390" y="187240"/>
                  </a:cubicBezTo>
                  <a:cubicBezTo>
                    <a:pt x="347811" y="189922"/>
                    <a:pt x="355142" y="190369"/>
                    <a:pt x="362743" y="184915"/>
                  </a:cubicBezTo>
                  <a:cubicBezTo>
                    <a:pt x="329660" y="157824"/>
                    <a:pt x="369627" y="152727"/>
                    <a:pt x="377138" y="137706"/>
                  </a:cubicBezTo>
                  <a:cubicBezTo>
                    <a:pt x="380089" y="131716"/>
                    <a:pt x="388314" y="137438"/>
                    <a:pt x="393947" y="131805"/>
                  </a:cubicBezTo>
                  <a:cubicBezTo>
                    <a:pt x="427834" y="98007"/>
                    <a:pt x="427477" y="98991"/>
                    <a:pt x="458145" y="131626"/>
                  </a:cubicBezTo>
                  <a:cubicBezTo>
                    <a:pt x="469321" y="143518"/>
                    <a:pt x="455016" y="151565"/>
                    <a:pt x="457877" y="161311"/>
                  </a:cubicBezTo>
                  <a:cubicBezTo>
                    <a:pt x="474328" y="150223"/>
                    <a:pt x="478978" y="148793"/>
                    <a:pt x="510272" y="145932"/>
                  </a:cubicBezTo>
                  <a:cubicBezTo>
                    <a:pt x="497754" y="126708"/>
                    <a:pt x="481303" y="106144"/>
                    <a:pt x="517067" y="95057"/>
                  </a:cubicBezTo>
                  <a:cubicBezTo>
                    <a:pt x="502583" y="66624"/>
                    <a:pt x="527349" y="60454"/>
                    <a:pt x="543086" y="49189"/>
                  </a:cubicBezTo>
                  <a:cubicBezTo>
                    <a:pt x="560611" y="54553"/>
                    <a:pt x="576436" y="48116"/>
                    <a:pt x="592799" y="42304"/>
                  </a:cubicBezTo>
                  <a:cubicBezTo>
                    <a:pt x="589222" y="29697"/>
                    <a:pt x="574290" y="40784"/>
                    <a:pt x="570178" y="30591"/>
                  </a:cubicBezTo>
                  <a:cubicBezTo>
                    <a:pt x="576973" y="21381"/>
                    <a:pt x="587166" y="28087"/>
                    <a:pt x="595302" y="25137"/>
                  </a:cubicBezTo>
                  <a:cubicBezTo>
                    <a:pt x="631693" y="30859"/>
                    <a:pt x="664685" y="61527"/>
                    <a:pt x="705010" y="39532"/>
                  </a:cubicBezTo>
                  <a:cubicBezTo>
                    <a:pt x="712700" y="35330"/>
                    <a:pt x="723071" y="40337"/>
                    <a:pt x="724144" y="46775"/>
                  </a:cubicBezTo>
                  <a:cubicBezTo>
                    <a:pt x="726200" y="58577"/>
                    <a:pt x="720121" y="70826"/>
                    <a:pt x="711448" y="78784"/>
                  </a:cubicBezTo>
                  <a:cubicBezTo>
                    <a:pt x="679885" y="107485"/>
                    <a:pt x="683552" y="127871"/>
                    <a:pt x="711895" y="156661"/>
                  </a:cubicBezTo>
                  <a:cubicBezTo>
                    <a:pt x="739970" y="185183"/>
                    <a:pt x="781189" y="185988"/>
                    <a:pt x="809264" y="213974"/>
                  </a:cubicBezTo>
                  <a:cubicBezTo>
                    <a:pt x="821067" y="225776"/>
                    <a:pt x="841273" y="208788"/>
                    <a:pt x="850662" y="192694"/>
                  </a:cubicBezTo>
                  <a:cubicBezTo>
                    <a:pt x="862553" y="172219"/>
                    <a:pt x="866577" y="148972"/>
                    <a:pt x="863269" y="126351"/>
                  </a:cubicBezTo>
                  <a:cubicBezTo>
                    <a:pt x="857546" y="87814"/>
                    <a:pt x="875071" y="51692"/>
                    <a:pt x="871673" y="13603"/>
                  </a:cubicBezTo>
                  <a:cubicBezTo>
                    <a:pt x="870958" y="5109"/>
                    <a:pt x="879988" y="996"/>
                    <a:pt x="887767" y="191"/>
                  </a:cubicBezTo>
                  <a:cubicBezTo>
                    <a:pt x="896798" y="-793"/>
                    <a:pt x="905560" y="1890"/>
                    <a:pt x="909047" y="11367"/>
                  </a:cubicBezTo>
                  <a:cubicBezTo>
                    <a:pt x="917720" y="34704"/>
                    <a:pt x="927734" y="57772"/>
                    <a:pt x="933546" y="81913"/>
                  </a:cubicBezTo>
                  <a:cubicBezTo>
                    <a:pt x="936854" y="95772"/>
                    <a:pt x="941861" y="96398"/>
                    <a:pt x="954289" y="97560"/>
                  </a:cubicBezTo>
                  <a:cubicBezTo>
                    <a:pt x="974497" y="99438"/>
                    <a:pt x="993004" y="106948"/>
                    <a:pt x="987461" y="134666"/>
                  </a:cubicBezTo>
                  <a:cubicBezTo>
                    <a:pt x="984869" y="147273"/>
                    <a:pt x="991931" y="157913"/>
                    <a:pt x="999085" y="167569"/>
                  </a:cubicBezTo>
                  <a:cubicBezTo>
                    <a:pt x="1010530" y="183038"/>
                    <a:pt x="1016788" y="199042"/>
                    <a:pt x="1013748" y="219160"/>
                  </a:cubicBezTo>
                  <a:cubicBezTo>
                    <a:pt x="1010082" y="242854"/>
                    <a:pt x="1026981" y="256534"/>
                    <a:pt x="1045847" y="262435"/>
                  </a:cubicBezTo>
                  <a:cubicBezTo>
                    <a:pt x="1086798" y="275310"/>
                    <a:pt x="1110134" y="300524"/>
                    <a:pt x="1113621" y="343621"/>
                  </a:cubicBezTo>
                  <a:cubicBezTo>
                    <a:pt x="1113621" y="344694"/>
                    <a:pt x="1113978" y="346750"/>
                    <a:pt x="1114068" y="346750"/>
                  </a:cubicBezTo>
                  <a:cubicBezTo>
                    <a:pt x="1168162" y="343710"/>
                    <a:pt x="1145183" y="418279"/>
                    <a:pt x="1191230" y="423286"/>
                  </a:cubicBezTo>
                  <a:cubicBezTo>
                    <a:pt x="1200708" y="430439"/>
                    <a:pt x="1205089" y="440990"/>
                    <a:pt x="1209649" y="451362"/>
                  </a:cubicBezTo>
                  <a:cubicBezTo>
                    <a:pt x="1228157" y="509211"/>
                    <a:pt x="1235667" y="567150"/>
                    <a:pt x="1210006" y="625088"/>
                  </a:cubicBezTo>
                  <a:cubicBezTo>
                    <a:pt x="1202496" y="637696"/>
                    <a:pt x="1211795" y="652806"/>
                    <a:pt x="1203927" y="665413"/>
                  </a:cubicBezTo>
                  <a:cubicBezTo>
                    <a:pt x="1192750" y="686156"/>
                    <a:pt x="1182826" y="707168"/>
                    <a:pt x="1158774" y="717898"/>
                  </a:cubicBezTo>
                  <a:cubicBezTo>
                    <a:pt x="1151799" y="721027"/>
                    <a:pt x="1149386" y="734439"/>
                    <a:pt x="1144826" y="743201"/>
                  </a:cubicBezTo>
                  <a:cubicBezTo>
                    <a:pt x="1132129" y="755719"/>
                    <a:pt x="1123278" y="771097"/>
                    <a:pt x="1123546" y="788533"/>
                  </a:cubicBezTo>
                  <a:cubicBezTo>
                    <a:pt x="1123992" y="816340"/>
                    <a:pt x="1091446" y="827159"/>
                    <a:pt x="1092341" y="854340"/>
                  </a:cubicBezTo>
                  <a:cubicBezTo>
                    <a:pt x="1085367" y="869093"/>
                    <a:pt x="1084294" y="885544"/>
                    <a:pt x="1078661" y="900655"/>
                  </a:cubicBezTo>
                  <a:cubicBezTo>
                    <a:pt x="1042092" y="913173"/>
                    <a:pt x="1004449" y="921130"/>
                    <a:pt x="975301" y="951619"/>
                  </a:cubicBezTo>
                  <a:cubicBezTo>
                    <a:pt x="962963" y="964495"/>
                    <a:pt x="941146" y="957163"/>
                    <a:pt x="932473" y="937671"/>
                  </a:cubicBezTo>
                  <a:cubicBezTo>
                    <a:pt x="925320" y="921488"/>
                    <a:pt x="918435" y="925511"/>
                    <a:pt x="909763" y="935168"/>
                  </a:cubicBezTo>
                  <a:cubicBezTo>
                    <a:pt x="905829" y="945003"/>
                    <a:pt x="895278" y="942142"/>
                    <a:pt x="888393" y="94625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5" name="Freeform: Shape 74">
              <a:extLst>
                <a:ext uri="{FF2B5EF4-FFF2-40B4-BE49-F238E27FC236}">
                  <a16:creationId xmlns:a16="http://schemas.microsoft.com/office/drawing/2014/main" id="{9CC1F320-6DB9-17FD-15D7-142E896DCB11}"/>
                </a:ext>
              </a:extLst>
            </p:cNvPr>
            <p:cNvSpPr/>
            <p:nvPr userDrawn="1"/>
          </p:nvSpPr>
          <p:spPr>
            <a:xfrm>
              <a:off x="9636464" y="4386342"/>
              <a:ext cx="584410" cy="259597"/>
            </a:xfrm>
            <a:custGeom>
              <a:avLst/>
              <a:gdLst>
                <a:gd name="connsiteX0" fmla="*/ 520822 w 601318"/>
                <a:gd name="connsiteY0" fmla="*/ 191012 h 267108"/>
                <a:gd name="connsiteX1" fmla="*/ 547109 w 601318"/>
                <a:gd name="connsiteY1" fmla="*/ 202993 h 267108"/>
                <a:gd name="connsiteX2" fmla="*/ 585020 w 601318"/>
                <a:gd name="connsiteY2" fmla="*/ 232320 h 267108"/>
                <a:gd name="connsiteX3" fmla="*/ 601113 w 601318"/>
                <a:gd name="connsiteY3" fmla="*/ 254583 h 267108"/>
                <a:gd name="connsiteX4" fmla="*/ 521359 w 601318"/>
                <a:gd name="connsiteY4" fmla="*/ 255746 h 267108"/>
                <a:gd name="connsiteX5" fmla="*/ 461542 w 601318"/>
                <a:gd name="connsiteY5" fmla="*/ 198612 h 267108"/>
                <a:gd name="connsiteX6" fmla="*/ 382592 w 601318"/>
                <a:gd name="connsiteY6" fmla="*/ 180104 h 267108"/>
                <a:gd name="connsiteX7" fmla="*/ 346380 w 601318"/>
                <a:gd name="connsiteY7" fmla="*/ 197450 h 267108"/>
                <a:gd name="connsiteX8" fmla="*/ 352997 w 601318"/>
                <a:gd name="connsiteY8" fmla="*/ 229191 h 267108"/>
                <a:gd name="connsiteX9" fmla="*/ 278517 w 601318"/>
                <a:gd name="connsiteY9" fmla="*/ 220428 h 267108"/>
                <a:gd name="connsiteX10" fmla="*/ 260277 w 601318"/>
                <a:gd name="connsiteY10" fmla="*/ 208984 h 267108"/>
                <a:gd name="connsiteX11" fmla="*/ 227641 w 601318"/>
                <a:gd name="connsiteY11" fmla="*/ 176616 h 267108"/>
                <a:gd name="connsiteX12" fmla="*/ 151463 w 601318"/>
                <a:gd name="connsiteY12" fmla="*/ 107144 h 267108"/>
                <a:gd name="connsiteX13" fmla="*/ 97101 w 601318"/>
                <a:gd name="connsiteY13" fmla="*/ 86847 h 267108"/>
                <a:gd name="connsiteX14" fmla="*/ 76536 w 601318"/>
                <a:gd name="connsiteY14" fmla="*/ 40800 h 267108"/>
                <a:gd name="connsiteX15" fmla="*/ 61515 w 601318"/>
                <a:gd name="connsiteY15" fmla="*/ 65299 h 267108"/>
                <a:gd name="connsiteX16" fmla="*/ 47924 w 601318"/>
                <a:gd name="connsiteY16" fmla="*/ 90156 h 267108"/>
                <a:gd name="connsiteX17" fmla="*/ 33618 w 601318"/>
                <a:gd name="connsiteY17" fmla="*/ 70753 h 267108"/>
                <a:gd name="connsiteX18" fmla="*/ 0 w 601318"/>
                <a:gd name="connsiteY18" fmla="*/ 42678 h 267108"/>
                <a:gd name="connsiteX19" fmla="*/ 23694 w 601318"/>
                <a:gd name="connsiteY19" fmla="*/ 31949 h 267108"/>
                <a:gd name="connsiteX20" fmla="*/ 39520 w 601318"/>
                <a:gd name="connsiteY20" fmla="*/ 24706 h 267108"/>
                <a:gd name="connsiteX21" fmla="*/ 63661 w 601318"/>
                <a:gd name="connsiteY21" fmla="*/ 19610 h 267108"/>
                <a:gd name="connsiteX22" fmla="*/ 69830 w 601318"/>
                <a:gd name="connsiteY22" fmla="*/ 19789 h 267108"/>
                <a:gd name="connsiteX23" fmla="*/ 89501 w 601318"/>
                <a:gd name="connsiteY23" fmla="*/ 39638 h 267108"/>
                <a:gd name="connsiteX24" fmla="*/ 149764 w 601318"/>
                <a:gd name="connsiteY24" fmla="*/ 13172 h 267108"/>
                <a:gd name="connsiteX25" fmla="*/ 187496 w 601318"/>
                <a:gd name="connsiteY25" fmla="*/ 208 h 267108"/>
                <a:gd name="connsiteX26" fmla="*/ 213604 w 601318"/>
                <a:gd name="connsiteY26" fmla="*/ 13977 h 267108"/>
                <a:gd name="connsiteX27" fmla="*/ 364441 w 601318"/>
                <a:gd name="connsiteY27" fmla="*/ 64405 h 267108"/>
                <a:gd name="connsiteX28" fmla="*/ 428192 w 601318"/>
                <a:gd name="connsiteY28" fmla="*/ 88546 h 267108"/>
                <a:gd name="connsiteX29" fmla="*/ 469053 w 601318"/>
                <a:gd name="connsiteY29" fmla="*/ 110720 h 267108"/>
                <a:gd name="connsiteX30" fmla="*/ 475670 w 601318"/>
                <a:gd name="connsiteY30" fmla="*/ 111614 h 267108"/>
                <a:gd name="connsiteX31" fmla="*/ 498290 w 601318"/>
                <a:gd name="connsiteY31" fmla="*/ 127887 h 267108"/>
                <a:gd name="connsiteX32" fmla="*/ 515905 w 601318"/>
                <a:gd name="connsiteY32" fmla="*/ 179388 h 267108"/>
                <a:gd name="connsiteX33" fmla="*/ 521001 w 601318"/>
                <a:gd name="connsiteY33" fmla="*/ 190922 h 26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1318" h="267108">
                  <a:moveTo>
                    <a:pt x="520822" y="191012"/>
                  </a:moveTo>
                  <a:cubicBezTo>
                    <a:pt x="526365" y="202099"/>
                    <a:pt x="534234" y="208090"/>
                    <a:pt x="547109" y="202993"/>
                  </a:cubicBezTo>
                  <a:cubicBezTo>
                    <a:pt x="559805" y="212739"/>
                    <a:pt x="571698" y="223379"/>
                    <a:pt x="585020" y="232320"/>
                  </a:cubicBezTo>
                  <a:cubicBezTo>
                    <a:pt x="592620" y="238132"/>
                    <a:pt x="602902" y="242066"/>
                    <a:pt x="601113" y="254583"/>
                  </a:cubicBezTo>
                  <a:cubicBezTo>
                    <a:pt x="574827" y="279619"/>
                    <a:pt x="548003" y="260127"/>
                    <a:pt x="521359" y="255746"/>
                  </a:cubicBezTo>
                  <a:cubicBezTo>
                    <a:pt x="494625" y="243943"/>
                    <a:pt x="470483" y="231247"/>
                    <a:pt x="461542" y="198612"/>
                  </a:cubicBezTo>
                  <a:cubicBezTo>
                    <a:pt x="454926" y="174471"/>
                    <a:pt x="404229" y="164188"/>
                    <a:pt x="382592" y="180104"/>
                  </a:cubicBezTo>
                  <a:cubicBezTo>
                    <a:pt x="373025" y="187167"/>
                    <a:pt x="365067" y="196377"/>
                    <a:pt x="346380" y="197450"/>
                  </a:cubicBezTo>
                  <a:cubicBezTo>
                    <a:pt x="372846" y="208447"/>
                    <a:pt x="371058" y="218282"/>
                    <a:pt x="352997" y="229191"/>
                  </a:cubicBezTo>
                  <a:cubicBezTo>
                    <a:pt x="325726" y="245732"/>
                    <a:pt x="301585" y="234913"/>
                    <a:pt x="278517" y="220428"/>
                  </a:cubicBezTo>
                  <a:cubicBezTo>
                    <a:pt x="272526" y="216673"/>
                    <a:pt x="269039" y="208805"/>
                    <a:pt x="260277" y="208984"/>
                  </a:cubicBezTo>
                  <a:cubicBezTo>
                    <a:pt x="243021" y="204602"/>
                    <a:pt x="219326" y="206748"/>
                    <a:pt x="227641" y="176616"/>
                  </a:cubicBezTo>
                  <a:cubicBezTo>
                    <a:pt x="219326" y="134772"/>
                    <a:pt x="195543" y="111614"/>
                    <a:pt x="151463" y="107144"/>
                  </a:cubicBezTo>
                  <a:cubicBezTo>
                    <a:pt x="132865" y="105266"/>
                    <a:pt x="115430" y="93106"/>
                    <a:pt x="97101" y="86847"/>
                  </a:cubicBezTo>
                  <a:cubicBezTo>
                    <a:pt x="74032" y="79068"/>
                    <a:pt x="61247" y="66909"/>
                    <a:pt x="76536" y="40800"/>
                  </a:cubicBezTo>
                  <a:cubicBezTo>
                    <a:pt x="58475" y="43930"/>
                    <a:pt x="58564" y="52692"/>
                    <a:pt x="61515" y="65299"/>
                  </a:cubicBezTo>
                  <a:cubicBezTo>
                    <a:pt x="64018" y="76118"/>
                    <a:pt x="62052" y="89083"/>
                    <a:pt x="47924" y="90156"/>
                  </a:cubicBezTo>
                  <a:cubicBezTo>
                    <a:pt x="36659" y="91050"/>
                    <a:pt x="33887" y="83182"/>
                    <a:pt x="33618" y="70753"/>
                  </a:cubicBezTo>
                  <a:cubicBezTo>
                    <a:pt x="33261" y="51977"/>
                    <a:pt x="11087" y="53407"/>
                    <a:pt x="0" y="42678"/>
                  </a:cubicBezTo>
                  <a:cubicBezTo>
                    <a:pt x="8136" y="39012"/>
                    <a:pt x="15915" y="35525"/>
                    <a:pt x="23694" y="31949"/>
                  </a:cubicBezTo>
                  <a:cubicBezTo>
                    <a:pt x="27985" y="27389"/>
                    <a:pt x="33708" y="25958"/>
                    <a:pt x="39520" y="24706"/>
                  </a:cubicBezTo>
                  <a:cubicBezTo>
                    <a:pt x="48014" y="25153"/>
                    <a:pt x="54362" y="15229"/>
                    <a:pt x="63661" y="19610"/>
                  </a:cubicBezTo>
                  <a:cubicBezTo>
                    <a:pt x="65717" y="20504"/>
                    <a:pt x="67774" y="20504"/>
                    <a:pt x="69830" y="19789"/>
                  </a:cubicBezTo>
                  <a:cubicBezTo>
                    <a:pt x="78056" y="24796"/>
                    <a:pt x="84762" y="31233"/>
                    <a:pt x="89501" y="39638"/>
                  </a:cubicBezTo>
                  <a:cubicBezTo>
                    <a:pt x="120706" y="57342"/>
                    <a:pt x="129825" y="22113"/>
                    <a:pt x="149764" y="13172"/>
                  </a:cubicBezTo>
                  <a:cubicBezTo>
                    <a:pt x="162192" y="7629"/>
                    <a:pt x="172654" y="-1491"/>
                    <a:pt x="187496" y="208"/>
                  </a:cubicBezTo>
                  <a:cubicBezTo>
                    <a:pt x="195364" y="6288"/>
                    <a:pt x="210206" y="-687"/>
                    <a:pt x="213604" y="13977"/>
                  </a:cubicBezTo>
                  <a:cubicBezTo>
                    <a:pt x="263943" y="30608"/>
                    <a:pt x="311063" y="56895"/>
                    <a:pt x="364441" y="64405"/>
                  </a:cubicBezTo>
                  <a:cubicBezTo>
                    <a:pt x="391354" y="57520"/>
                    <a:pt x="414065" y="62796"/>
                    <a:pt x="428192" y="88546"/>
                  </a:cubicBezTo>
                  <a:cubicBezTo>
                    <a:pt x="437312" y="105266"/>
                    <a:pt x="453317" y="107233"/>
                    <a:pt x="469053" y="110720"/>
                  </a:cubicBezTo>
                  <a:cubicBezTo>
                    <a:pt x="471289" y="110988"/>
                    <a:pt x="473434" y="111346"/>
                    <a:pt x="475670" y="111614"/>
                  </a:cubicBezTo>
                  <a:cubicBezTo>
                    <a:pt x="490422" y="107591"/>
                    <a:pt x="503208" y="116443"/>
                    <a:pt x="498290" y="127887"/>
                  </a:cubicBezTo>
                  <a:cubicBezTo>
                    <a:pt x="487382" y="153012"/>
                    <a:pt x="502493" y="164904"/>
                    <a:pt x="515905" y="179388"/>
                  </a:cubicBezTo>
                  <a:cubicBezTo>
                    <a:pt x="518855" y="182607"/>
                    <a:pt x="519124" y="187167"/>
                    <a:pt x="521001" y="19092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6" name="Freeform: Shape 75">
              <a:extLst>
                <a:ext uri="{FF2B5EF4-FFF2-40B4-BE49-F238E27FC236}">
                  <a16:creationId xmlns:a16="http://schemas.microsoft.com/office/drawing/2014/main" id="{BE89EEBD-14FB-9BC6-0FDB-C1D2A48157AE}"/>
                </a:ext>
              </a:extLst>
            </p:cNvPr>
            <p:cNvSpPr/>
            <p:nvPr userDrawn="1"/>
          </p:nvSpPr>
          <p:spPr>
            <a:xfrm>
              <a:off x="9254200" y="4347993"/>
              <a:ext cx="128332" cy="180694"/>
            </a:xfrm>
            <a:custGeom>
              <a:avLst/>
              <a:gdLst>
                <a:gd name="connsiteX0" fmla="*/ 37823 w 132045"/>
                <a:gd name="connsiteY0" fmla="*/ 6405 h 185922"/>
                <a:gd name="connsiteX1" fmla="*/ 35766 w 132045"/>
                <a:gd name="connsiteY1" fmla="*/ 35196 h 185922"/>
                <a:gd name="connsiteX2" fmla="*/ 68044 w 132045"/>
                <a:gd name="connsiteY2" fmla="*/ 43153 h 185922"/>
                <a:gd name="connsiteX3" fmla="*/ 121154 w 132045"/>
                <a:gd name="connsiteY3" fmla="*/ 27506 h 185922"/>
                <a:gd name="connsiteX4" fmla="*/ 111677 w 132045"/>
                <a:gd name="connsiteY4" fmla="*/ 40471 h 185922"/>
                <a:gd name="connsiteX5" fmla="*/ 103093 w 132045"/>
                <a:gd name="connsiteY5" fmla="*/ 89469 h 185922"/>
                <a:gd name="connsiteX6" fmla="*/ 127949 w 132045"/>
                <a:gd name="connsiteY6" fmla="*/ 132386 h 185922"/>
                <a:gd name="connsiteX7" fmla="*/ 127413 w 132045"/>
                <a:gd name="connsiteY7" fmla="*/ 154739 h 185922"/>
                <a:gd name="connsiteX8" fmla="*/ 99874 w 132045"/>
                <a:gd name="connsiteY8" fmla="*/ 170565 h 185922"/>
                <a:gd name="connsiteX9" fmla="*/ 85747 w 132045"/>
                <a:gd name="connsiteY9" fmla="*/ 147050 h 185922"/>
                <a:gd name="connsiteX10" fmla="*/ 63841 w 132045"/>
                <a:gd name="connsiteY10" fmla="*/ 89916 h 185922"/>
                <a:gd name="connsiteX11" fmla="*/ 49803 w 132045"/>
                <a:gd name="connsiteY11" fmla="*/ 85624 h 185922"/>
                <a:gd name="connsiteX12" fmla="*/ 45691 w 132045"/>
                <a:gd name="connsiteY12" fmla="*/ 98589 h 185922"/>
                <a:gd name="connsiteX13" fmla="*/ 51502 w 132045"/>
                <a:gd name="connsiteY13" fmla="*/ 171370 h 185922"/>
                <a:gd name="connsiteX14" fmla="*/ 35498 w 132045"/>
                <a:gd name="connsiteY14" fmla="*/ 185586 h 185922"/>
                <a:gd name="connsiteX15" fmla="*/ 24053 w 132045"/>
                <a:gd name="connsiteY15" fmla="*/ 169581 h 185922"/>
                <a:gd name="connsiteX16" fmla="*/ 6618 w 132045"/>
                <a:gd name="connsiteY16" fmla="*/ 125949 h 185922"/>
                <a:gd name="connsiteX17" fmla="*/ 627 w 132045"/>
                <a:gd name="connsiteY17" fmla="*/ 110123 h 185922"/>
                <a:gd name="connsiteX18" fmla="*/ 23159 w 132045"/>
                <a:gd name="connsiteY18" fmla="*/ 3991 h 185922"/>
                <a:gd name="connsiteX19" fmla="*/ 31921 w 132045"/>
                <a:gd name="connsiteY19" fmla="*/ 594 h 185922"/>
                <a:gd name="connsiteX20" fmla="*/ 37912 w 132045"/>
                <a:gd name="connsiteY20" fmla="*/ 6584 h 18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32045" h="185922">
                  <a:moveTo>
                    <a:pt x="37823" y="6405"/>
                  </a:moveTo>
                  <a:cubicBezTo>
                    <a:pt x="32994" y="15793"/>
                    <a:pt x="24142" y="25808"/>
                    <a:pt x="35766" y="35196"/>
                  </a:cubicBezTo>
                  <a:cubicBezTo>
                    <a:pt x="44618" y="42349"/>
                    <a:pt x="53738" y="49412"/>
                    <a:pt x="68044" y="43153"/>
                  </a:cubicBezTo>
                  <a:cubicBezTo>
                    <a:pt x="84495" y="35911"/>
                    <a:pt x="102824" y="32692"/>
                    <a:pt x="121154" y="27506"/>
                  </a:cubicBezTo>
                  <a:cubicBezTo>
                    <a:pt x="124015" y="37520"/>
                    <a:pt x="115521" y="36805"/>
                    <a:pt x="111677" y="40471"/>
                  </a:cubicBezTo>
                  <a:cubicBezTo>
                    <a:pt x="97102" y="54330"/>
                    <a:pt x="77611" y="67026"/>
                    <a:pt x="103093" y="89469"/>
                  </a:cubicBezTo>
                  <a:cubicBezTo>
                    <a:pt x="115253" y="100198"/>
                    <a:pt x="109888" y="122640"/>
                    <a:pt x="127949" y="132386"/>
                  </a:cubicBezTo>
                  <a:cubicBezTo>
                    <a:pt x="131615" y="134353"/>
                    <a:pt x="135191" y="152951"/>
                    <a:pt x="127413" y="154739"/>
                  </a:cubicBezTo>
                  <a:cubicBezTo>
                    <a:pt x="115432" y="157511"/>
                    <a:pt x="113554" y="177807"/>
                    <a:pt x="99874" y="170565"/>
                  </a:cubicBezTo>
                  <a:cubicBezTo>
                    <a:pt x="92453" y="166631"/>
                    <a:pt x="84853" y="158673"/>
                    <a:pt x="85747" y="147050"/>
                  </a:cubicBezTo>
                  <a:cubicBezTo>
                    <a:pt x="87267" y="124965"/>
                    <a:pt x="60801" y="113342"/>
                    <a:pt x="63841" y="89916"/>
                  </a:cubicBezTo>
                  <a:cubicBezTo>
                    <a:pt x="64378" y="85892"/>
                    <a:pt x="55347" y="84104"/>
                    <a:pt x="49803" y="85624"/>
                  </a:cubicBezTo>
                  <a:cubicBezTo>
                    <a:pt x="42204" y="87680"/>
                    <a:pt x="42919" y="94386"/>
                    <a:pt x="45691" y="98589"/>
                  </a:cubicBezTo>
                  <a:cubicBezTo>
                    <a:pt x="60980" y="121925"/>
                    <a:pt x="46048" y="147407"/>
                    <a:pt x="51502" y="171370"/>
                  </a:cubicBezTo>
                  <a:cubicBezTo>
                    <a:pt x="54453" y="184513"/>
                    <a:pt x="44170" y="184245"/>
                    <a:pt x="35498" y="185586"/>
                  </a:cubicBezTo>
                  <a:cubicBezTo>
                    <a:pt x="20745" y="187821"/>
                    <a:pt x="21997" y="178523"/>
                    <a:pt x="24053" y="169581"/>
                  </a:cubicBezTo>
                  <a:cubicBezTo>
                    <a:pt x="28255" y="150895"/>
                    <a:pt x="37644" y="130866"/>
                    <a:pt x="6618" y="125949"/>
                  </a:cubicBezTo>
                  <a:cubicBezTo>
                    <a:pt x="-2055" y="124607"/>
                    <a:pt x="91" y="113073"/>
                    <a:pt x="627" y="110123"/>
                  </a:cubicBezTo>
                  <a:cubicBezTo>
                    <a:pt x="7065" y="74537"/>
                    <a:pt x="15023" y="39219"/>
                    <a:pt x="23159" y="3991"/>
                  </a:cubicBezTo>
                  <a:cubicBezTo>
                    <a:pt x="23516" y="2292"/>
                    <a:pt x="28881" y="1756"/>
                    <a:pt x="31921" y="594"/>
                  </a:cubicBezTo>
                  <a:cubicBezTo>
                    <a:pt x="37644" y="-1195"/>
                    <a:pt x="39253" y="1130"/>
                    <a:pt x="37912" y="658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7" name="Freeform: Shape 76">
              <a:extLst>
                <a:ext uri="{FF2B5EF4-FFF2-40B4-BE49-F238E27FC236}">
                  <a16:creationId xmlns:a16="http://schemas.microsoft.com/office/drawing/2014/main" id="{2DA64AFF-7D38-8667-EA9E-20A745D6F677}"/>
                </a:ext>
              </a:extLst>
            </p:cNvPr>
            <p:cNvSpPr/>
            <p:nvPr userDrawn="1"/>
          </p:nvSpPr>
          <p:spPr>
            <a:xfrm>
              <a:off x="8869373" y="4559469"/>
              <a:ext cx="272191" cy="77663"/>
            </a:xfrm>
            <a:custGeom>
              <a:avLst/>
              <a:gdLst>
                <a:gd name="connsiteX0" fmla="*/ 239134 w 280065"/>
                <a:gd name="connsiteY0" fmla="*/ 70010 h 79910"/>
                <a:gd name="connsiteX1" fmla="*/ 165727 w 280065"/>
                <a:gd name="connsiteY1" fmla="*/ 65182 h 79910"/>
                <a:gd name="connsiteX2" fmla="*/ 122809 w 280065"/>
                <a:gd name="connsiteY2" fmla="*/ 50071 h 79910"/>
                <a:gd name="connsiteX3" fmla="*/ 74169 w 280065"/>
                <a:gd name="connsiteY3" fmla="*/ 44706 h 79910"/>
                <a:gd name="connsiteX4" fmla="*/ 15158 w 280065"/>
                <a:gd name="connsiteY4" fmla="*/ 31831 h 79910"/>
                <a:gd name="connsiteX5" fmla="*/ 10508 w 280065"/>
                <a:gd name="connsiteY5" fmla="*/ 5634 h 79910"/>
                <a:gd name="connsiteX6" fmla="*/ 91962 w 280065"/>
                <a:gd name="connsiteY6" fmla="*/ 12429 h 79910"/>
                <a:gd name="connsiteX7" fmla="*/ 163760 w 280065"/>
                <a:gd name="connsiteY7" fmla="*/ 16005 h 79910"/>
                <a:gd name="connsiteX8" fmla="*/ 227957 w 280065"/>
                <a:gd name="connsiteY8" fmla="*/ 41666 h 79910"/>
                <a:gd name="connsiteX9" fmla="*/ 244946 w 280065"/>
                <a:gd name="connsiteY9" fmla="*/ 47120 h 79910"/>
                <a:gd name="connsiteX10" fmla="*/ 276240 w 280065"/>
                <a:gd name="connsiteY10" fmla="*/ 57134 h 79910"/>
                <a:gd name="connsiteX11" fmla="*/ 257373 w 280065"/>
                <a:gd name="connsiteY11" fmla="*/ 78057 h 79910"/>
                <a:gd name="connsiteX12" fmla="*/ 239044 w 280065"/>
                <a:gd name="connsiteY12" fmla="*/ 69920 h 7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0065" h="79910">
                  <a:moveTo>
                    <a:pt x="239134" y="70010"/>
                  </a:moveTo>
                  <a:cubicBezTo>
                    <a:pt x="215350" y="57671"/>
                    <a:pt x="189957" y="69831"/>
                    <a:pt x="165727" y="65182"/>
                  </a:cubicBezTo>
                  <a:cubicBezTo>
                    <a:pt x="154550" y="51323"/>
                    <a:pt x="139261" y="49087"/>
                    <a:pt x="122809" y="50071"/>
                  </a:cubicBezTo>
                  <a:cubicBezTo>
                    <a:pt x="107162" y="43633"/>
                    <a:pt x="89816" y="51591"/>
                    <a:pt x="74169" y="44706"/>
                  </a:cubicBezTo>
                  <a:cubicBezTo>
                    <a:pt x="54499" y="40414"/>
                    <a:pt x="34828" y="36123"/>
                    <a:pt x="15158" y="31831"/>
                  </a:cubicBezTo>
                  <a:cubicBezTo>
                    <a:pt x="-12471" y="27807"/>
                    <a:pt x="5054" y="15648"/>
                    <a:pt x="10508" y="5634"/>
                  </a:cubicBezTo>
                  <a:cubicBezTo>
                    <a:pt x="38763" y="-6884"/>
                    <a:pt x="66211" y="4203"/>
                    <a:pt x="91962" y="12429"/>
                  </a:cubicBezTo>
                  <a:cubicBezTo>
                    <a:pt x="116640" y="20386"/>
                    <a:pt x="139529" y="16720"/>
                    <a:pt x="163760" y="16005"/>
                  </a:cubicBezTo>
                  <a:cubicBezTo>
                    <a:pt x="187096" y="15290"/>
                    <a:pt x="217586" y="5634"/>
                    <a:pt x="227957" y="41666"/>
                  </a:cubicBezTo>
                  <a:cubicBezTo>
                    <a:pt x="230550" y="50608"/>
                    <a:pt x="235379" y="51233"/>
                    <a:pt x="244946" y="47120"/>
                  </a:cubicBezTo>
                  <a:cubicBezTo>
                    <a:pt x="255854" y="42561"/>
                    <a:pt x="270964" y="38179"/>
                    <a:pt x="276240" y="57134"/>
                  </a:cubicBezTo>
                  <a:cubicBezTo>
                    <a:pt x="285628" y="78236"/>
                    <a:pt x="277134" y="83153"/>
                    <a:pt x="257373" y="78057"/>
                  </a:cubicBezTo>
                  <a:cubicBezTo>
                    <a:pt x="251294" y="75374"/>
                    <a:pt x="245124" y="72692"/>
                    <a:pt x="239044" y="6992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8" name="Freeform: Shape 77">
              <a:extLst>
                <a:ext uri="{FF2B5EF4-FFF2-40B4-BE49-F238E27FC236}">
                  <a16:creationId xmlns:a16="http://schemas.microsoft.com/office/drawing/2014/main" id="{7B4C8B53-45EA-73F0-65DB-A8A938D781F5}"/>
                </a:ext>
              </a:extLst>
            </p:cNvPr>
            <p:cNvSpPr/>
            <p:nvPr userDrawn="1"/>
          </p:nvSpPr>
          <p:spPr>
            <a:xfrm>
              <a:off x="9298482" y="4081684"/>
              <a:ext cx="133177" cy="104533"/>
            </a:xfrm>
            <a:custGeom>
              <a:avLst/>
              <a:gdLst>
                <a:gd name="connsiteX0" fmla="*/ 100717 w 137030"/>
                <a:gd name="connsiteY0" fmla="*/ 105886 h 107557"/>
                <a:gd name="connsiteX1" fmla="*/ 63164 w 137030"/>
                <a:gd name="connsiteY1" fmla="*/ 70211 h 107557"/>
                <a:gd name="connsiteX2" fmla="*/ 45997 w 137030"/>
                <a:gd name="connsiteY2" fmla="*/ 58945 h 107557"/>
                <a:gd name="connsiteX3" fmla="*/ 396 w 137030"/>
                <a:gd name="connsiteY3" fmla="*/ 67261 h 107557"/>
                <a:gd name="connsiteX4" fmla="*/ 35446 w 137030"/>
                <a:gd name="connsiteY4" fmla="*/ 36235 h 107557"/>
                <a:gd name="connsiteX5" fmla="*/ 93921 w 137030"/>
                <a:gd name="connsiteY5" fmla="*/ 2258 h 107557"/>
                <a:gd name="connsiteX6" fmla="*/ 120745 w 137030"/>
                <a:gd name="connsiteY6" fmla="*/ 17548 h 107557"/>
                <a:gd name="connsiteX7" fmla="*/ 135855 w 137030"/>
                <a:gd name="connsiteY7" fmla="*/ 62969 h 107557"/>
                <a:gd name="connsiteX8" fmla="*/ 129775 w 137030"/>
                <a:gd name="connsiteY8" fmla="*/ 82460 h 107557"/>
                <a:gd name="connsiteX9" fmla="*/ 115201 w 137030"/>
                <a:gd name="connsiteY9" fmla="*/ 102578 h 107557"/>
                <a:gd name="connsiteX10" fmla="*/ 100805 w 137030"/>
                <a:gd name="connsiteY10" fmla="*/ 105976 h 107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030" h="107557">
                  <a:moveTo>
                    <a:pt x="100717" y="105886"/>
                  </a:moveTo>
                  <a:cubicBezTo>
                    <a:pt x="79258" y="103383"/>
                    <a:pt x="63790" y="95067"/>
                    <a:pt x="63164" y="70211"/>
                  </a:cubicBezTo>
                  <a:cubicBezTo>
                    <a:pt x="62895" y="59124"/>
                    <a:pt x="58157" y="48663"/>
                    <a:pt x="45997" y="58945"/>
                  </a:cubicBezTo>
                  <a:cubicBezTo>
                    <a:pt x="30886" y="71731"/>
                    <a:pt x="1022" y="70747"/>
                    <a:pt x="396" y="67261"/>
                  </a:cubicBezTo>
                  <a:cubicBezTo>
                    <a:pt x="-4164" y="42493"/>
                    <a:pt x="32049" y="36056"/>
                    <a:pt x="35446" y="36235"/>
                  </a:cubicBezTo>
                  <a:cubicBezTo>
                    <a:pt x="64415" y="37844"/>
                    <a:pt x="78721" y="23717"/>
                    <a:pt x="93921" y="2258"/>
                  </a:cubicBezTo>
                  <a:cubicBezTo>
                    <a:pt x="99286" y="-5342"/>
                    <a:pt x="115738" y="7891"/>
                    <a:pt x="120745" y="17548"/>
                  </a:cubicBezTo>
                  <a:cubicBezTo>
                    <a:pt x="127987" y="31585"/>
                    <a:pt x="131921" y="47500"/>
                    <a:pt x="135855" y="62969"/>
                  </a:cubicBezTo>
                  <a:cubicBezTo>
                    <a:pt x="137644" y="69853"/>
                    <a:pt x="138537" y="81387"/>
                    <a:pt x="129775" y="82460"/>
                  </a:cubicBezTo>
                  <a:cubicBezTo>
                    <a:pt x="115291" y="84159"/>
                    <a:pt x="112429" y="87557"/>
                    <a:pt x="115201" y="102578"/>
                  </a:cubicBezTo>
                  <a:cubicBezTo>
                    <a:pt x="117257" y="113665"/>
                    <a:pt x="105545" y="102220"/>
                    <a:pt x="100805" y="105976"/>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79" name="Freeform: Shape 78">
              <a:extLst>
                <a:ext uri="{FF2B5EF4-FFF2-40B4-BE49-F238E27FC236}">
                  <a16:creationId xmlns:a16="http://schemas.microsoft.com/office/drawing/2014/main" id="{F30A833D-C0F7-0F9E-8E8E-4473C5107613}"/>
                </a:ext>
              </a:extLst>
            </p:cNvPr>
            <p:cNvSpPr/>
            <p:nvPr userDrawn="1"/>
          </p:nvSpPr>
          <p:spPr>
            <a:xfrm>
              <a:off x="9189730" y="3826362"/>
              <a:ext cx="61756" cy="134854"/>
            </a:xfrm>
            <a:custGeom>
              <a:avLst/>
              <a:gdLst>
                <a:gd name="connsiteX0" fmla="*/ 58736 w 63543"/>
                <a:gd name="connsiteY0" fmla="*/ 131744 h 138755"/>
                <a:gd name="connsiteX1" fmla="*/ 39781 w 63543"/>
                <a:gd name="connsiteY1" fmla="*/ 134605 h 138755"/>
                <a:gd name="connsiteX2" fmla="*/ 6788 w 63543"/>
                <a:gd name="connsiteY2" fmla="*/ 99109 h 138755"/>
                <a:gd name="connsiteX3" fmla="*/ 4106 w 63543"/>
                <a:gd name="connsiteY3" fmla="*/ 9518 h 138755"/>
                <a:gd name="connsiteX4" fmla="*/ 52120 w 63543"/>
                <a:gd name="connsiteY4" fmla="*/ 11396 h 138755"/>
                <a:gd name="connsiteX5" fmla="*/ 60614 w 63543"/>
                <a:gd name="connsiteY5" fmla="*/ 62897 h 138755"/>
                <a:gd name="connsiteX6" fmla="*/ 58647 w 63543"/>
                <a:gd name="connsiteY6" fmla="*/ 124948 h 138755"/>
                <a:gd name="connsiteX7" fmla="*/ 58826 w 63543"/>
                <a:gd name="connsiteY7" fmla="*/ 131833 h 138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3" h="138755">
                  <a:moveTo>
                    <a:pt x="58736" y="131744"/>
                  </a:moveTo>
                  <a:cubicBezTo>
                    <a:pt x="53640" y="140595"/>
                    <a:pt x="45950" y="140506"/>
                    <a:pt x="39781" y="134605"/>
                  </a:cubicBezTo>
                  <a:cubicBezTo>
                    <a:pt x="28068" y="123428"/>
                    <a:pt x="17249" y="111358"/>
                    <a:pt x="6788" y="99109"/>
                  </a:cubicBezTo>
                  <a:cubicBezTo>
                    <a:pt x="-901" y="90167"/>
                    <a:pt x="-2422" y="20069"/>
                    <a:pt x="4106" y="9518"/>
                  </a:cubicBezTo>
                  <a:cubicBezTo>
                    <a:pt x="12511" y="-3983"/>
                    <a:pt x="42732" y="-2910"/>
                    <a:pt x="52120" y="11396"/>
                  </a:cubicBezTo>
                  <a:cubicBezTo>
                    <a:pt x="62670" y="27579"/>
                    <a:pt x="66872" y="53866"/>
                    <a:pt x="60614" y="62897"/>
                  </a:cubicBezTo>
                  <a:cubicBezTo>
                    <a:pt x="44699" y="85875"/>
                    <a:pt x="60792" y="104741"/>
                    <a:pt x="58647" y="124948"/>
                  </a:cubicBezTo>
                  <a:cubicBezTo>
                    <a:pt x="62402" y="127184"/>
                    <a:pt x="62491" y="129419"/>
                    <a:pt x="58826" y="13183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0" name="Freeform: Shape 79">
              <a:extLst>
                <a:ext uri="{FF2B5EF4-FFF2-40B4-BE49-F238E27FC236}">
                  <a16:creationId xmlns:a16="http://schemas.microsoft.com/office/drawing/2014/main" id="{1F56B15E-902E-02E3-BA76-81F8FB300E34}"/>
                </a:ext>
              </a:extLst>
            </p:cNvPr>
            <p:cNvSpPr/>
            <p:nvPr userDrawn="1"/>
          </p:nvSpPr>
          <p:spPr>
            <a:xfrm>
              <a:off x="9598913" y="4337964"/>
              <a:ext cx="92261" cy="55439"/>
            </a:xfrm>
            <a:custGeom>
              <a:avLst/>
              <a:gdLst>
                <a:gd name="connsiteX0" fmla="*/ 91837 w 94931"/>
                <a:gd name="connsiteY0" fmla="*/ 44173 h 57043"/>
                <a:gd name="connsiteX1" fmla="*/ 70557 w 94931"/>
                <a:gd name="connsiteY1" fmla="*/ 56601 h 57043"/>
                <a:gd name="connsiteX2" fmla="*/ 27104 w 94931"/>
                <a:gd name="connsiteY2" fmla="*/ 43011 h 57043"/>
                <a:gd name="connsiteX3" fmla="*/ 1442 w 94931"/>
                <a:gd name="connsiteY3" fmla="*/ 6084 h 57043"/>
                <a:gd name="connsiteX4" fmla="*/ 995 w 94931"/>
                <a:gd name="connsiteY4" fmla="*/ 6531 h 57043"/>
                <a:gd name="connsiteX5" fmla="*/ 85221 w 94931"/>
                <a:gd name="connsiteY5" fmla="*/ 5011 h 57043"/>
                <a:gd name="connsiteX6" fmla="*/ 92642 w 94931"/>
                <a:gd name="connsiteY6" fmla="*/ 31119 h 57043"/>
                <a:gd name="connsiteX7" fmla="*/ 91927 w 94931"/>
                <a:gd name="connsiteY7" fmla="*/ 44262 h 5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931" h="57043">
                  <a:moveTo>
                    <a:pt x="91837" y="44173"/>
                  </a:moveTo>
                  <a:cubicBezTo>
                    <a:pt x="84774" y="48375"/>
                    <a:pt x="81645" y="59373"/>
                    <a:pt x="70557" y="56601"/>
                  </a:cubicBezTo>
                  <a:cubicBezTo>
                    <a:pt x="58845" y="43189"/>
                    <a:pt x="39979" y="52667"/>
                    <a:pt x="27104" y="43011"/>
                  </a:cubicBezTo>
                  <a:cubicBezTo>
                    <a:pt x="21381" y="28705"/>
                    <a:pt x="-6604" y="29867"/>
                    <a:pt x="1442" y="6084"/>
                  </a:cubicBezTo>
                  <a:lnTo>
                    <a:pt x="995" y="6531"/>
                  </a:lnTo>
                  <a:cubicBezTo>
                    <a:pt x="29071" y="6262"/>
                    <a:pt x="56878" y="-6970"/>
                    <a:pt x="85221" y="5011"/>
                  </a:cubicBezTo>
                  <a:cubicBezTo>
                    <a:pt x="95414" y="11538"/>
                    <a:pt x="97023" y="20479"/>
                    <a:pt x="92642" y="31119"/>
                  </a:cubicBezTo>
                  <a:cubicBezTo>
                    <a:pt x="92374" y="35500"/>
                    <a:pt x="92106" y="39881"/>
                    <a:pt x="91927" y="4426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1" name="Freeform: Shape 80">
              <a:extLst>
                <a:ext uri="{FF2B5EF4-FFF2-40B4-BE49-F238E27FC236}">
                  <a16:creationId xmlns:a16="http://schemas.microsoft.com/office/drawing/2014/main" id="{901A03DC-DFA0-AC31-A945-E9B13C71A7C4}"/>
                </a:ext>
              </a:extLst>
            </p:cNvPr>
            <p:cNvSpPr/>
            <p:nvPr userDrawn="1"/>
          </p:nvSpPr>
          <p:spPr>
            <a:xfrm>
              <a:off x="9123222" y="3624315"/>
              <a:ext cx="44716" cy="90597"/>
            </a:xfrm>
            <a:custGeom>
              <a:avLst/>
              <a:gdLst>
                <a:gd name="connsiteX0" fmla="*/ 41513 w 46010"/>
                <a:gd name="connsiteY0" fmla="*/ 93217 h 93217"/>
                <a:gd name="connsiteX1" fmla="*/ 3156 w 46010"/>
                <a:gd name="connsiteY1" fmla="*/ 24907 h 93217"/>
                <a:gd name="connsiteX2" fmla="*/ 28906 w 46010"/>
                <a:gd name="connsiteY2" fmla="*/ 50 h 93217"/>
                <a:gd name="connsiteX3" fmla="*/ 45984 w 46010"/>
                <a:gd name="connsiteY3" fmla="*/ 28036 h 93217"/>
                <a:gd name="connsiteX4" fmla="*/ 41513 w 46010"/>
                <a:gd name="connsiteY4" fmla="*/ 93217 h 93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010" h="93217">
                  <a:moveTo>
                    <a:pt x="41513" y="93217"/>
                  </a:moveTo>
                  <a:cubicBezTo>
                    <a:pt x="4050" y="73636"/>
                    <a:pt x="-5964" y="55933"/>
                    <a:pt x="3156" y="24907"/>
                  </a:cubicBezTo>
                  <a:cubicBezTo>
                    <a:pt x="6732" y="12657"/>
                    <a:pt x="15941" y="-933"/>
                    <a:pt x="28906" y="50"/>
                  </a:cubicBezTo>
                  <a:cubicBezTo>
                    <a:pt x="41245" y="945"/>
                    <a:pt x="46431" y="15429"/>
                    <a:pt x="45984" y="28036"/>
                  </a:cubicBezTo>
                  <a:cubicBezTo>
                    <a:pt x="45269" y="48690"/>
                    <a:pt x="43212" y="69344"/>
                    <a:pt x="41513" y="93217"/>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2" name="Freeform: Shape 81">
              <a:extLst>
                <a:ext uri="{FF2B5EF4-FFF2-40B4-BE49-F238E27FC236}">
                  <a16:creationId xmlns:a16="http://schemas.microsoft.com/office/drawing/2014/main" id="{E43B4F17-2F59-9039-9067-7636949F454E}"/>
                </a:ext>
              </a:extLst>
            </p:cNvPr>
            <p:cNvSpPr/>
            <p:nvPr userDrawn="1"/>
          </p:nvSpPr>
          <p:spPr>
            <a:xfrm>
              <a:off x="9306948" y="4330012"/>
              <a:ext cx="136822" cy="35646"/>
            </a:xfrm>
            <a:custGeom>
              <a:avLst/>
              <a:gdLst>
                <a:gd name="connsiteX0" fmla="*/ 5991 w 140780"/>
                <a:gd name="connsiteY0" fmla="*/ 36528 h 36677"/>
                <a:gd name="connsiteX1" fmla="*/ 0 w 140780"/>
                <a:gd name="connsiteY1" fmla="*/ 30538 h 36677"/>
                <a:gd name="connsiteX2" fmla="*/ 13591 w 140780"/>
                <a:gd name="connsiteY2" fmla="*/ 6129 h 36677"/>
                <a:gd name="connsiteX3" fmla="*/ 31205 w 140780"/>
                <a:gd name="connsiteY3" fmla="*/ 6755 h 36677"/>
                <a:gd name="connsiteX4" fmla="*/ 119901 w 140780"/>
                <a:gd name="connsiteY4" fmla="*/ 7559 h 36677"/>
                <a:gd name="connsiteX5" fmla="*/ 139035 w 140780"/>
                <a:gd name="connsiteY5" fmla="*/ 3893 h 36677"/>
                <a:gd name="connsiteX6" fmla="*/ 131167 w 140780"/>
                <a:gd name="connsiteY6" fmla="*/ 22670 h 36677"/>
                <a:gd name="connsiteX7" fmla="*/ 96296 w 140780"/>
                <a:gd name="connsiteY7" fmla="*/ 34472 h 36677"/>
                <a:gd name="connsiteX8" fmla="*/ 5991 w 140780"/>
                <a:gd name="connsiteY8" fmla="*/ 36528 h 36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780" h="36677">
                  <a:moveTo>
                    <a:pt x="5991" y="36528"/>
                  </a:moveTo>
                  <a:cubicBezTo>
                    <a:pt x="4024" y="34561"/>
                    <a:pt x="1967" y="32594"/>
                    <a:pt x="0" y="30538"/>
                  </a:cubicBezTo>
                  <a:cubicBezTo>
                    <a:pt x="4560" y="22402"/>
                    <a:pt x="9031" y="14265"/>
                    <a:pt x="13591" y="6129"/>
                  </a:cubicBezTo>
                  <a:cubicBezTo>
                    <a:pt x="19492" y="6307"/>
                    <a:pt x="25393" y="6576"/>
                    <a:pt x="31205" y="6755"/>
                  </a:cubicBezTo>
                  <a:cubicBezTo>
                    <a:pt x="60621" y="22223"/>
                    <a:pt x="90127" y="25442"/>
                    <a:pt x="119901" y="7559"/>
                  </a:cubicBezTo>
                  <a:cubicBezTo>
                    <a:pt x="125713" y="4072"/>
                    <a:pt x="132240" y="-5227"/>
                    <a:pt x="139035" y="3893"/>
                  </a:cubicBezTo>
                  <a:cubicBezTo>
                    <a:pt x="144847" y="11672"/>
                    <a:pt x="134564" y="17037"/>
                    <a:pt x="131167" y="22670"/>
                  </a:cubicBezTo>
                  <a:cubicBezTo>
                    <a:pt x="123388" y="35634"/>
                    <a:pt x="107741" y="36707"/>
                    <a:pt x="96296" y="34472"/>
                  </a:cubicBezTo>
                  <a:cubicBezTo>
                    <a:pt x="65718" y="28482"/>
                    <a:pt x="36123" y="37959"/>
                    <a:pt x="5991" y="3652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3" name="Freeform: Shape 82">
              <a:extLst>
                <a:ext uri="{FF2B5EF4-FFF2-40B4-BE49-F238E27FC236}">
                  <a16:creationId xmlns:a16="http://schemas.microsoft.com/office/drawing/2014/main" id="{AD2C3006-FB58-2BB5-CA38-B62F95287FB9}"/>
                </a:ext>
              </a:extLst>
            </p:cNvPr>
            <p:cNvSpPr/>
            <p:nvPr userDrawn="1"/>
          </p:nvSpPr>
          <p:spPr>
            <a:xfrm>
              <a:off x="8845978" y="3787589"/>
              <a:ext cx="64893" cy="56914"/>
            </a:xfrm>
            <a:custGeom>
              <a:avLst/>
              <a:gdLst>
                <a:gd name="connsiteX0" fmla="*/ 66680 w 66769"/>
                <a:gd name="connsiteY0" fmla="*/ 20892 h 58561"/>
                <a:gd name="connsiteX1" fmla="*/ 40035 w 66769"/>
                <a:gd name="connsiteY1" fmla="*/ 58355 h 58561"/>
                <a:gd name="connsiteX2" fmla="*/ 425 w 66769"/>
                <a:gd name="connsiteY2" fmla="*/ 29117 h 58561"/>
                <a:gd name="connsiteX3" fmla="*/ 36280 w 66769"/>
                <a:gd name="connsiteY3" fmla="*/ 1131 h 58561"/>
                <a:gd name="connsiteX4" fmla="*/ 66769 w 66769"/>
                <a:gd name="connsiteY4" fmla="*/ 20892 h 585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769" h="58561">
                  <a:moveTo>
                    <a:pt x="66680" y="20892"/>
                  </a:moveTo>
                  <a:cubicBezTo>
                    <a:pt x="42628" y="24021"/>
                    <a:pt x="65249" y="56120"/>
                    <a:pt x="40035" y="58355"/>
                  </a:cubicBezTo>
                  <a:cubicBezTo>
                    <a:pt x="18844" y="60233"/>
                    <a:pt x="3555" y="49235"/>
                    <a:pt x="425" y="29117"/>
                  </a:cubicBezTo>
                  <a:cubicBezTo>
                    <a:pt x="-3687" y="3188"/>
                    <a:pt x="23047" y="7390"/>
                    <a:pt x="36280" y="1131"/>
                  </a:cubicBezTo>
                  <a:cubicBezTo>
                    <a:pt x="46830" y="-3876"/>
                    <a:pt x="57023" y="8642"/>
                    <a:pt x="66769" y="2089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4" name="Freeform: Shape 83">
              <a:extLst>
                <a:ext uri="{FF2B5EF4-FFF2-40B4-BE49-F238E27FC236}">
                  <a16:creationId xmlns:a16="http://schemas.microsoft.com/office/drawing/2014/main" id="{97C45A94-6974-AEC1-5BB4-CFB578764EEF}"/>
                </a:ext>
              </a:extLst>
            </p:cNvPr>
            <p:cNvSpPr/>
            <p:nvPr userDrawn="1"/>
          </p:nvSpPr>
          <p:spPr>
            <a:xfrm>
              <a:off x="9412530" y="4605052"/>
              <a:ext cx="90981" cy="53987"/>
            </a:xfrm>
            <a:custGeom>
              <a:avLst/>
              <a:gdLst>
                <a:gd name="connsiteX0" fmla="*/ 93613 w 93613"/>
                <a:gd name="connsiteY0" fmla="*/ 665 h 55549"/>
                <a:gd name="connsiteX1" fmla="*/ 12606 w 93613"/>
                <a:gd name="connsiteY1" fmla="*/ 55296 h 55549"/>
                <a:gd name="connsiteX2" fmla="*/ 1788 w 93613"/>
                <a:gd name="connsiteY2" fmla="*/ 51183 h 55549"/>
                <a:gd name="connsiteX3" fmla="*/ 6973 w 93613"/>
                <a:gd name="connsiteY3" fmla="*/ 34463 h 55549"/>
                <a:gd name="connsiteX4" fmla="*/ 93613 w 93613"/>
                <a:gd name="connsiteY4" fmla="*/ 665 h 55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613" h="55549">
                  <a:moveTo>
                    <a:pt x="93613" y="665"/>
                  </a:moveTo>
                  <a:cubicBezTo>
                    <a:pt x="69920" y="28383"/>
                    <a:pt x="33708" y="31065"/>
                    <a:pt x="12606" y="55296"/>
                  </a:cubicBezTo>
                  <a:cubicBezTo>
                    <a:pt x="11623" y="56369"/>
                    <a:pt x="3576" y="53865"/>
                    <a:pt x="1788" y="51183"/>
                  </a:cubicBezTo>
                  <a:cubicBezTo>
                    <a:pt x="-2504" y="44566"/>
                    <a:pt x="1609" y="38218"/>
                    <a:pt x="6973" y="34463"/>
                  </a:cubicBezTo>
                  <a:cubicBezTo>
                    <a:pt x="31383" y="17475"/>
                    <a:pt x="53915" y="-4074"/>
                    <a:pt x="93613" y="66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5" name="Freeform: Shape 84">
              <a:extLst>
                <a:ext uri="{FF2B5EF4-FFF2-40B4-BE49-F238E27FC236}">
                  <a16:creationId xmlns:a16="http://schemas.microsoft.com/office/drawing/2014/main" id="{A956827D-82DC-F9A6-B6BE-574EF365A40C}"/>
                </a:ext>
              </a:extLst>
            </p:cNvPr>
            <p:cNvSpPr/>
            <p:nvPr userDrawn="1"/>
          </p:nvSpPr>
          <p:spPr>
            <a:xfrm>
              <a:off x="9510376" y="4418291"/>
              <a:ext cx="100713" cy="27082"/>
            </a:xfrm>
            <a:custGeom>
              <a:avLst/>
              <a:gdLst>
                <a:gd name="connsiteX0" fmla="*/ 103628 w 103627"/>
                <a:gd name="connsiteY0" fmla="*/ 27865 h 27865"/>
                <a:gd name="connsiteX1" fmla="*/ 0 w 103627"/>
                <a:gd name="connsiteY1" fmla="*/ 24915 h 27865"/>
                <a:gd name="connsiteX2" fmla="*/ 103628 w 103627"/>
                <a:gd name="connsiteY2" fmla="*/ 27865 h 27865"/>
              </a:gdLst>
              <a:ahLst/>
              <a:cxnLst>
                <a:cxn ang="0">
                  <a:pos x="connsiteX0" y="connsiteY0"/>
                </a:cxn>
                <a:cxn ang="0">
                  <a:pos x="connsiteX1" y="connsiteY1"/>
                </a:cxn>
                <a:cxn ang="0">
                  <a:pos x="connsiteX2" y="connsiteY2"/>
                </a:cxn>
              </a:cxnLst>
              <a:rect l="l" t="t" r="r" b="b"/>
              <a:pathLst>
                <a:path w="103627" h="27865">
                  <a:moveTo>
                    <a:pt x="103628" y="27865"/>
                  </a:moveTo>
                  <a:cubicBezTo>
                    <a:pt x="68310" y="21696"/>
                    <a:pt x="36838" y="13917"/>
                    <a:pt x="0" y="24915"/>
                  </a:cubicBezTo>
                  <a:cubicBezTo>
                    <a:pt x="28343" y="-9866"/>
                    <a:pt x="71261" y="-7631"/>
                    <a:pt x="103628" y="2786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6" name="Freeform: Shape 85">
              <a:extLst>
                <a:ext uri="{FF2B5EF4-FFF2-40B4-BE49-F238E27FC236}">
                  <a16:creationId xmlns:a16="http://schemas.microsoft.com/office/drawing/2014/main" id="{348DFE55-C6BD-90FE-118F-A54CE3E4EC31}"/>
                </a:ext>
              </a:extLst>
            </p:cNvPr>
            <p:cNvSpPr/>
            <p:nvPr userDrawn="1"/>
          </p:nvSpPr>
          <p:spPr>
            <a:xfrm>
              <a:off x="9278099" y="4018835"/>
              <a:ext cx="44578" cy="77773"/>
            </a:xfrm>
            <a:custGeom>
              <a:avLst/>
              <a:gdLst>
                <a:gd name="connsiteX0" fmla="*/ 45779 w 45868"/>
                <a:gd name="connsiteY0" fmla="*/ 70682 h 80023"/>
                <a:gd name="connsiteX1" fmla="*/ 27360 w 45868"/>
                <a:gd name="connsiteY1" fmla="*/ 72560 h 80023"/>
                <a:gd name="connsiteX2" fmla="*/ 7064 w 45868"/>
                <a:gd name="connsiteY2" fmla="*/ 30626 h 80023"/>
                <a:gd name="connsiteX3" fmla="*/ 0 w 45868"/>
                <a:gd name="connsiteY3" fmla="*/ 1388 h 80023"/>
                <a:gd name="connsiteX4" fmla="*/ 39699 w 45868"/>
                <a:gd name="connsiteY4" fmla="*/ 32951 h 80023"/>
                <a:gd name="connsiteX5" fmla="*/ 45868 w 45868"/>
                <a:gd name="connsiteY5" fmla="*/ 70682 h 80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68" h="80023">
                  <a:moveTo>
                    <a:pt x="45779" y="70682"/>
                  </a:moveTo>
                  <a:cubicBezTo>
                    <a:pt x="40414" y="86329"/>
                    <a:pt x="25840" y="78998"/>
                    <a:pt x="27360" y="72560"/>
                  </a:cubicBezTo>
                  <a:cubicBezTo>
                    <a:pt x="32456" y="50833"/>
                    <a:pt x="24767" y="40819"/>
                    <a:pt x="7064" y="30626"/>
                  </a:cubicBezTo>
                  <a:cubicBezTo>
                    <a:pt x="984" y="27139"/>
                    <a:pt x="2057" y="11313"/>
                    <a:pt x="0" y="1388"/>
                  </a:cubicBezTo>
                  <a:cubicBezTo>
                    <a:pt x="30311" y="-6748"/>
                    <a:pt x="26466" y="23115"/>
                    <a:pt x="39699" y="32951"/>
                  </a:cubicBezTo>
                  <a:cubicBezTo>
                    <a:pt x="47746" y="44574"/>
                    <a:pt x="38179" y="58969"/>
                    <a:pt x="45868" y="7068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7" name="Freeform: Shape 86">
              <a:extLst>
                <a:ext uri="{FF2B5EF4-FFF2-40B4-BE49-F238E27FC236}">
                  <a16:creationId xmlns:a16="http://schemas.microsoft.com/office/drawing/2014/main" id="{73512144-6C70-2DA9-44D9-5C625DB066F5}"/>
                </a:ext>
              </a:extLst>
            </p:cNvPr>
            <p:cNvSpPr/>
            <p:nvPr userDrawn="1"/>
          </p:nvSpPr>
          <p:spPr>
            <a:xfrm>
              <a:off x="9807618" y="4572284"/>
              <a:ext cx="32121" cy="30792"/>
            </a:xfrm>
            <a:custGeom>
              <a:avLst/>
              <a:gdLst>
                <a:gd name="connsiteX0" fmla="*/ 26501 w 33050"/>
                <a:gd name="connsiteY0" fmla="*/ 26604 h 31683"/>
                <a:gd name="connsiteX1" fmla="*/ 125 w 33050"/>
                <a:gd name="connsiteY1" fmla="*/ 19719 h 31683"/>
                <a:gd name="connsiteX2" fmla="*/ 28290 w 33050"/>
                <a:gd name="connsiteY2" fmla="*/ 1032 h 31683"/>
                <a:gd name="connsiteX3" fmla="*/ 26412 w 33050"/>
                <a:gd name="connsiteY3" fmla="*/ 26693 h 31683"/>
              </a:gdLst>
              <a:ahLst/>
              <a:cxnLst>
                <a:cxn ang="0">
                  <a:pos x="connsiteX0" y="connsiteY0"/>
                </a:cxn>
                <a:cxn ang="0">
                  <a:pos x="connsiteX1" y="connsiteY1"/>
                </a:cxn>
                <a:cxn ang="0">
                  <a:pos x="connsiteX2" y="connsiteY2"/>
                </a:cxn>
                <a:cxn ang="0">
                  <a:pos x="connsiteX3" y="connsiteY3"/>
                </a:cxn>
              </a:cxnLst>
              <a:rect l="l" t="t" r="r" b="b"/>
              <a:pathLst>
                <a:path w="33050" h="31683">
                  <a:moveTo>
                    <a:pt x="26501" y="26604"/>
                  </a:moveTo>
                  <a:cubicBezTo>
                    <a:pt x="16398" y="28839"/>
                    <a:pt x="1913" y="40016"/>
                    <a:pt x="125" y="19719"/>
                  </a:cubicBezTo>
                  <a:cubicBezTo>
                    <a:pt x="-1485" y="943"/>
                    <a:pt x="12732" y="-2008"/>
                    <a:pt x="28290" y="1032"/>
                  </a:cubicBezTo>
                  <a:cubicBezTo>
                    <a:pt x="34101" y="10063"/>
                    <a:pt x="35800" y="18736"/>
                    <a:pt x="26412" y="2669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8" name="Freeform: Shape 87">
              <a:extLst>
                <a:ext uri="{FF2B5EF4-FFF2-40B4-BE49-F238E27FC236}">
                  <a16:creationId xmlns:a16="http://schemas.microsoft.com/office/drawing/2014/main" id="{72CA1624-BA74-28D2-9C5A-F19D19A7C214}"/>
                </a:ext>
              </a:extLst>
            </p:cNvPr>
            <p:cNvSpPr/>
            <p:nvPr userDrawn="1"/>
          </p:nvSpPr>
          <p:spPr>
            <a:xfrm>
              <a:off x="9297390" y="4609880"/>
              <a:ext cx="50959" cy="17715"/>
            </a:xfrm>
            <a:custGeom>
              <a:avLst/>
              <a:gdLst>
                <a:gd name="connsiteX0" fmla="*/ 52127 w 52434"/>
                <a:gd name="connsiteY0" fmla="*/ 11076 h 18228"/>
                <a:gd name="connsiteX1" fmla="*/ 0 w 52434"/>
                <a:gd name="connsiteY1" fmla="*/ 18229 h 18228"/>
                <a:gd name="connsiteX2" fmla="*/ 45332 w 52434"/>
                <a:gd name="connsiteY2" fmla="*/ 5264 h 18228"/>
                <a:gd name="connsiteX3" fmla="*/ 52127 w 52434"/>
                <a:gd name="connsiteY3" fmla="*/ 11165 h 18228"/>
              </a:gdLst>
              <a:ahLst/>
              <a:cxnLst>
                <a:cxn ang="0">
                  <a:pos x="connsiteX0" y="connsiteY0"/>
                </a:cxn>
                <a:cxn ang="0">
                  <a:pos x="connsiteX1" y="connsiteY1"/>
                </a:cxn>
                <a:cxn ang="0">
                  <a:pos x="connsiteX2" y="connsiteY2"/>
                </a:cxn>
                <a:cxn ang="0">
                  <a:pos x="connsiteX3" y="connsiteY3"/>
                </a:cxn>
              </a:cxnLst>
              <a:rect l="l" t="t" r="r" b="b"/>
              <a:pathLst>
                <a:path w="52434" h="18228">
                  <a:moveTo>
                    <a:pt x="52127" y="11076"/>
                  </a:moveTo>
                  <a:cubicBezTo>
                    <a:pt x="35228" y="13401"/>
                    <a:pt x="18419" y="15636"/>
                    <a:pt x="0" y="18229"/>
                  </a:cubicBezTo>
                  <a:cubicBezTo>
                    <a:pt x="9925" y="-11366"/>
                    <a:pt x="29327" y="3566"/>
                    <a:pt x="45332" y="5264"/>
                  </a:cubicBezTo>
                  <a:cubicBezTo>
                    <a:pt x="52306" y="1777"/>
                    <a:pt x="53021" y="5532"/>
                    <a:pt x="52127" y="1116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89" name="Freeform: Shape 88">
              <a:extLst>
                <a:ext uri="{FF2B5EF4-FFF2-40B4-BE49-F238E27FC236}">
                  <a16:creationId xmlns:a16="http://schemas.microsoft.com/office/drawing/2014/main" id="{47F8CEE9-959C-4B8B-62C0-E2AB5F461264}"/>
                </a:ext>
              </a:extLst>
            </p:cNvPr>
            <p:cNvSpPr/>
            <p:nvPr userDrawn="1"/>
          </p:nvSpPr>
          <p:spPr>
            <a:xfrm>
              <a:off x="9280359" y="4648366"/>
              <a:ext cx="42579" cy="18073"/>
            </a:xfrm>
            <a:custGeom>
              <a:avLst/>
              <a:gdLst>
                <a:gd name="connsiteX0" fmla="*/ 23962 w 43811"/>
                <a:gd name="connsiteY0" fmla="*/ 0 h 18597"/>
                <a:gd name="connsiteX1" fmla="*/ 43812 w 43811"/>
                <a:gd name="connsiteY1" fmla="*/ 18597 h 18597"/>
                <a:gd name="connsiteX2" fmla="*/ 0 w 43811"/>
                <a:gd name="connsiteY2" fmla="*/ 6169 h 18597"/>
                <a:gd name="connsiteX3" fmla="*/ 23962 w 43811"/>
                <a:gd name="connsiteY3" fmla="*/ 0 h 18597"/>
              </a:gdLst>
              <a:ahLst/>
              <a:cxnLst>
                <a:cxn ang="0">
                  <a:pos x="connsiteX0" y="connsiteY0"/>
                </a:cxn>
                <a:cxn ang="0">
                  <a:pos x="connsiteX1" y="connsiteY1"/>
                </a:cxn>
                <a:cxn ang="0">
                  <a:pos x="connsiteX2" y="connsiteY2"/>
                </a:cxn>
                <a:cxn ang="0">
                  <a:pos x="connsiteX3" y="connsiteY3"/>
                </a:cxn>
              </a:cxnLst>
              <a:rect l="l" t="t" r="r" b="b"/>
              <a:pathLst>
                <a:path w="43811" h="18597">
                  <a:moveTo>
                    <a:pt x="23962" y="0"/>
                  </a:moveTo>
                  <a:cubicBezTo>
                    <a:pt x="33440" y="1609"/>
                    <a:pt x="41934" y="4292"/>
                    <a:pt x="43812" y="18597"/>
                  </a:cubicBezTo>
                  <a:cubicBezTo>
                    <a:pt x="27807" y="14037"/>
                    <a:pt x="13948" y="10103"/>
                    <a:pt x="0" y="6169"/>
                  </a:cubicBezTo>
                  <a:cubicBezTo>
                    <a:pt x="6348" y="-2235"/>
                    <a:pt x="16809" y="5275"/>
                    <a:pt x="23962"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0" name="Freeform: Shape 89">
              <a:extLst>
                <a:ext uri="{FF2B5EF4-FFF2-40B4-BE49-F238E27FC236}">
                  <a16:creationId xmlns:a16="http://schemas.microsoft.com/office/drawing/2014/main" id="{45C84D4F-4B00-7138-4EC6-4E7E599EF2BF}"/>
                </a:ext>
              </a:extLst>
            </p:cNvPr>
            <p:cNvSpPr/>
            <p:nvPr userDrawn="1"/>
          </p:nvSpPr>
          <p:spPr>
            <a:xfrm>
              <a:off x="9617468" y="4672615"/>
              <a:ext cx="23823" cy="23718"/>
            </a:xfrm>
            <a:custGeom>
              <a:avLst/>
              <a:gdLst>
                <a:gd name="connsiteX0" fmla="*/ 17490 w 24512"/>
                <a:gd name="connsiteY0" fmla="*/ 24405 h 24404"/>
                <a:gd name="connsiteX1" fmla="*/ 1396 w 24512"/>
                <a:gd name="connsiteY1" fmla="*/ 13675 h 24404"/>
                <a:gd name="connsiteX2" fmla="*/ 24017 w 24512"/>
                <a:gd name="connsiteY2" fmla="*/ 3214 h 24404"/>
                <a:gd name="connsiteX3" fmla="*/ 17490 w 24512"/>
                <a:gd name="connsiteY3" fmla="*/ 24405 h 24404"/>
              </a:gdLst>
              <a:ahLst/>
              <a:cxnLst>
                <a:cxn ang="0">
                  <a:pos x="connsiteX0" y="connsiteY0"/>
                </a:cxn>
                <a:cxn ang="0">
                  <a:pos x="connsiteX1" y="connsiteY1"/>
                </a:cxn>
                <a:cxn ang="0">
                  <a:pos x="connsiteX2" y="connsiteY2"/>
                </a:cxn>
                <a:cxn ang="0">
                  <a:pos x="connsiteX3" y="connsiteY3"/>
                </a:cxn>
              </a:cxnLst>
              <a:rect l="l" t="t" r="r" b="b"/>
              <a:pathLst>
                <a:path w="24512" h="24404">
                  <a:moveTo>
                    <a:pt x="17490" y="24405"/>
                  </a:moveTo>
                  <a:cubicBezTo>
                    <a:pt x="9800" y="23958"/>
                    <a:pt x="-214" y="20560"/>
                    <a:pt x="1396" y="13675"/>
                  </a:cubicBezTo>
                  <a:cubicBezTo>
                    <a:pt x="-4684" y="-2866"/>
                    <a:pt x="10247" y="-1704"/>
                    <a:pt x="24017" y="3214"/>
                  </a:cubicBezTo>
                  <a:cubicBezTo>
                    <a:pt x="24464" y="11082"/>
                    <a:pt x="26431" y="19398"/>
                    <a:pt x="17490" y="2440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1" name="Freeform: Shape 90">
              <a:extLst>
                <a:ext uri="{FF2B5EF4-FFF2-40B4-BE49-F238E27FC236}">
                  <a16:creationId xmlns:a16="http://schemas.microsoft.com/office/drawing/2014/main" id="{6516A9E0-5AB5-2B65-63ED-C295DA581A2D}"/>
                </a:ext>
              </a:extLst>
            </p:cNvPr>
            <p:cNvSpPr/>
            <p:nvPr userDrawn="1"/>
          </p:nvSpPr>
          <p:spPr>
            <a:xfrm>
              <a:off x="9227872" y="3972212"/>
              <a:ext cx="31804" cy="25224"/>
            </a:xfrm>
            <a:custGeom>
              <a:avLst/>
              <a:gdLst>
                <a:gd name="connsiteX0" fmla="*/ 0 w 32724"/>
                <a:gd name="connsiteY0" fmla="*/ 4 h 25954"/>
                <a:gd name="connsiteX1" fmla="*/ 32724 w 32724"/>
                <a:gd name="connsiteY1" fmla="*/ 25755 h 25954"/>
                <a:gd name="connsiteX2" fmla="*/ 0 w 32724"/>
                <a:gd name="connsiteY2" fmla="*/ 4 h 25954"/>
              </a:gdLst>
              <a:ahLst/>
              <a:cxnLst>
                <a:cxn ang="0">
                  <a:pos x="connsiteX0" y="connsiteY0"/>
                </a:cxn>
                <a:cxn ang="0">
                  <a:pos x="connsiteX1" y="connsiteY1"/>
                </a:cxn>
                <a:cxn ang="0">
                  <a:pos x="connsiteX2" y="connsiteY2"/>
                </a:cxn>
              </a:cxnLst>
              <a:rect l="l" t="t" r="r" b="b"/>
              <a:pathLst>
                <a:path w="32724" h="25954">
                  <a:moveTo>
                    <a:pt x="0" y="4"/>
                  </a:moveTo>
                  <a:cubicBezTo>
                    <a:pt x="17346" y="-264"/>
                    <a:pt x="21280" y="13147"/>
                    <a:pt x="32724" y="25755"/>
                  </a:cubicBezTo>
                  <a:cubicBezTo>
                    <a:pt x="8047" y="28169"/>
                    <a:pt x="9120" y="8051"/>
                    <a:pt x="0" y="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2" name="Freeform: Shape 91">
              <a:extLst>
                <a:ext uri="{FF2B5EF4-FFF2-40B4-BE49-F238E27FC236}">
                  <a16:creationId xmlns:a16="http://schemas.microsoft.com/office/drawing/2014/main" id="{357FB133-872A-F33E-60BB-25B732C252E8}"/>
                </a:ext>
              </a:extLst>
            </p:cNvPr>
            <p:cNvSpPr/>
            <p:nvPr userDrawn="1"/>
          </p:nvSpPr>
          <p:spPr>
            <a:xfrm>
              <a:off x="9341447" y="4036433"/>
              <a:ext cx="33890" cy="22007"/>
            </a:xfrm>
            <a:custGeom>
              <a:avLst/>
              <a:gdLst>
                <a:gd name="connsiteX0" fmla="*/ 20565 w 34870"/>
                <a:gd name="connsiteY0" fmla="*/ 0 h 22644"/>
                <a:gd name="connsiteX1" fmla="*/ 34870 w 34870"/>
                <a:gd name="connsiteY1" fmla="*/ 19402 h 22644"/>
                <a:gd name="connsiteX2" fmla="*/ 21369 w 34870"/>
                <a:gd name="connsiteY2" fmla="*/ 19581 h 22644"/>
                <a:gd name="connsiteX3" fmla="*/ 0 w 34870"/>
                <a:gd name="connsiteY3" fmla="*/ 6974 h 22644"/>
                <a:gd name="connsiteX4" fmla="*/ 20565 w 34870"/>
                <a:gd name="connsiteY4" fmla="*/ 0 h 22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70" h="22644">
                  <a:moveTo>
                    <a:pt x="20565" y="0"/>
                  </a:moveTo>
                  <a:cubicBezTo>
                    <a:pt x="19223" y="10998"/>
                    <a:pt x="33261" y="10640"/>
                    <a:pt x="34870" y="19402"/>
                  </a:cubicBezTo>
                  <a:cubicBezTo>
                    <a:pt x="30400" y="23605"/>
                    <a:pt x="25929" y="23784"/>
                    <a:pt x="21369" y="19581"/>
                  </a:cubicBezTo>
                  <a:cubicBezTo>
                    <a:pt x="14216" y="15379"/>
                    <a:pt x="7063" y="11176"/>
                    <a:pt x="0" y="6974"/>
                  </a:cubicBezTo>
                  <a:cubicBezTo>
                    <a:pt x="3576" y="-5097"/>
                    <a:pt x="14127" y="3398"/>
                    <a:pt x="20565"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3" name="Freeform: Shape 92">
              <a:extLst>
                <a:ext uri="{FF2B5EF4-FFF2-40B4-BE49-F238E27FC236}">
                  <a16:creationId xmlns:a16="http://schemas.microsoft.com/office/drawing/2014/main" id="{5DCDE4C7-81D2-F836-D238-81A2369A17E0}"/>
                </a:ext>
              </a:extLst>
            </p:cNvPr>
            <p:cNvSpPr/>
            <p:nvPr userDrawn="1"/>
          </p:nvSpPr>
          <p:spPr>
            <a:xfrm>
              <a:off x="9656647" y="4660180"/>
              <a:ext cx="28654" cy="12547"/>
            </a:xfrm>
            <a:custGeom>
              <a:avLst/>
              <a:gdLst>
                <a:gd name="connsiteX0" fmla="*/ 29394 w 29483"/>
                <a:gd name="connsiteY0" fmla="*/ 7247 h 12909"/>
                <a:gd name="connsiteX1" fmla="*/ 4270 w 29483"/>
                <a:gd name="connsiteY1" fmla="*/ 12701 h 12909"/>
                <a:gd name="connsiteX2" fmla="*/ 2839 w 29483"/>
                <a:gd name="connsiteY2" fmla="*/ 3044 h 12909"/>
                <a:gd name="connsiteX3" fmla="*/ 29484 w 29483"/>
                <a:gd name="connsiteY3" fmla="*/ 7157 h 12909"/>
              </a:gdLst>
              <a:ahLst/>
              <a:cxnLst>
                <a:cxn ang="0">
                  <a:pos x="connsiteX0" y="connsiteY0"/>
                </a:cxn>
                <a:cxn ang="0">
                  <a:pos x="connsiteX1" y="connsiteY1"/>
                </a:cxn>
                <a:cxn ang="0">
                  <a:pos x="connsiteX2" y="connsiteY2"/>
                </a:cxn>
                <a:cxn ang="0">
                  <a:pos x="connsiteX3" y="connsiteY3"/>
                </a:cxn>
              </a:cxnLst>
              <a:rect l="l" t="t" r="r" b="b"/>
              <a:pathLst>
                <a:path w="29483" h="12909">
                  <a:moveTo>
                    <a:pt x="29394" y="7247"/>
                  </a:moveTo>
                  <a:cubicBezTo>
                    <a:pt x="22420" y="15562"/>
                    <a:pt x="12853" y="12075"/>
                    <a:pt x="4270" y="12701"/>
                  </a:cubicBezTo>
                  <a:cubicBezTo>
                    <a:pt x="-1810" y="10287"/>
                    <a:pt x="-559" y="5011"/>
                    <a:pt x="2839" y="3044"/>
                  </a:cubicBezTo>
                  <a:cubicBezTo>
                    <a:pt x="12317" y="-2499"/>
                    <a:pt x="21437" y="-85"/>
                    <a:pt x="29484" y="7157"/>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4" name="Freeform: Shape 93">
              <a:extLst>
                <a:ext uri="{FF2B5EF4-FFF2-40B4-BE49-F238E27FC236}">
                  <a16:creationId xmlns:a16="http://schemas.microsoft.com/office/drawing/2014/main" id="{2D036B94-8E79-1EFE-0EB3-ECC3E460B33B}"/>
                </a:ext>
              </a:extLst>
            </p:cNvPr>
            <p:cNvSpPr/>
            <p:nvPr userDrawn="1"/>
          </p:nvSpPr>
          <p:spPr>
            <a:xfrm>
              <a:off x="9254114" y="4632751"/>
              <a:ext cx="23288" cy="8923"/>
            </a:xfrm>
            <a:custGeom>
              <a:avLst/>
              <a:gdLst>
                <a:gd name="connsiteX0" fmla="*/ 23962 w 23962"/>
                <a:gd name="connsiteY0" fmla="*/ 3012 h 9181"/>
                <a:gd name="connsiteX1" fmla="*/ 0 w 23962"/>
                <a:gd name="connsiteY1" fmla="*/ 9181 h 9181"/>
                <a:gd name="connsiteX2" fmla="*/ 23962 w 23962"/>
                <a:gd name="connsiteY2" fmla="*/ 3012 h 9181"/>
              </a:gdLst>
              <a:ahLst/>
              <a:cxnLst>
                <a:cxn ang="0">
                  <a:pos x="connsiteX0" y="connsiteY0"/>
                </a:cxn>
                <a:cxn ang="0">
                  <a:pos x="connsiteX1" y="connsiteY1"/>
                </a:cxn>
                <a:cxn ang="0">
                  <a:pos x="connsiteX2" y="connsiteY2"/>
                </a:cxn>
              </a:cxnLst>
              <a:rect l="l" t="t" r="r" b="b"/>
              <a:pathLst>
                <a:path w="23962" h="9181">
                  <a:moveTo>
                    <a:pt x="23962" y="3012"/>
                  </a:moveTo>
                  <a:cubicBezTo>
                    <a:pt x="17524" y="10970"/>
                    <a:pt x="7510" y="5158"/>
                    <a:pt x="0" y="9181"/>
                  </a:cubicBezTo>
                  <a:cubicBezTo>
                    <a:pt x="4560" y="-6198"/>
                    <a:pt x="15200" y="2207"/>
                    <a:pt x="23962" y="301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5" name="Freeform: Shape 94">
              <a:extLst>
                <a:ext uri="{FF2B5EF4-FFF2-40B4-BE49-F238E27FC236}">
                  <a16:creationId xmlns:a16="http://schemas.microsoft.com/office/drawing/2014/main" id="{426FF2DB-80DA-6B12-3E07-934ADEBD6741}"/>
                </a:ext>
              </a:extLst>
            </p:cNvPr>
            <p:cNvSpPr/>
            <p:nvPr userDrawn="1"/>
          </p:nvSpPr>
          <p:spPr>
            <a:xfrm>
              <a:off x="9154894" y="4615259"/>
              <a:ext cx="17722" cy="15012"/>
            </a:xfrm>
            <a:custGeom>
              <a:avLst/>
              <a:gdLst>
                <a:gd name="connsiteX0" fmla="*/ 12143 w 18235"/>
                <a:gd name="connsiteY0" fmla="*/ 0 h 15446"/>
                <a:gd name="connsiteX1" fmla="*/ 13841 w 18235"/>
                <a:gd name="connsiteY1" fmla="*/ 14395 h 15446"/>
                <a:gd name="connsiteX2" fmla="*/ 341 w 18235"/>
                <a:gd name="connsiteY2" fmla="*/ 626 h 15446"/>
                <a:gd name="connsiteX3" fmla="*/ 12232 w 18235"/>
                <a:gd name="connsiteY3" fmla="*/ 0 h 15446"/>
              </a:gdLst>
              <a:ahLst/>
              <a:cxnLst>
                <a:cxn ang="0">
                  <a:pos x="connsiteX0" y="connsiteY0"/>
                </a:cxn>
                <a:cxn ang="0">
                  <a:pos x="connsiteX1" y="connsiteY1"/>
                </a:cxn>
                <a:cxn ang="0">
                  <a:pos x="connsiteX2" y="connsiteY2"/>
                </a:cxn>
                <a:cxn ang="0">
                  <a:pos x="connsiteX3" y="connsiteY3"/>
                </a:cxn>
              </a:cxnLst>
              <a:rect l="l" t="t" r="r" b="b"/>
              <a:pathLst>
                <a:path w="18235" h="15446">
                  <a:moveTo>
                    <a:pt x="12143" y="0"/>
                  </a:moveTo>
                  <a:cubicBezTo>
                    <a:pt x="15272" y="4650"/>
                    <a:pt x="23140" y="10908"/>
                    <a:pt x="13841" y="14395"/>
                  </a:cubicBezTo>
                  <a:cubicBezTo>
                    <a:pt x="3917" y="18151"/>
                    <a:pt x="-1448" y="11445"/>
                    <a:pt x="341" y="626"/>
                  </a:cubicBezTo>
                  <a:cubicBezTo>
                    <a:pt x="4275" y="447"/>
                    <a:pt x="8209" y="179"/>
                    <a:pt x="12232"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6" name="Freeform: Shape 95">
              <a:extLst>
                <a:ext uri="{FF2B5EF4-FFF2-40B4-BE49-F238E27FC236}">
                  <a16:creationId xmlns:a16="http://schemas.microsoft.com/office/drawing/2014/main" id="{FC84ABD4-4D8B-C090-7AD6-B9DD45507178}"/>
                </a:ext>
              </a:extLst>
            </p:cNvPr>
            <p:cNvSpPr/>
            <p:nvPr userDrawn="1"/>
          </p:nvSpPr>
          <p:spPr>
            <a:xfrm>
              <a:off x="9470573" y="2585405"/>
              <a:ext cx="127568" cy="352243"/>
            </a:xfrm>
            <a:custGeom>
              <a:avLst/>
              <a:gdLst>
                <a:gd name="connsiteX0" fmla="*/ 104346 w 131259"/>
                <a:gd name="connsiteY0" fmla="*/ 348271 h 362433"/>
                <a:gd name="connsiteX1" fmla="*/ 90845 w 131259"/>
                <a:gd name="connsiteY1" fmla="*/ 358285 h 362433"/>
                <a:gd name="connsiteX2" fmla="*/ 79490 w 131259"/>
                <a:gd name="connsiteY2" fmla="*/ 338972 h 362433"/>
                <a:gd name="connsiteX3" fmla="*/ 35142 w 131259"/>
                <a:gd name="connsiteY3" fmla="*/ 199758 h 362433"/>
                <a:gd name="connsiteX4" fmla="*/ 33890 w 131259"/>
                <a:gd name="connsiteY4" fmla="*/ 196897 h 362433"/>
                <a:gd name="connsiteX5" fmla="*/ 3 w 131259"/>
                <a:gd name="connsiteY5" fmla="*/ 59740 h 362433"/>
                <a:gd name="connsiteX6" fmla="*/ 3848 w 131259"/>
                <a:gd name="connsiteY6" fmla="*/ 9937 h 362433"/>
                <a:gd name="connsiteX7" fmla="*/ 18691 w 131259"/>
                <a:gd name="connsiteY7" fmla="*/ 13 h 362433"/>
                <a:gd name="connsiteX8" fmla="*/ 25038 w 131259"/>
                <a:gd name="connsiteY8" fmla="*/ 11994 h 362433"/>
                <a:gd name="connsiteX9" fmla="*/ 39523 w 131259"/>
                <a:gd name="connsiteY9" fmla="*/ 39175 h 362433"/>
                <a:gd name="connsiteX10" fmla="*/ 49716 w 131259"/>
                <a:gd name="connsiteY10" fmla="*/ 57415 h 362433"/>
                <a:gd name="connsiteX11" fmla="*/ 86107 w 131259"/>
                <a:gd name="connsiteY11" fmla="*/ 161311 h 362433"/>
                <a:gd name="connsiteX12" fmla="*/ 131259 w 131259"/>
                <a:gd name="connsiteY12" fmla="*/ 232125 h 362433"/>
                <a:gd name="connsiteX13" fmla="*/ 89951 w 131259"/>
                <a:gd name="connsiteY13" fmla="*/ 220233 h 362433"/>
                <a:gd name="connsiteX14" fmla="*/ 83066 w 131259"/>
                <a:gd name="connsiteY14" fmla="*/ 259753 h 362433"/>
                <a:gd name="connsiteX15" fmla="*/ 117580 w 131259"/>
                <a:gd name="connsiteY15" fmla="*/ 335038 h 362433"/>
                <a:gd name="connsiteX16" fmla="*/ 104257 w 131259"/>
                <a:gd name="connsiteY16" fmla="*/ 348092 h 3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259" h="362433">
                  <a:moveTo>
                    <a:pt x="104346" y="348271"/>
                  </a:moveTo>
                  <a:cubicBezTo>
                    <a:pt x="101843" y="354530"/>
                    <a:pt x="105151" y="369730"/>
                    <a:pt x="90845" y="358285"/>
                  </a:cubicBezTo>
                  <a:cubicBezTo>
                    <a:pt x="85302" y="353814"/>
                    <a:pt x="80116" y="345857"/>
                    <a:pt x="79490" y="338972"/>
                  </a:cubicBezTo>
                  <a:cubicBezTo>
                    <a:pt x="74662" y="289259"/>
                    <a:pt x="58389" y="243480"/>
                    <a:pt x="35142" y="199758"/>
                  </a:cubicBezTo>
                  <a:cubicBezTo>
                    <a:pt x="34606" y="198775"/>
                    <a:pt x="33622" y="197434"/>
                    <a:pt x="33890" y="196897"/>
                  </a:cubicBezTo>
                  <a:cubicBezTo>
                    <a:pt x="64201" y="140747"/>
                    <a:pt x="-533" y="108201"/>
                    <a:pt x="3" y="59740"/>
                  </a:cubicBezTo>
                  <a:cubicBezTo>
                    <a:pt x="182" y="43288"/>
                    <a:pt x="11269" y="27730"/>
                    <a:pt x="3848" y="9937"/>
                  </a:cubicBezTo>
                  <a:cubicBezTo>
                    <a:pt x="2596" y="6897"/>
                    <a:pt x="11537" y="-345"/>
                    <a:pt x="18691" y="13"/>
                  </a:cubicBezTo>
                  <a:cubicBezTo>
                    <a:pt x="26290" y="370"/>
                    <a:pt x="26111" y="6450"/>
                    <a:pt x="25038" y="11994"/>
                  </a:cubicBezTo>
                  <a:cubicBezTo>
                    <a:pt x="22535" y="25048"/>
                    <a:pt x="31655" y="31754"/>
                    <a:pt x="39523" y="39175"/>
                  </a:cubicBezTo>
                  <a:cubicBezTo>
                    <a:pt x="44799" y="44182"/>
                    <a:pt x="53024" y="48027"/>
                    <a:pt x="49716" y="57415"/>
                  </a:cubicBezTo>
                  <a:cubicBezTo>
                    <a:pt x="34606" y="101227"/>
                    <a:pt x="74662" y="126441"/>
                    <a:pt x="86107" y="161311"/>
                  </a:cubicBezTo>
                  <a:cubicBezTo>
                    <a:pt x="93975" y="185184"/>
                    <a:pt x="96121" y="214511"/>
                    <a:pt x="131259" y="232125"/>
                  </a:cubicBezTo>
                  <a:cubicBezTo>
                    <a:pt x="108102" y="232125"/>
                    <a:pt x="101038" y="211829"/>
                    <a:pt x="89951" y="220233"/>
                  </a:cubicBezTo>
                  <a:cubicBezTo>
                    <a:pt x="78149" y="229175"/>
                    <a:pt x="80295" y="245895"/>
                    <a:pt x="83066" y="259753"/>
                  </a:cubicBezTo>
                  <a:cubicBezTo>
                    <a:pt x="88610" y="287471"/>
                    <a:pt x="95852" y="314652"/>
                    <a:pt x="117580" y="335038"/>
                  </a:cubicBezTo>
                  <a:cubicBezTo>
                    <a:pt x="121692" y="348003"/>
                    <a:pt x="107566" y="342638"/>
                    <a:pt x="104257" y="34809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7" name="Freeform: Shape 96">
              <a:extLst>
                <a:ext uri="{FF2B5EF4-FFF2-40B4-BE49-F238E27FC236}">
                  <a16:creationId xmlns:a16="http://schemas.microsoft.com/office/drawing/2014/main" id="{82C8AA9A-473D-4F1C-68A4-6630B78BCEB2}"/>
                </a:ext>
              </a:extLst>
            </p:cNvPr>
            <p:cNvSpPr/>
            <p:nvPr userDrawn="1"/>
          </p:nvSpPr>
          <p:spPr>
            <a:xfrm>
              <a:off x="9583458" y="2927533"/>
              <a:ext cx="25347" cy="16315"/>
            </a:xfrm>
            <a:custGeom>
              <a:avLst/>
              <a:gdLst>
                <a:gd name="connsiteX0" fmla="*/ 0 w 26080"/>
                <a:gd name="connsiteY0" fmla="*/ 13054 h 16786"/>
                <a:gd name="connsiteX1" fmla="*/ 13322 w 26080"/>
                <a:gd name="connsiteY1" fmla="*/ 0 h 16786"/>
                <a:gd name="connsiteX2" fmla="*/ 26019 w 26080"/>
                <a:gd name="connsiteY2" fmla="*/ 16273 h 16786"/>
                <a:gd name="connsiteX3" fmla="*/ 89 w 26080"/>
                <a:gd name="connsiteY3" fmla="*/ 13144 h 16786"/>
              </a:gdLst>
              <a:ahLst/>
              <a:cxnLst>
                <a:cxn ang="0">
                  <a:pos x="connsiteX0" y="connsiteY0"/>
                </a:cxn>
                <a:cxn ang="0">
                  <a:pos x="connsiteX1" y="connsiteY1"/>
                </a:cxn>
                <a:cxn ang="0">
                  <a:pos x="connsiteX2" y="connsiteY2"/>
                </a:cxn>
                <a:cxn ang="0">
                  <a:pos x="connsiteX3" y="connsiteY3"/>
                </a:cxn>
              </a:cxnLst>
              <a:rect l="l" t="t" r="r" b="b"/>
              <a:pathLst>
                <a:path w="26080" h="16786">
                  <a:moveTo>
                    <a:pt x="0" y="13054"/>
                  </a:moveTo>
                  <a:cubicBezTo>
                    <a:pt x="4471" y="8673"/>
                    <a:pt x="8852" y="4292"/>
                    <a:pt x="13322" y="0"/>
                  </a:cubicBezTo>
                  <a:cubicBezTo>
                    <a:pt x="21101" y="2325"/>
                    <a:pt x="26734" y="6348"/>
                    <a:pt x="26019" y="16273"/>
                  </a:cubicBezTo>
                  <a:cubicBezTo>
                    <a:pt x="16809" y="19492"/>
                    <a:pt x="9388" y="6259"/>
                    <a:pt x="89" y="1314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8" name="Freeform: Shape 97">
              <a:extLst>
                <a:ext uri="{FF2B5EF4-FFF2-40B4-BE49-F238E27FC236}">
                  <a16:creationId xmlns:a16="http://schemas.microsoft.com/office/drawing/2014/main" id="{47F40884-6C54-B71A-7031-C624929F9899}"/>
                </a:ext>
              </a:extLst>
            </p:cNvPr>
            <p:cNvSpPr/>
            <p:nvPr userDrawn="1"/>
          </p:nvSpPr>
          <p:spPr>
            <a:xfrm>
              <a:off x="2423181" y="2851251"/>
              <a:ext cx="122177" cy="83712"/>
            </a:xfrm>
            <a:custGeom>
              <a:avLst/>
              <a:gdLst>
                <a:gd name="connsiteX0" fmla="*/ 84941 w 125712"/>
                <a:gd name="connsiteY0" fmla="*/ 23680 h 86134"/>
                <a:gd name="connsiteX1" fmla="*/ 125713 w 125712"/>
                <a:gd name="connsiteY1" fmla="*/ 55511 h 86134"/>
                <a:gd name="connsiteX2" fmla="*/ 92452 w 125712"/>
                <a:gd name="connsiteY2" fmla="*/ 83496 h 86134"/>
                <a:gd name="connsiteX3" fmla="*/ 31473 w 125712"/>
                <a:gd name="connsiteY3" fmla="*/ 30028 h 86134"/>
                <a:gd name="connsiteX4" fmla="*/ 8315 w 125712"/>
                <a:gd name="connsiteY4" fmla="*/ 20819 h 86134"/>
                <a:gd name="connsiteX5" fmla="*/ 0 w 125712"/>
                <a:gd name="connsiteY5" fmla="*/ 9911 h 86134"/>
                <a:gd name="connsiteX6" fmla="*/ 20654 w 125712"/>
                <a:gd name="connsiteY6" fmla="*/ 3384 h 86134"/>
                <a:gd name="connsiteX7" fmla="*/ 20654 w 125712"/>
                <a:gd name="connsiteY7" fmla="*/ 3384 h 86134"/>
                <a:gd name="connsiteX8" fmla="*/ 84941 w 125712"/>
                <a:gd name="connsiteY8" fmla="*/ 23680 h 8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712" h="86134">
                  <a:moveTo>
                    <a:pt x="84941" y="23680"/>
                  </a:moveTo>
                  <a:cubicBezTo>
                    <a:pt x="95760" y="37807"/>
                    <a:pt x="103807" y="55511"/>
                    <a:pt x="125713" y="55511"/>
                  </a:cubicBezTo>
                  <a:cubicBezTo>
                    <a:pt x="125534" y="81914"/>
                    <a:pt x="114447" y="91248"/>
                    <a:pt x="92452" y="83496"/>
                  </a:cubicBezTo>
                  <a:cubicBezTo>
                    <a:pt x="62767" y="76343"/>
                    <a:pt x="53021" y="46480"/>
                    <a:pt x="31473" y="30028"/>
                  </a:cubicBezTo>
                  <a:cubicBezTo>
                    <a:pt x="24320" y="25379"/>
                    <a:pt x="13501" y="30207"/>
                    <a:pt x="8315" y="20819"/>
                  </a:cubicBezTo>
                  <a:cubicBezTo>
                    <a:pt x="5543" y="17153"/>
                    <a:pt x="2772" y="13577"/>
                    <a:pt x="0" y="9911"/>
                  </a:cubicBezTo>
                  <a:cubicBezTo>
                    <a:pt x="2951" y="-4842"/>
                    <a:pt x="12160" y="433"/>
                    <a:pt x="20654" y="3384"/>
                  </a:cubicBezTo>
                  <a:lnTo>
                    <a:pt x="20654" y="3384"/>
                  </a:lnTo>
                  <a:cubicBezTo>
                    <a:pt x="42113" y="10179"/>
                    <a:pt x="63482" y="16885"/>
                    <a:pt x="84941" y="2368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99" name="Freeform: Shape 98">
              <a:extLst>
                <a:ext uri="{FF2B5EF4-FFF2-40B4-BE49-F238E27FC236}">
                  <a16:creationId xmlns:a16="http://schemas.microsoft.com/office/drawing/2014/main" id="{0D2D4E33-28F6-85C2-D7B6-B84AFA3E3E32}"/>
                </a:ext>
              </a:extLst>
            </p:cNvPr>
            <p:cNvSpPr/>
            <p:nvPr userDrawn="1"/>
          </p:nvSpPr>
          <p:spPr>
            <a:xfrm>
              <a:off x="1708003" y="2557991"/>
              <a:ext cx="74134" cy="44540"/>
            </a:xfrm>
            <a:custGeom>
              <a:avLst/>
              <a:gdLst>
                <a:gd name="connsiteX0" fmla="*/ 76279 w 76279"/>
                <a:gd name="connsiteY0" fmla="*/ 5956 h 45830"/>
                <a:gd name="connsiteX1" fmla="*/ 11098 w 76279"/>
                <a:gd name="connsiteY1" fmla="*/ 41809 h 45830"/>
                <a:gd name="connsiteX2" fmla="*/ 101 w 76279"/>
                <a:gd name="connsiteY2" fmla="*/ 28845 h 45830"/>
                <a:gd name="connsiteX3" fmla="*/ 10651 w 76279"/>
                <a:gd name="connsiteY3" fmla="*/ 19188 h 45830"/>
                <a:gd name="connsiteX4" fmla="*/ 44270 w 76279"/>
                <a:gd name="connsiteY4" fmla="*/ 3184 h 45830"/>
                <a:gd name="connsiteX5" fmla="*/ 76279 w 76279"/>
                <a:gd name="connsiteY5" fmla="*/ 5956 h 4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79" h="45830">
                  <a:moveTo>
                    <a:pt x="76279" y="5956"/>
                  </a:moveTo>
                  <a:cubicBezTo>
                    <a:pt x="65907" y="41094"/>
                    <a:pt x="44270" y="52897"/>
                    <a:pt x="11098" y="41809"/>
                  </a:cubicBezTo>
                  <a:cubicBezTo>
                    <a:pt x="4392" y="39574"/>
                    <a:pt x="-794" y="35998"/>
                    <a:pt x="101" y="28845"/>
                  </a:cubicBezTo>
                  <a:cubicBezTo>
                    <a:pt x="726" y="23838"/>
                    <a:pt x="6002" y="17043"/>
                    <a:pt x="10651" y="19188"/>
                  </a:cubicBezTo>
                  <a:cubicBezTo>
                    <a:pt x="29338" y="27951"/>
                    <a:pt x="32020" y="6045"/>
                    <a:pt x="44270" y="3184"/>
                  </a:cubicBezTo>
                  <a:cubicBezTo>
                    <a:pt x="55178" y="1127"/>
                    <a:pt x="66355" y="-4059"/>
                    <a:pt x="76279" y="5956"/>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0" name="Freeform: Shape 99">
              <a:extLst>
                <a:ext uri="{FF2B5EF4-FFF2-40B4-BE49-F238E27FC236}">
                  <a16:creationId xmlns:a16="http://schemas.microsoft.com/office/drawing/2014/main" id="{D6041C59-90C5-BE0D-F84F-70F9681703F7}"/>
                </a:ext>
              </a:extLst>
            </p:cNvPr>
            <p:cNvSpPr/>
            <p:nvPr userDrawn="1"/>
          </p:nvSpPr>
          <p:spPr>
            <a:xfrm>
              <a:off x="2344191" y="2692388"/>
              <a:ext cx="31097" cy="46924"/>
            </a:xfrm>
            <a:custGeom>
              <a:avLst/>
              <a:gdLst>
                <a:gd name="connsiteX0" fmla="*/ 23962 w 31997"/>
                <a:gd name="connsiteY0" fmla="*/ 48282 h 48282"/>
                <a:gd name="connsiteX1" fmla="*/ 0 w 31997"/>
                <a:gd name="connsiteY1" fmla="*/ 0 h 48282"/>
                <a:gd name="connsiteX2" fmla="*/ 29774 w 31997"/>
                <a:gd name="connsiteY2" fmla="*/ 28791 h 48282"/>
                <a:gd name="connsiteX3" fmla="*/ 23962 w 31997"/>
                <a:gd name="connsiteY3" fmla="*/ 48193 h 48282"/>
              </a:gdLst>
              <a:ahLst/>
              <a:cxnLst>
                <a:cxn ang="0">
                  <a:pos x="connsiteX0" y="connsiteY0"/>
                </a:cxn>
                <a:cxn ang="0">
                  <a:pos x="connsiteX1" y="connsiteY1"/>
                </a:cxn>
                <a:cxn ang="0">
                  <a:pos x="connsiteX2" y="connsiteY2"/>
                </a:cxn>
                <a:cxn ang="0">
                  <a:pos x="connsiteX3" y="connsiteY3"/>
                </a:cxn>
              </a:cxnLst>
              <a:rect l="l" t="t" r="r" b="b"/>
              <a:pathLst>
                <a:path w="31997" h="48282">
                  <a:moveTo>
                    <a:pt x="23962" y="48282"/>
                  </a:moveTo>
                  <a:cubicBezTo>
                    <a:pt x="-6438" y="44348"/>
                    <a:pt x="11534" y="15021"/>
                    <a:pt x="0" y="0"/>
                  </a:cubicBezTo>
                  <a:cubicBezTo>
                    <a:pt x="12518" y="7242"/>
                    <a:pt x="39967" y="-2772"/>
                    <a:pt x="29774" y="28791"/>
                  </a:cubicBezTo>
                  <a:cubicBezTo>
                    <a:pt x="27539" y="35139"/>
                    <a:pt x="29148" y="42739"/>
                    <a:pt x="23962" y="4819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1" name="Freeform: Shape 100">
              <a:extLst>
                <a:ext uri="{FF2B5EF4-FFF2-40B4-BE49-F238E27FC236}">
                  <a16:creationId xmlns:a16="http://schemas.microsoft.com/office/drawing/2014/main" id="{6D4B19A6-BC16-BA53-F871-D52A3C6674DD}"/>
                </a:ext>
              </a:extLst>
            </p:cNvPr>
            <p:cNvSpPr/>
            <p:nvPr userDrawn="1"/>
          </p:nvSpPr>
          <p:spPr>
            <a:xfrm>
              <a:off x="2267177" y="2487461"/>
              <a:ext cx="28355" cy="32000"/>
            </a:xfrm>
            <a:custGeom>
              <a:avLst/>
              <a:gdLst>
                <a:gd name="connsiteX0" fmla="*/ 12630 w 29175"/>
                <a:gd name="connsiteY0" fmla="*/ 291 h 32926"/>
                <a:gd name="connsiteX1" fmla="*/ 29171 w 29175"/>
                <a:gd name="connsiteY1" fmla="*/ 3599 h 32926"/>
                <a:gd name="connsiteX2" fmla="*/ 11736 w 29175"/>
                <a:gd name="connsiteY2" fmla="*/ 32926 h 32926"/>
                <a:gd name="connsiteX3" fmla="*/ 12630 w 29175"/>
                <a:gd name="connsiteY3" fmla="*/ 291 h 32926"/>
              </a:gdLst>
              <a:ahLst/>
              <a:cxnLst>
                <a:cxn ang="0">
                  <a:pos x="connsiteX0" y="connsiteY0"/>
                </a:cxn>
                <a:cxn ang="0">
                  <a:pos x="connsiteX1" y="connsiteY1"/>
                </a:cxn>
                <a:cxn ang="0">
                  <a:pos x="connsiteX2" y="connsiteY2"/>
                </a:cxn>
                <a:cxn ang="0">
                  <a:pos x="connsiteX3" y="connsiteY3"/>
                </a:cxn>
              </a:cxnLst>
              <a:rect l="l" t="t" r="r" b="b"/>
              <a:pathLst>
                <a:path w="29175" h="32926">
                  <a:moveTo>
                    <a:pt x="12630" y="291"/>
                  </a:moveTo>
                  <a:cubicBezTo>
                    <a:pt x="18531" y="917"/>
                    <a:pt x="29439" y="-2212"/>
                    <a:pt x="29171" y="3599"/>
                  </a:cubicBezTo>
                  <a:cubicBezTo>
                    <a:pt x="28635" y="15044"/>
                    <a:pt x="25416" y="27919"/>
                    <a:pt x="11736" y="32926"/>
                  </a:cubicBezTo>
                  <a:cubicBezTo>
                    <a:pt x="-6593" y="21571"/>
                    <a:pt x="-1229" y="10752"/>
                    <a:pt x="12630" y="29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2" name="Freeform: Shape 101">
              <a:extLst>
                <a:ext uri="{FF2B5EF4-FFF2-40B4-BE49-F238E27FC236}">
                  <a16:creationId xmlns:a16="http://schemas.microsoft.com/office/drawing/2014/main" id="{3D3C49B1-A759-A8E0-4FFC-816D822A8FA1}"/>
                </a:ext>
              </a:extLst>
            </p:cNvPr>
            <p:cNvSpPr/>
            <p:nvPr userDrawn="1"/>
          </p:nvSpPr>
          <p:spPr>
            <a:xfrm>
              <a:off x="2296225" y="2524789"/>
              <a:ext cx="21984" cy="30815"/>
            </a:xfrm>
            <a:custGeom>
              <a:avLst/>
              <a:gdLst>
                <a:gd name="connsiteX0" fmla="*/ 0 w 22621"/>
                <a:gd name="connsiteY0" fmla="*/ 5338 h 31705"/>
                <a:gd name="connsiteX1" fmla="*/ 22621 w 22621"/>
                <a:gd name="connsiteY1" fmla="*/ 18393 h 31705"/>
                <a:gd name="connsiteX2" fmla="*/ 2593 w 22621"/>
                <a:gd name="connsiteY2" fmla="*/ 24115 h 31705"/>
                <a:gd name="connsiteX3" fmla="*/ 89 w 22621"/>
                <a:gd name="connsiteY3" fmla="*/ 5338 h 31705"/>
              </a:gdLst>
              <a:ahLst/>
              <a:cxnLst>
                <a:cxn ang="0">
                  <a:pos x="connsiteX0" y="connsiteY0"/>
                </a:cxn>
                <a:cxn ang="0">
                  <a:pos x="connsiteX1" y="connsiteY1"/>
                </a:cxn>
                <a:cxn ang="0">
                  <a:pos x="connsiteX2" y="connsiteY2"/>
                </a:cxn>
                <a:cxn ang="0">
                  <a:pos x="connsiteX3" y="connsiteY3"/>
                </a:cxn>
              </a:cxnLst>
              <a:rect l="l" t="t" r="r" b="b"/>
              <a:pathLst>
                <a:path w="22621" h="31705">
                  <a:moveTo>
                    <a:pt x="0" y="5338"/>
                  </a:moveTo>
                  <a:cubicBezTo>
                    <a:pt x="18508" y="-9236"/>
                    <a:pt x="17525" y="9720"/>
                    <a:pt x="22621" y="18393"/>
                  </a:cubicBezTo>
                  <a:cubicBezTo>
                    <a:pt x="19134" y="31894"/>
                    <a:pt x="11892" y="37348"/>
                    <a:pt x="2593" y="24115"/>
                  </a:cubicBezTo>
                  <a:cubicBezTo>
                    <a:pt x="715" y="21522"/>
                    <a:pt x="5275" y="11418"/>
                    <a:pt x="89" y="533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3" name="Freeform: Shape 102">
              <a:extLst>
                <a:ext uri="{FF2B5EF4-FFF2-40B4-BE49-F238E27FC236}">
                  <a16:creationId xmlns:a16="http://schemas.microsoft.com/office/drawing/2014/main" id="{C209D44E-302B-1693-2AA0-173B9C7AF9CD}"/>
                </a:ext>
              </a:extLst>
            </p:cNvPr>
            <p:cNvSpPr/>
            <p:nvPr userDrawn="1"/>
          </p:nvSpPr>
          <p:spPr>
            <a:xfrm>
              <a:off x="1763715" y="2518095"/>
              <a:ext cx="37105" cy="23579"/>
            </a:xfrm>
            <a:custGeom>
              <a:avLst/>
              <a:gdLst>
                <a:gd name="connsiteX0" fmla="*/ 0 w 38178"/>
                <a:gd name="connsiteY0" fmla="*/ 23758 h 24261"/>
                <a:gd name="connsiteX1" fmla="*/ 38179 w 38178"/>
                <a:gd name="connsiteY1" fmla="*/ 869 h 24261"/>
                <a:gd name="connsiteX2" fmla="*/ 0 w 38178"/>
                <a:gd name="connsiteY2" fmla="*/ 23758 h 24261"/>
              </a:gdLst>
              <a:ahLst/>
              <a:cxnLst>
                <a:cxn ang="0">
                  <a:pos x="connsiteX0" y="connsiteY0"/>
                </a:cxn>
                <a:cxn ang="0">
                  <a:pos x="connsiteX1" y="connsiteY1"/>
                </a:cxn>
                <a:cxn ang="0">
                  <a:pos x="connsiteX2" y="connsiteY2"/>
                </a:cxn>
              </a:cxnLst>
              <a:rect l="l" t="t" r="r" b="b"/>
              <a:pathLst>
                <a:path w="38178" h="24261">
                  <a:moveTo>
                    <a:pt x="0" y="23758"/>
                  </a:moveTo>
                  <a:cubicBezTo>
                    <a:pt x="11624" y="12403"/>
                    <a:pt x="16452" y="-3960"/>
                    <a:pt x="38179" y="869"/>
                  </a:cubicBezTo>
                  <a:cubicBezTo>
                    <a:pt x="28254" y="13476"/>
                    <a:pt x="21638" y="27066"/>
                    <a:pt x="0" y="2375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4" name="Freeform: Shape 103">
              <a:extLst>
                <a:ext uri="{FF2B5EF4-FFF2-40B4-BE49-F238E27FC236}">
                  <a16:creationId xmlns:a16="http://schemas.microsoft.com/office/drawing/2014/main" id="{55462E84-24A3-7743-1214-4692544F145F}"/>
                </a:ext>
              </a:extLst>
            </p:cNvPr>
            <p:cNvSpPr/>
            <p:nvPr userDrawn="1"/>
          </p:nvSpPr>
          <p:spPr>
            <a:xfrm>
              <a:off x="9758765" y="5461554"/>
              <a:ext cx="59663" cy="25547"/>
            </a:xfrm>
            <a:custGeom>
              <a:avLst/>
              <a:gdLst>
                <a:gd name="connsiteX0" fmla="*/ 33225 w 61389"/>
                <a:gd name="connsiteY0" fmla="*/ 268 h 26287"/>
                <a:gd name="connsiteX1" fmla="*/ 61390 w 61389"/>
                <a:gd name="connsiteY1" fmla="*/ 12249 h 26287"/>
                <a:gd name="connsiteX2" fmla="*/ 42256 w 61389"/>
                <a:gd name="connsiteY2" fmla="*/ 26019 h 26287"/>
                <a:gd name="connsiteX3" fmla="*/ 9531 w 61389"/>
                <a:gd name="connsiteY3" fmla="*/ 26287 h 26287"/>
                <a:gd name="connsiteX4" fmla="*/ 3004 w 61389"/>
                <a:gd name="connsiteY4" fmla="*/ 10998 h 26287"/>
                <a:gd name="connsiteX5" fmla="*/ 32152 w 61389"/>
                <a:gd name="connsiteY5" fmla="*/ 0 h 26287"/>
                <a:gd name="connsiteX6" fmla="*/ 33315 w 61389"/>
                <a:gd name="connsiteY6" fmla="*/ 268 h 26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9" h="26287">
                  <a:moveTo>
                    <a:pt x="33225" y="268"/>
                  </a:moveTo>
                  <a:cubicBezTo>
                    <a:pt x="40914" y="8226"/>
                    <a:pt x="56114" y="-1609"/>
                    <a:pt x="61390" y="12249"/>
                  </a:cubicBezTo>
                  <a:cubicBezTo>
                    <a:pt x="55042" y="16809"/>
                    <a:pt x="48604" y="21459"/>
                    <a:pt x="42256" y="26019"/>
                  </a:cubicBezTo>
                  <a:cubicBezTo>
                    <a:pt x="31347" y="26108"/>
                    <a:pt x="20439" y="26198"/>
                    <a:pt x="9531" y="26287"/>
                  </a:cubicBezTo>
                  <a:cubicBezTo>
                    <a:pt x="6670" y="21459"/>
                    <a:pt x="-5580" y="20654"/>
                    <a:pt x="3004" y="10998"/>
                  </a:cubicBezTo>
                  <a:cubicBezTo>
                    <a:pt x="9889" y="0"/>
                    <a:pt x="22675" y="4292"/>
                    <a:pt x="32152" y="0"/>
                  </a:cubicBezTo>
                  <a:lnTo>
                    <a:pt x="33315" y="268"/>
                  </a:ln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5" name="Freeform: Shape 104">
              <a:extLst>
                <a:ext uri="{FF2B5EF4-FFF2-40B4-BE49-F238E27FC236}">
                  <a16:creationId xmlns:a16="http://schemas.microsoft.com/office/drawing/2014/main" id="{E0C54216-4674-F991-B5DB-B1F137200F7B}"/>
                </a:ext>
              </a:extLst>
            </p:cNvPr>
            <p:cNvSpPr/>
            <p:nvPr userDrawn="1"/>
          </p:nvSpPr>
          <p:spPr>
            <a:xfrm>
              <a:off x="10603772" y="5650382"/>
              <a:ext cx="286883" cy="266470"/>
            </a:xfrm>
            <a:custGeom>
              <a:avLst/>
              <a:gdLst>
                <a:gd name="connsiteX0" fmla="*/ 146226 w 295182"/>
                <a:gd name="connsiteY0" fmla="*/ 239802 h 274179"/>
                <a:gd name="connsiteX1" fmla="*/ 125660 w 295182"/>
                <a:gd name="connsiteY1" fmla="*/ 256522 h 274179"/>
                <a:gd name="connsiteX2" fmla="*/ 113322 w 295182"/>
                <a:gd name="connsiteY2" fmla="*/ 273510 h 274179"/>
                <a:gd name="connsiteX3" fmla="*/ 113322 w 295182"/>
                <a:gd name="connsiteY3" fmla="*/ 273510 h 274179"/>
                <a:gd name="connsiteX4" fmla="*/ 13360 w 295182"/>
                <a:gd name="connsiteY4" fmla="*/ 251962 h 274179"/>
                <a:gd name="connsiteX5" fmla="*/ 11750 w 295182"/>
                <a:gd name="connsiteY5" fmla="*/ 223350 h 274179"/>
                <a:gd name="connsiteX6" fmla="*/ 123783 w 295182"/>
                <a:gd name="connsiteY6" fmla="*/ 135816 h 274179"/>
                <a:gd name="connsiteX7" fmla="*/ 229646 w 295182"/>
                <a:gd name="connsiteY7" fmla="*/ 0 h 274179"/>
                <a:gd name="connsiteX8" fmla="*/ 288390 w 295182"/>
                <a:gd name="connsiteY8" fmla="*/ 35139 h 274179"/>
                <a:gd name="connsiteX9" fmla="*/ 291698 w 295182"/>
                <a:gd name="connsiteY9" fmla="*/ 53647 h 274179"/>
                <a:gd name="connsiteX10" fmla="*/ 232150 w 295182"/>
                <a:gd name="connsiteY10" fmla="*/ 121242 h 274179"/>
                <a:gd name="connsiteX11" fmla="*/ 174658 w 295182"/>
                <a:gd name="connsiteY11" fmla="*/ 182668 h 274179"/>
                <a:gd name="connsiteX12" fmla="*/ 155077 w 295182"/>
                <a:gd name="connsiteY12" fmla="*/ 210833 h 274179"/>
                <a:gd name="connsiteX13" fmla="*/ 146136 w 295182"/>
                <a:gd name="connsiteY13" fmla="*/ 239891 h 274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5182" h="274179">
                  <a:moveTo>
                    <a:pt x="146226" y="239802"/>
                  </a:moveTo>
                  <a:cubicBezTo>
                    <a:pt x="139430" y="245435"/>
                    <a:pt x="138983" y="258310"/>
                    <a:pt x="125660" y="256522"/>
                  </a:cubicBezTo>
                  <a:cubicBezTo>
                    <a:pt x="111981" y="254645"/>
                    <a:pt x="114217" y="265463"/>
                    <a:pt x="113322" y="273510"/>
                  </a:cubicBezTo>
                  <a:lnTo>
                    <a:pt x="113322" y="273510"/>
                  </a:lnTo>
                  <a:cubicBezTo>
                    <a:pt x="77646" y="277444"/>
                    <a:pt x="45548" y="263228"/>
                    <a:pt x="13360" y="251962"/>
                  </a:cubicBezTo>
                  <a:cubicBezTo>
                    <a:pt x="1736" y="247849"/>
                    <a:pt x="-8993" y="238461"/>
                    <a:pt x="11750" y="223350"/>
                  </a:cubicBezTo>
                  <a:cubicBezTo>
                    <a:pt x="49929" y="195454"/>
                    <a:pt x="85336" y="163981"/>
                    <a:pt x="123783" y="135816"/>
                  </a:cubicBezTo>
                  <a:cubicBezTo>
                    <a:pt x="168310" y="103181"/>
                    <a:pt x="209439" y="60621"/>
                    <a:pt x="229646" y="0"/>
                  </a:cubicBezTo>
                  <a:cubicBezTo>
                    <a:pt x="245383" y="22711"/>
                    <a:pt x="264875" y="32725"/>
                    <a:pt x="288390" y="35139"/>
                  </a:cubicBezTo>
                  <a:cubicBezTo>
                    <a:pt x="299746" y="39431"/>
                    <a:pt x="293934" y="46852"/>
                    <a:pt x="291698" y="53647"/>
                  </a:cubicBezTo>
                  <a:cubicBezTo>
                    <a:pt x="268898" y="73765"/>
                    <a:pt x="244310" y="97459"/>
                    <a:pt x="232150" y="121242"/>
                  </a:cubicBezTo>
                  <a:cubicBezTo>
                    <a:pt x="217486" y="149854"/>
                    <a:pt x="209708" y="175247"/>
                    <a:pt x="174658" y="182668"/>
                  </a:cubicBezTo>
                  <a:cubicBezTo>
                    <a:pt x="172602" y="183115"/>
                    <a:pt x="153379" y="195722"/>
                    <a:pt x="155077" y="210833"/>
                  </a:cubicBezTo>
                  <a:cubicBezTo>
                    <a:pt x="164376" y="224244"/>
                    <a:pt x="139520" y="227195"/>
                    <a:pt x="146136" y="23989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6" name="Freeform: Shape 105">
              <a:extLst>
                <a:ext uri="{FF2B5EF4-FFF2-40B4-BE49-F238E27FC236}">
                  <a16:creationId xmlns:a16="http://schemas.microsoft.com/office/drawing/2014/main" id="{50F59D47-9451-7E07-5A7C-30D64524AFA3}"/>
                </a:ext>
              </a:extLst>
            </p:cNvPr>
            <p:cNvSpPr/>
            <p:nvPr userDrawn="1"/>
          </p:nvSpPr>
          <p:spPr>
            <a:xfrm>
              <a:off x="10858939" y="5390534"/>
              <a:ext cx="63696" cy="93177"/>
            </a:xfrm>
            <a:custGeom>
              <a:avLst/>
              <a:gdLst>
                <a:gd name="connsiteX0" fmla="*/ 65538 w 65538"/>
                <a:gd name="connsiteY0" fmla="*/ 82730 h 95873"/>
                <a:gd name="connsiteX1" fmla="*/ 52485 w 65538"/>
                <a:gd name="connsiteY1" fmla="*/ 95874 h 95873"/>
                <a:gd name="connsiteX2" fmla="*/ 45868 w 65538"/>
                <a:gd name="connsiteY2" fmla="*/ 83178 h 95873"/>
                <a:gd name="connsiteX3" fmla="*/ 0 w 65538"/>
                <a:gd name="connsiteY3" fmla="*/ 4048 h 95873"/>
                <a:gd name="connsiteX4" fmla="*/ 25930 w 65538"/>
                <a:gd name="connsiteY4" fmla="*/ 5300 h 95873"/>
                <a:gd name="connsiteX5" fmla="*/ 37552 w 65538"/>
                <a:gd name="connsiteY5" fmla="*/ 19785 h 95873"/>
                <a:gd name="connsiteX6" fmla="*/ 59548 w 65538"/>
                <a:gd name="connsiteY6" fmla="*/ 65742 h 95873"/>
                <a:gd name="connsiteX7" fmla="*/ 65538 w 65538"/>
                <a:gd name="connsiteY7" fmla="*/ 82730 h 9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38" h="95873">
                  <a:moveTo>
                    <a:pt x="65538" y="82730"/>
                  </a:moveTo>
                  <a:cubicBezTo>
                    <a:pt x="61157" y="87112"/>
                    <a:pt x="56866" y="91493"/>
                    <a:pt x="52485" y="95874"/>
                  </a:cubicBezTo>
                  <a:cubicBezTo>
                    <a:pt x="47835" y="92923"/>
                    <a:pt x="50428" y="86218"/>
                    <a:pt x="45868" y="83178"/>
                  </a:cubicBezTo>
                  <a:cubicBezTo>
                    <a:pt x="35049" y="54208"/>
                    <a:pt x="3487" y="37220"/>
                    <a:pt x="0" y="4048"/>
                  </a:cubicBezTo>
                  <a:cubicBezTo>
                    <a:pt x="8941" y="-1585"/>
                    <a:pt x="17614" y="-1495"/>
                    <a:pt x="25930" y="5300"/>
                  </a:cubicBezTo>
                  <a:cubicBezTo>
                    <a:pt x="29774" y="10307"/>
                    <a:pt x="32546" y="17818"/>
                    <a:pt x="37552" y="19785"/>
                  </a:cubicBezTo>
                  <a:cubicBezTo>
                    <a:pt x="59905" y="28458"/>
                    <a:pt x="70725" y="40886"/>
                    <a:pt x="59548" y="65742"/>
                  </a:cubicBezTo>
                  <a:cubicBezTo>
                    <a:pt x="57760" y="69676"/>
                    <a:pt x="63392" y="77008"/>
                    <a:pt x="65538" y="8273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7" name="Freeform: Shape 106">
              <a:extLst>
                <a:ext uri="{FF2B5EF4-FFF2-40B4-BE49-F238E27FC236}">
                  <a16:creationId xmlns:a16="http://schemas.microsoft.com/office/drawing/2014/main" id="{520CF7CE-3D5D-D306-A509-762E302162BC}"/>
                </a:ext>
              </a:extLst>
            </p:cNvPr>
            <p:cNvSpPr/>
            <p:nvPr userDrawn="1"/>
          </p:nvSpPr>
          <p:spPr>
            <a:xfrm>
              <a:off x="6075710" y="2567776"/>
              <a:ext cx="31314" cy="35553"/>
            </a:xfrm>
            <a:custGeom>
              <a:avLst/>
              <a:gdLst>
                <a:gd name="connsiteX0" fmla="*/ 14523 w 32220"/>
                <a:gd name="connsiteY0" fmla="*/ 0 h 36581"/>
                <a:gd name="connsiteX1" fmla="*/ 31959 w 32220"/>
                <a:gd name="connsiteY1" fmla="*/ 22353 h 36581"/>
                <a:gd name="connsiteX2" fmla="*/ 18994 w 32220"/>
                <a:gd name="connsiteY2" fmla="*/ 36480 h 36581"/>
                <a:gd name="connsiteX3" fmla="*/ 575 w 32220"/>
                <a:gd name="connsiteY3" fmla="*/ 16273 h 36581"/>
                <a:gd name="connsiteX4" fmla="*/ 14523 w 32220"/>
                <a:gd name="connsiteY4" fmla="*/ 0 h 3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20" h="36581">
                  <a:moveTo>
                    <a:pt x="14523" y="0"/>
                  </a:moveTo>
                  <a:cubicBezTo>
                    <a:pt x="28472" y="3308"/>
                    <a:pt x="30170" y="13948"/>
                    <a:pt x="31959" y="22353"/>
                  </a:cubicBezTo>
                  <a:cubicBezTo>
                    <a:pt x="33568" y="29953"/>
                    <a:pt x="27577" y="37553"/>
                    <a:pt x="18994" y="36480"/>
                  </a:cubicBezTo>
                  <a:cubicBezTo>
                    <a:pt x="8354" y="35228"/>
                    <a:pt x="3257" y="25214"/>
                    <a:pt x="575" y="16273"/>
                  </a:cubicBezTo>
                  <a:cubicBezTo>
                    <a:pt x="-3359" y="2861"/>
                    <a:pt x="14165" y="9299"/>
                    <a:pt x="14523"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8" name="Freeform: Shape 107">
              <a:extLst>
                <a:ext uri="{FF2B5EF4-FFF2-40B4-BE49-F238E27FC236}">
                  <a16:creationId xmlns:a16="http://schemas.microsoft.com/office/drawing/2014/main" id="{8DB45912-A375-7DE9-D1E2-0869024BACEB}"/>
                </a:ext>
              </a:extLst>
            </p:cNvPr>
            <p:cNvSpPr/>
            <p:nvPr userDrawn="1"/>
          </p:nvSpPr>
          <p:spPr>
            <a:xfrm>
              <a:off x="6021176" y="2478596"/>
              <a:ext cx="37824" cy="34783"/>
            </a:xfrm>
            <a:custGeom>
              <a:avLst/>
              <a:gdLst>
                <a:gd name="connsiteX0" fmla="*/ 179 w 38919"/>
                <a:gd name="connsiteY0" fmla="*/ 32749 h 35789"/>
                <a:gd name="connsiteX1" fmla="*/ 9925 w 38919"/>
                <a:gd name="connsiteY1" fmla="*/ 16476 h 35789"/>
                <a:gd name="connsiteX2" fmla="*/ 30668 w 38919"/>
                <a:gd name="connsiteY2" fmla="*/ 829 h 35789"/>
                <a:gd name="connsiteX3" fmla="*/ 38894 w 38919"/>
                <a:gd name="connsiteY3" fmla="*/ 23182 h 35789"/>
                <a:gd name="connsiteX4" fmla="*/ 16630 w 38919"/>
                <a:gd name="connsiteY4" fmla="*/ 33464 h 35789"/>
                <a:gd name="connsiteX5" fmla="*/ 10283 w 38919"/>
                <a:gd name="connsiteY5" fmla="*/ 34269 h 35789"/>
                <a:gd name="connsiteX6" fmla="*/ 0 w 38919"/>
                <a:gd name="connsiteY6" fmla="*/ 32838 h 35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19" h="35789">
                  <a:moveTo>
                    <a:pt x="179" y="32749"/>
                  </a:moveTo>
                  <a:cubicBezTo>
                    <a:pt x="3398" y="27295"/>
                    <a:pt x="5990" y="21304"/>
                    <a:pt x="9925" y="16476"/>
                  </a:cubicBezTo>
                  <a:cubicBezTo>
                    <a:pt x="15647" y="9412"/>
                    <a:pt x="19850" y="-3373"/>
                    <a:pt x="30668" y="829"/>
                  </a:cubicBezTo>
                  <a:cubicBezTo>
                    <a:pt x="35765" y="2796"/>
                    <a:pt x="39252" y="15493"/>
                    <a:pt x="38894" y="23182"/>
                  </a:cubicBezTo>
                  <a:cubicBezTo>
                    <a:pt x="38268" y="37935"/>
                    <a:pt x="25035" y="31855"/>
                    <a:pt x="16630" y="33464"/>
                  </a:cubicBezTo>
                  <a:cubicBezTo>
                    <a:pt x="14574" y="33822"/>
                    <a:pt x="12428" y="34001"/>
                    <a:pt x="10283" y="34269"/>
                  </a:cubicBezTo>
                  <a:cubicBezTo>
                    <a:pt x="6438" y="36683"/>
                    <a:pt x="3040" y="36236"/>
                    <a:pt x="0" y="3283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09" name="Freeform: Shape 108">
              <a:extLst>
                <a:ext uri="{FF2B5EF4-FFF2-40B4-BE49-F238E27FC236}">
                  <a16:creationId xmlns:a16="http://schemas.microsoft.com/office/drawing/2014/main" id="{C0FD72B9-A530-E554-12B4-8112D0944331}"/>
                </a:ext>
              </a:extLst>
            </p:cNvPr>
            <p:cNvSpPr/>
            <p:nvPr userDrawn="1"/>
          </p:nvSpPr>
          <p:spPr>
            <a:xfrm>
              <a:off x="6243919" y="2476187"/>
              <a:ext cx="19944" cy="40544"/>
            </a:xfrm>
            <a:custGeom>
              <a:avLst/>
              <a:gdLst>
                <a:gd name="connsiteX0" fmla="*/ 15891 w 20522"/>
                <a:gd name="connsiteY0" fmla="*/ 89 h 41717"/>
                <a:gd name="connsiteX1" fmla="*/ 10794 w 20522"/>
                <a:gd name="connsiteY1" fmla="*/ 41040 h 41717"/>
                <a:gd name="connsiteX2" fmla="*/ 2926 w 20522"/>
                <a:gd name="connsiteY2" fmla="*/ 40325 h 41717"/>
                <a:gd name="connsiteX3" fmla="*/ 15891 w 20522"/>
                <a:gd name="connsiteY3" fmla="*/ 0 h 41717"/>
              </a:gdLst>
              <a:ahLst/>
              <a:cxnLst>
                <a:cxn ang="0">
                  <a:pos x="connsiteX0" y="connsiteY0"/>
                </a:cxn>
                <a:cxn ang="0">
                  <a:pos x="connsiteX1" y="connsiteY1"/>
                </a:cxn>
                <a:cxn ang="0">
                  <a:pos x="connsiteX2" y="connsiteY2"/>
                </a:cxn>
                <a:cxn ang="0">
                  <a:pos x="connsiteX3" y="connsiteY3"/>
                </a:cxn>
              </a:cxnLst>
              <a:rect l="l" t="t" r="r" b="b"/>
              <a:pathLst>
                <a:path w="20522" h="41717">
                  <a:moveTo>
                    <a:pt x="15891" y="89"/>
                  </a:moveTo>
                  <a:cubicBezTo>
                    <a:pt x="23491" y="17972"/>
                    <a:pt x="21702" y="30400"/>
                    <a:pt x="10794" y="41040"/>
                  </a:cubicBezTo>
                  <a:cubicBezTo>
                    <a:pt x="9453" y="42292"/>
                    <a:pt x="3552" y="41666"/>
                    <a:pt x="2926" y="40325"/>
                  </a:cubicBezTo>
                  <a:cubicBezTo>
                    <a:pt x="-4674" y="25393"/>
                    <a:pt x="3552" y="14485"/>
                    <a:pt x="15891"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0" name="Freeform: Shape 109">
              <a:extLst>
                <a:ext uri="{FF2B5EF4-FFF2-40B4-BE49-F238E27FC236}">
                  <a16:creationId xmlns:a16="http://schemas.microsoft.com/office/drawing/2014/main" id="{A3F0110D-993C-0049-4A2E-85980C379AC9}"/>
                </a:ext>
              </a:extLst>
            </p:cNvPr>
            <p:cNvSpPr/>
            <p:nvPr userDrawn="1"/>
          </p:nvSpPr>
          <p:spPr>
            <a:xfrm>
              <a:off x="6327819" y="2444891"/>
              <a:ext cx="26611" cy="22825"/>
            </a:xfrm>
            <a:custGeom>
              <a:avLst/>
              <a:gdLst>
                <a:gd name="connsiteX0" fmla="*/ 27381 w 27381"/>
                <a:gd name="connsiteY0" fmla="*/ 8864 h 23485"/>
                <a:gd name="connsiteX1" fmla="*/ 11913 w 27381"/>
                <a:gd name="connsiteY1" fmla="*/ 22633 h 23485"/>
                <a:gd name="connsiteX2" fmla="*/ 379 w 27381"/>
                <a:gd name="connsiteY2" fmla="*/ 13245 h 23485"/>
                <a:gd name="connsiteX3" fmla="*/ 12986 w 27381"/>
                <a:gd name="connsiteY3" fmla="*/ 102 h 23485"/>
                <a:gd name="connsiteX4" fmla="*/ 27292 w 27381"/>
                <a:gd name="connsiteY4" fmla="*/ 8774 h 23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81" h="23485">
                  <a:moveTo>
                    <a:pt x="27381" y="8864"/>
                  </a:moveTo>
                  <a:cubicBezTo>
                    <a:pt x="26219" y="17894"/>
                    <a:pt x="19244" y="20219"/>
                    <a:pt x="11913" y="22633"/>
                  </a:cubicBezTo>
                  <a:cubicBezTo>
                    <a:pt x="2793" y="25584"/>
                    <a:pt x="1720" y="20487"/>
                    <a:pt x="379" y="13245"/>
                  </a:cubicBezTo>
                  <a:cubicBezTo>
                    <a:pt x="-1678" y="2069"/>
                    <a:pt x="4939" y="727"/>
                    <a:pt x="12986" y="102"/>
                  </a:cubicBezTo>
                  <a:cubicBezTo>
                    <a:pt x="19781" y="-346"/>
                    <a:pt x="25861" y="370"/>
                    <a:pt x="27292" y="877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1" name="Freeform: Shape 110">
              <a:extLst>
                <a:ext uri="{FF2B5EF4-FFF2-40B4-BE49-F238E27FC236}">
                  <a16:creationId xmlns:a16="http://schemas.microsoft.com/office/drawing/2014/main" id="{7AE73E71-7D29-9C98-4A55-A4E7C2C1D102}"/>
                </a:ext>
              </a:extLst>
            </p:cNvPr>
            <p:cNvSpPr/>
            <p:nvPr userDrawn="1"/>
          </p:nvSpPr>
          <p:spPr>
            <a:xfrm>
              <a:off x="6075808" y="2612104"/>
              <a:ext cx="15406" cy="11982"/>
            </a:xfrm>
            <a:custGeom>
              <a:avLst/>
              <a:gdLst>
                <a:gd name="connsiteX0" fmla="*/ 9057 w 15852"/>
                <a:gd name="connsiteY0" fmla="*/ 12329 h 12329"/>
                <a:gd name="connsiteX1" fmla="*/ 116 w 15852"/>
                <a:gd name="connsiteY1" fmla="*/ 4819 h 12329"/>
                <a:gd name="connsiteX2" fmla="*/ 6554 w 15852"/>
                <a:gd name="connsiteY2" fmla="*/ 437 h 12329"/>
                <a:gd name="connsiteX3" fmla="*/ 15853 w 15852"/>
                <a:gd name="connsiteY3" fmla="*/ 4193 h 12329"/>
                <a:gd name="connsiteX4" fmla="*/ 9057 w 15852"/>
                <a:gd name="connsiteY4" fmla="*/ 12329 h 12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52" h="12329">
                  <a:moveTo>
                    <a:pt x="9057" y="12329"/>
                  </a:moveTo>
                  <a:cubicBezTo>
                    <a:pt x="3603" y="11256"/>
                    <a:pt x="-778" y="10005"/>
                    <a:pt x="116" y="4819"/>
                  </a:cubicBezTo>
                  <a:cubicBezTo>
                    <a:pt x="474" y="2941"/>
                    <a:pt x="4140" y="885"/>
                    <a:pt x="6554" y="437"/>
                  </a:cubicBezTo>
                  <a:cubicBezTo>
                    <a:pt x="10130" y="-188"/>
                    <a:pt x="15763" y="-904"/>
                    <a:pt x="15853" y="4193"/>
                  </a:cubicBezTo>
                  <a:cubicBezTo>
                    <a:pt x="15853" y="7054"/>
                    <a:pt x="11204" y="9915"/>
                    <a:pt x="9057" y="1232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2" name="Freeform: Shape 111">
              <a:extLst>
                <a:ext uri="{FF2B5EF4-FFF2-40B4-BE49-F238E27FC236}">
                  <a16:creationId xmlns:a16="http://schemas.microsoft.com/office/drawing/2014/main" id="{B4B2A402-744C-F13C-FC9F-2AE703A89904}"/>
                </a:ext>
              </a:extLst>
            </p:cNvPr>
            <p:cNvSpPr/>
            <p:nvPr userDrawn="1"/>
          </p:nvSpPr>
          <p:spPr>
            <a:xfrm>
              <a:off x="6056869" y="2585787"/>
              <a:ext cx="12275" cy="15054"/>
            </a:xfrm>
            <a:custGeom>
              <a:avLst/>
              <a:gdLst>
                <a:gd name="connsiteX0" fmla="*/ 6103 w 12630"/>
                <a:gd name="connsiteY0" fmla="*/ 425 h 15489"/>
                <a:gd name="connsiteX1" fmla="*/ 12630 w 12630"/>
                <a:gd name="connsiteY1" fmla="*/ 9455 h 15489"/>
                <a:gd name="connsiteX2" fmla="*/ 4672 w 12630"/>
                <a:gd name="connsiteY2" fmla="*/ 14552 h 15489"/>
                <a:gd name="connsiteX3" fmla="*/ 22 w 12630"/>
                <a:gd name="connsiteY3" fmla="*/ 4627 h 15489"/>
                <a:gd name="connsiteX4" fmla="*/ 6013 w 12630"/>
                <a:gd name="connsiteY4" fmla="*/ 425 h 15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 h="15489">
                  <a:moveTo>
                    <a:pt x="6103" y="425"/>
                  </a:moveTo>
                  <a:cubicBezTo>
                    <a:pt x="10573" y="1766"/>
                    <a:pt x="12540" y="4895"/>
                    <a:pt x="12630" y="9455"/>
                  </a:cubicBezTo>
                  <a:cubicBezTo>
                    <a:pt x="12719" y="15446"/>
                    <a:pt x="8070" y="16608"/>
                    <a:pt x="4672" y="14552"/>
                  </a:cubicBezTo>
                  <a:cubicBezTo>
                    <a:pt x="1990" y="12942"/>
                    <a:pt x="470" y="8203"/>
                    <a:pt x="22" y="4627"/>
                  </a:cubicBezTo>
                  <a:cubicBezTo>
                    <a:pt x="-246" y="2123"/>
                    <a:pt x="1900" y="-1185"/>
                    <a:pt x="6013" y="42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3" name="Freeform: Shape 112">
              <a:extLst>
                <a:ext uri="{FF2B5EF4-FFF2-40B4-BE49-F238E27FC236}">
                  <a16:creationId xmlns:a16="http://schemas.microsoft.com/office/drawing/2014/main" id="{EBC82320-BC8E-A942-34EE-FD3AC12B2255}"/>
                </a:ext>
              </a:extLst>
            </p:cNvPr>
            <p:cNvSpPr/>
            <p:nvPr userDrawn="1"/>
          </p:nvSpPr>
          <p:spPr>
            <a:xfrm>
              <a:off x="1308432" y="2427381"/>
              <a:ext cx="47974" cy="42635"/>
            </a:xfrm>
            <a:custGeom>
              <a:avLst/>
              <a:gdLst>
                <a:gd name="connsiteX0" fmla="*/ 32038 w 49362"/>
                <a:gd name="connsiteY0" fmla="*/ 43870 h 43869"/>
                <a:gd name="connsiteX1" fmla="*/ 29 w 49362"/>
                <a:gd name="connsiteY1" fmla="*/ 25272 h 43869"/>
                <a:gd name="connsiteX2" fmla="*/ 33379 w 49362"/>
                <a:gd name="connsiteY2" fmla="*/ 863 h 43869"/>
                <a:gd name="connsiteX3" fmla="*/ 49205 w 49362"/>
                <a:gd name="connsiteY3" fmla="*/ 19639 h 43869"/>
                <a:gd name="connsiteX4" fmla="*/ 31949 w 49362"/>
                <a:gd name="connsiteY4" fmla="*/ 43780 h 43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62" h="43869">
                  <a:moveTo>
                    <a:pt x="32038" y="43870"/>
                  </a:moveTo>
                  <a:cubicBezTo>
                    <a:pt x="15318" y="41098"/>
                    <a:pt x="-776" y="38416"/>
                    <a:pt x="29" y="25272"/>
                  </a:cubicBezTo>
                  <a:cubicBezTo>
                    <a:pt x="1012" y="9089"/>
                    <a:pt x="21398" y="6943"/>
                    <a:pt x="33379" y="863"/>
                  </a:cubicBezTo>
                  <a:cubicBezTo>
                    <a:pt x="42052" y="-3518"/>
                    <a:pt x="50636" y="9715"/>
                    <a:pt x="49205" y="19639"/>
                  </a:cubicBezTo>
                  <a:cubicBezTo>
                    <a:pt x="47685" y="31173"/>
                    <a:pt x="41069" y="41366"/>
                    <a:pt x="31949" y="4378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4" name="Freeform: Shape 113">
              <a:extLst>
                <a:ext uri="{FF2B5EF4-FFF2-40B4-BE49-F238E27FC236}">
                  <a16:creationId xmlns:a16="http://schemas.microsoft.com/office/drawing/2014/main" id="{7027B403-097A-B4E3-1BEA-B78FDA4023D3}"/>
                </a:ext>
              </a:extLst>
            </p:cNvPr>
            <p:cNvSpPr/>
            <p:nvPr userDrawn="1"/>
          </p:nvSpPr>
          <p:spPr>
            <a:xfrm>
              <a:off x="1248847" y="2808699"/>
              <a:ext cx="25808" cy="14646"/>
            </a:xfrm>
            <a:custGeom>
              <a:avLst/>
              <a:gdLst>
                <a:gd name="connsiteX0" fmla="*/ 0 w 26555"/>
                <a:gd name="connsiteY0" fmla="*/ 7825 h 15071"/>
                <a:gd name="connsiteX1" fmla="*/ 26555 w 26555"/>
                <a:gd name="connsiteY1" fmla="*/ 7646 h 15071"/>
                <a:gd name="connsiteX2" fmla="*/ 0 w 26555"/>
                <a:gd name="connsiteY2" fmla="*/ 7825 h 15071"/>
              </a:gdLst>
              <a:ahLst/>
              <a:cxnLst>
                <a:cxn ang="0">
                  <a:pos x="connsiteX0" y="connsiteY0"/>
                </a:cxn>
                <a:cxn ang="0">
                  <a:pos x="connsiteX1" y="connsiteY1"/>
                </a:cxn>
                <a:cxn ang="0">
                  <a:pos x="connsiteX2" y="connsiteY2"/>
                </a:cxn>
              </a:cxnLst>
              <a:rect l="l" t="t" r="r" b="b"/>
              <a:pathLst>
                <a:path w="26555" h="15071">
                  <a:moveTo>
                    <a:pt x="0" y="7825"/>
                  </a:moveTo>
                  <a:cubicBezTo>
                    <a:pt x="8852" y="6841"/>
                    <a:pt x="17614" y="-9164"/>
                    <a:pt x="26555" y="7646"/>
                  </a:cubicBezTo>
                  <a:cubicBezTo>
                    <a:pt x="17703" y="8451"/>
                    <a:pt x="8941" y="23829"/>
                    <a:pt x="0" y="782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5" name="Freeform: Shape 114">
              <a:extLst>
                <a:ext uri="{FF2B5EF4-FFF2-40B4-BE49-F238E27FC236}">
                  <a16:creationId xmlns:a16="http://schemas.microsoft.com/office/drawing/2014/main" id="{7101048D-7BB0-9152-BD4D-746AE184E2CE}"/>
                </a:ext>
              </a:extLst>
            </p:cNvPr>
            <p:cNvSpPr/>
            <p:nvPr userDrawn="1"/>
          </p:nvSpPr>
          <p:spPr>
            <a:xfrm>
              <a:off x="3892510" y="6242242"/>
              <a:ext cx="127848" cy="81756"/>
            </a:xfrm>
            <a:custGeom>
              <a:avLst/>
              <a:gdLst>
                <a:gd name="connsiteX0" fmla="*/ 26668 w 131547"/>
                <a:gd name="connsiteY0" fmla="*/ 0 h 84121"/>
                <a:gd name="connsiteX1" fmla="*/ 41331 w 131547"/>
                <a:gd name="connsiteY1" fmla="*/ 8047 h 84121"/>
                <a:gd name="connsiteX2" fmla="*/ 107049 w 131547"/>
                <a:gd name="connsiteY2" fmla="*/ 52127 h 84121"/>
                <a:gd name="connsiteX3" fmla="*/ 131548 w 131547"/>
                <a:gd name="connsiteY3" fmla="*/ 65091 h 84121"/>
                <a:gd name="connsiteX4" fmla="*/ 44282 w 131547"/>
                <a:gd name="connsiteY4" fmla="*/ 83957 h 84121"/>
                <a:gd name="connsiteX5" fmla="*/ 27383 w 131547"/>
                <a:gd name="connsiteY5" fmla="*/ 66522 h 84121"/>
                <a:gd name="connsiteX6" fmla="*/ 917 w 131547"/>
                <a:gd name="connsiteY6" fmla="*/ 12696 h 84121"/>
                <a:gd name="connsiteX7" fmla="*/ 26668 w 131547"/>
                <a:gd name="connsiteY7" fmla="*/ 0 h 84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547" h="84121">
                  <a:moveTo>
                    <a:pt x="26668" y="0"/>
                  </a:moveTo>
                  <a:cubicBezTo>
                    <a:pt x="32658" y="715"/>
                    <a:pt x="39186" y="447"/>
                    <a:pt x="41331" y="8047"/>
                  </a:cubicBezTo>
                  <a:cubicBezTo>
                    <a:pt x="56531" y="32724"/>
                    <a:pt x="81835" y="42559"/>
                    <a:pt x="107049" y="52127"/>
                  </a:cubicBezTo>
                  <a:cubicBezTo>
                    <a:pt x="115901" y="55435"/>
                    <a:pt x="126720" y="54272"/>
                    <a:pt x="131548" y="65091"/>
                  </a:cubicBezTo>
                  <a:cubicBezTo>
                    <a:pt x="101774" y="68132"/>
                    <a:pt x="75218" y="86014"/>
                    <a:pt x="44282" y="83957"/>
                  </a:cubicBezTo>
                  <a:cubicBezTo>
                    <a:pt x="35609" y="81096"/>
                    <a:pt x="26400" y="78772"/>
                    <a:pt x="27383" y="66522"/>
                  </a:cubicBezTo>
                  <a:cubicBezTo>
                    <a:pt x="23092" y="46315"/>
                    <a:pt x="-5431" y="38089"/>
                    <a:pt x="917" y="12696"/>
                  </a:cubicBezTo>
                  <a:cubicBezTo>
                    <a:pt x="9501" y="8494"/>
                    <a:pt x="18084" y="4202"/>
                    <a:pt x="26668"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6" name="Freeform: Shape 115">
              <a:extLst>
                <a:ext uri="{FF2B5EF4-FFF2-40B4-BE49-F238E27FC236}">
                  <a16:creationId xmlns:a16="http://schemas.microsoft.com/office/drawing/2014/main" id="{C9B82CB3-F788-B1CB-4520-518BF1F4BFBB}"/>
                </a:ext>
              </a:extLst>
            </p:cNvPr>
            <p:cNvSpPr/>
            <p:nvPr userDrawn="1"/>
          </p:nvSpPr>
          <p:spPr>
            <a:xfrm>
              <a:off x="3845870" y="6311544"/>
              <a:ext cx="74124" cy="16813"/>
            </a:xfrm>
            <a:custGeom>
              <a:avLst/>
              <a:gdLst>
                <a:gd name="connsiteX0" fmla="*/ 76268 w 76268"/>
                <a:gd name="connsiteY0" fmla="*/ 15154 h 17299"/>
                <a:gd name="connsiteX1" fmla="*/ 10908 w 76268"/>
                <a:gd name="connsiteY1" fmla="*/ 17300 h 17299"/>
                <a:gd name="connsiteX2" fmla="*/ 0 w 76268"/>
                <a:gd name="connsiteY2" fmla="*/ 15422 h 17299"/>
                <a:gd name="connsiteX3" fmla="*/ 4202 w 76268"/>
                <a:gd name="connsiteY3" fmla="*/ 2726 h 17299"/>
                <a:gd name="connsiteX4" fmla="*/ 63393 w 76268"/>
                <a:gd name="connsiteY4" fmla="*/ 3799 h 17299"/>
                <a:gd name="connsiteX5" fmla="*/ 76179 w 76268"/>
                <a:gd name="connsiteY5" fmla="*/ 15154 h 1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68" h="17299">
                  <a:moveTo>
                    <a:pt x="76268" y="15154"/>
                  </a:moveTo>
                  <a:cubicBezTo>
                    <a:pt x="54452" y="15869"/>
                    <a:pt x="32725" y="16584"/>
                    <a:pt x="10908" y="17300"/>
                  </a:cubicBezTo>
                  <a:cubicBezTo>
                    <a:pt x="7242" y="16674"/>
                    <a:pt x="3666" y="16048"/>
                    <a:pt x="0" y="15422"/>
                  </a:cubicBezTo>
                  <a:cubicBezTo>
                    <a:pt x="1431" y="11220"/>
                    <a:pt x="2861" y="6928"/>
                    <a:pt x="4202" y="2726"/>
                  </a:cubicBezTo>
                  <a:cubicBezTo>
                    <a:pt x="23962" y="2726"/>
                    <a:pt x="43812" y="-4070"/>
                    <a:pt x="63393" y="3799"/>
                  </a:cubicBezTo>
                  <a:cubicBezTo>
                    <a:pt x="67685" y="7554"/>
                    <a:pt x="71887" y="11399"/>
                    <a:pt x="76179" y="1515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7" name="Freeform: Shape 116">
              <a:extLst>
                <a:ext uri="{FF2B5EF4-FFF2-40B4-BE49-F238E27FC236}">
                  <a16:creationId xmlns:a16="http://schemas.microsoft.com/office/drawing/2014/main" id="{A6BE3ED6-E561-2E52-CBB3-8CE203459E01}"/>
                </a:ext>
              </a:extLst>
            </p:cNvPr>
            <p:cNvSpPr/>
            <p:nvPr userDrawn="1"/>
          </p:nvSpPr>
          <p:spPr>
            <a:xfrm>
              <a:off x="3763211" y="5916549"/>
              <a:ext cx="23844" cy="47653"/>
            </a:xfrm>
            <a:custGeom>
              <a:avLst/>
              <a:gdLst>
                <a:gd name="connsiteX0" fmla="*/ 9675 w 24533"/>
                <a:gd name="connsiteY0" fmla="*/ 89 h 49033"/>
                <a:gd name="connsiteX1" fmla="*/ 22103 w 24533"/>
                <a:gd name="connsiteY1" fmla="*/ 14217 h 49033"/>
                <a:gd name="connsiteX2" fmla="*/ 15845 w 24533"/>
                <a:gd name="connsiteY2" fmla="*/ 47567 h 49033"/>
                <a:gd name="connsiteX3" fmla="*/ 16113 w 24533"/>
                <a:gd name="connsiteY3" fmla="*/ 47299 h 49033"/>
                <a:gd name="connsiteX4" fmla="*/ 2433 w 24533"/>
                <a:gd name="connsiteY4" fmla="*/ 28344 h 49033"/>
                <a:gd name="connsiteX5" fmla="*/ 9765 w 24533"/>
                <a:gd name="connsiteY5" fmla="*/ 0 h 49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3" h="49033">
                  <a:moveTo>
                    <a:pt x="9675" y="89"/>
                  </a:moveTo>
                  <a:cubicBezTo>
                    <a:pt x="18080" y="1252"/>
                    <a:pt x="29614" y="2235"/>
                    <a:pt x="22103" y="14217"/>
                  </a:cubicBezTo>
                  <a:cubicBezTo>
                    <a:pt x="15129" y="25304"/>
                    <a:pt x="20136" y="37017"/>
                    <a:pt x="15845" y="47567"/>
                  </a:cubicBezTo>
                  <a:lnTo>
                    <a:pt x="16113" y="47299"/>
                  </a:lnTo>
                  <a:cubicBezTo>
                    <a:pt x="-6687" y="54183"/>
                    <a:pt x="913" y="39073"/>
                    <a:pt x="2433" y="28344"/>
                  </a:cubicBezTo>
                  <a:cubicBezTo>
                    <a:pt x="8066" y="19760"/>
                    <a:pt x="-2217" y="6974"/>
                    <a:pt x="9765"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8" name="Freeform: Shape 117">
              <a:extLst>
                <a:ext uri="{FF2B5EF4-FFF2-40B4-BE49-F238E27FC236}">
                  <a16:creationId xmlns:a16="http://schemas.microsoft.com/office/drawing/2014/main" id="{40EC350D-B188-31EE-07C3-4A0CC153906E}"/>
                </a:ext>
              </a:extLst>
            </p:cNvPr>
            <p:cNvSpPr/>
            <p:nvPr userDrawn="1"/>
          </p:nvSpPr>
          <p:spPr>
            <a:xfrm>
              <a:off x="3901520" y="6327128"/>
              <a:ext cx="37070" cy="16892"/>
            </a:xfrm>
            <a:custGeom>
              <a:avLst/>
              <a:gdLst>
                <a:gd name="connsiteX0" fmla="*/ 4791 w 38142"/>
                <a:gd name="connsiteY0" fmla="*/ 4036 h 17381"/>
                <a:gd name="connsiteX1" fmla="*/ 38142 w 38142"/>
                <a:gd name="connsiteY1" fmla="*/ 4930 h 17381"/>
                <a:gd name="connsiteX2" fmla="*/ 13196 w 38142"/>
                <a:gd name="connsiteY2" fmla="*/ 16912 h 17381"/>
                <a:gd name="connsiteX3" fmla="*/ 4881 w 38142"/>
                <a:gd name="connsiteY3" fmla="*/ 4126 h 17381"/>
              </a:gdLst>
              <a:ahLst/>
              <a:cxnLst>
                <a:cxn ang="0">
                  <a:pos x="connsiteX0" y="connsiteY0"/>
                </a:cxn>
                <a:cxn ang="0">
                  <a:pos x="connsiteX1" y="connsiteY1"/>
                </a:cxn>
                <a:cxn ang="0">
                  <a:pos x="connsiteX2" y="connsiteY2"/>
                </a:cxn>
                <a:cxn ang="0">
                  <a:pos x="connsiteX3" y="connsiteY3"/>
                </a:cxn>
              </a:cxnLst>
              <a:rect l="l" t="t" r="r" b="b"/>
              <a:pathLst>
                <a:path w="38142" h="17381">
                  <a:moveTo>
                    <a:pt x="4791" y="4036"/>
                  </a:moveTo>
                  <a:cubicBezTo>
                    <a:pt x="15789" y="7971"/>
                    <a:pt x="27323" y="-7497"/>
                    <a:pt x="38142" y="4930"/>
                  </a:cubicBezTo>
                  <a:cubicBezTo>
                    <a:pt x="29827" y="9133"/>
                    <a:pt x="21958" y="15034"/>
                    <a:pt x="13196" y="16912"/>
                  </a:cubicBezTo>
                  <a:cubicBezTo>
                    <a:pt x="8100" y="17985"/>
                    <a:pt x="-7994" y="18432"/>
                    <a:pt x="4881" y="4126"/>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19" name="Freeform: Shape 118">
              <a:extLst>
                <a:ext uri="{FF2B5EF4-FFF2-40B4-BE49-F238E27FC236}">
                  <a16:creationId xmlns:a16="http://schemas.microsoft.com/office/drawing/2014/main" id="{EFFF2FCC-3843-1F69-17D6-1DA43042C4DA}"/>
                </a:ext>
              </a:extLst>
            </p:cNvPr>
            <p:cNvSpPr/>
            <p:nvPr userDrawn="1"/>
          </p:nvSpPr>
          <p:spPr>
            <a:xfrm>
              <a:off x="6971708" y="1710645"/>
              <a:ext cx="133837" cy="142507"/>
            </a:xfrm>
            <a:custGeom>
              <a:avLst/>
              <a:gdLst>
                <a:gd name="connsiteX0" fmla="*/ 5855 w 137710"/>
                <a:gd name="connsiteY0" fmla="*/ 89474 h 146630"/>
                <a:gd name="connsiteX1" fmla="*/ 10951 w 137710"/>
                <a:gd name="connsiteY1" fmla="*/ 65780 h 146630"/>
                <a:gd name="connsiteX2" fmla="*/ 40546 w 137710"/>
                <a:gd name="connsiteY2" fmla="*/ 26975 h 146630"/>
                <a:gd name="connsiteX3" fmla="*/ 64240 w 137710"/>
                <a:gd name="connsiteY3" fmla="*/ 5248 h 146630"/>
                <a:gd name="connsiteX4" fmla="*/ 115741 w 137710"/>
                <a:gd name="connsiteY4" fmla="*/ 13653 h 146630"/>
                <a:gd name="connsiteX5" fmla="*/ 124056 w 137710"/>
                <a:gd name="connsiteY5" fmla="*/ 123182 h 146630"/>
                <a:gd name="connsiteX6" fmla="*/ 129332 w 137710"/>
                <a:gd name="connsiteY6" fmla="*/ 142942 h 146630"/>
                <a:gd name="connsiteX7" fmla="*/ 109840 w 137710"/>
                <a:gd name="connsiteY7" fmla="*/ 144283 h 146630"/>
                <a:gd name="connsiteX8" fmla="*/ 70946 w 137710"/>
                <a:gd name="connsiteY8" fmla="*/ 144015 h 146630"/>
                <a:gd name="connsiteX9" fmla="*/ 56819 w 137710"/>
                <a:gd name="connsiteY9" fmla="*/ 116923 h 146630"/>
                <a:gd name="connsiteX10" fmla="*/ 18461 w 137710"/>
                <a:gd name="connsiteY10" fmla="*/ 117639 h 146630"/>
                <a:gd name="connsiteX11" fmla="*/ 11219 w 137710"/>
                <a:gd name="connsiteY11" fmla="*/ 110396 h 146630"/>
                <a:gd name="connsiteX12" fmla="*/ 5855 w 137710"/>
                <a:gd name="connsiteY12" fmla="*/ 89563 h 14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0" h="146630">
                  <a:moveTo>
                    <a:pt x="5855" y="89474"/>
                  </a:moveTo>
                  <a:cubicBezTo>
                    <a:pt x="5050" y="80980"/>
                    <a:pt x="-9703" y="68641"/>
                    <a:pt x="10951" y="65780"/>
                  </a:cubicBezTo>
                  <a:cubicBezTo>
                    <a:pt x="34466" y="62472"/>
                    <a:pt x="37506" y="44589"/>
                    <a:pt x="40546" y="26975"/>
                  </a:cubicBezTo>
                  <a:cubicBezTo>
                    <a:pt x="42960" y="12848"/>
                    <a:pt x="49309" y="4801"/>
                    <a:pt x="64240" y="5248"/>
                  </a:cubicBezTo>
                  <a:cubicBezTo>
                    <a:pt x="82033" y="4265"/>
                    <a:pt x="102061" y="-10220"/>
                    <a:pt x="115741" y="13653"/>
                  </a:cubicBezTo>
                  <a:cubicBezTo>
                    <a:pt x="78367" y="37168"/>
                    <a:pt x="87755" y="102260"/>
                    <a:pt x="124056" y="123182"/>
                  </a:cubicBezTo>
                  <a:cubicBezTo>
                    <a:pt x="129421" y="128815"/>
                    <a:pt x="148555" y="130782"/>
                    <a:pt x="129332" y="142942"/>
                  </a:cubicBezTo>
                  <a:cubicBezTo>
                    <a:pt x="122894" y="144283"/>
                    <a:pt x="115920" y="138561"/>
                    <a:pt x="109840" y="144283"/>
                  </a:cubicBezTo>
                  <a:cubicBezTo>
                    <a:pt x="96876" y="147234"/>
                    <a:pt x="83911" y="147681"/>
                    <a:pt x="70946" y="144015"/>
                  </a:cubicBezTo>
                  <a:cubicBezTo>
                    <a:pt x="49219" y="143926"/>
                    <a:pt x="59591" y="127027"/>
                    <a:pt x="56819" y="116923"/>
                  </a:cubicBezTo>
                  <a:cubicBezTo>
                    <a:pt x="43855" y="106909"/>
                    <a:pt x="31247" y="116119"/>
                    <a:pt x="18461" y="117639"/>
                  </a:cubicBezTo>
                  <a:cubicBezTo>
                    <a:pt x="16047" y="115224"/>
                    <a:pt x="13633" y="112810"/>
                    <a:pt x="11219" y="110396"/>
                  </a:cubicBezTo>
                  <a:cubicBezTo>
                    <a:pt x="6033" y="104316"/>
                    <a:pt x="10951" y="95643"/>
                    <a:pt x="5855" y="8956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0" name="Freeform: Shape 119">
              <a:extLst>
                <a:ext uri="{FF2B5EF4-FFF2-40B4-BE49-F238E27FC236}">
                  <a16:creationId xmlns:a16="http://schemas.microsoft.com/office/drawing/2014/main" id="{4A6DE128-06DB-4C94-BA3A-3DFD812CF042}"/>
                </a:ext>
              </a:extLst>
            </p:cNvPr>
            <p:cNvSpPr/>
            <p:nvPr userDrawn="1"/>
          </p:nvSpPr>
          <p:spPr>
            <a:xfrm>
              <a:off x="6882766" y="1919424"/>
              <a:ext cx="55200" cy="31700"/>
            </a:xfrm>
            <a:custGeom>
              <a:avLst/>
              <a:gdLst>
                <a:gd name="connsiteX0" fmla="*/ 0 w 56797"/>
                <a:gd name="connsiteY0" fmla="*/ 30857 h 32618"/>
                <a:gd name="connsiteX1" fmla="*/ 45242 w 56797"/>
                <a:gd name="connsiteY1" fmla="*/ 993 h 32618"/>
                <a:gd name="connsiteX2" fmla="*/ 55703 w 56797"/>
                <a:gd name="connsiteY2" fmla="*/ 13690 h 32618"/>
                <a:gd name="connsiteX3" fmla="*/ 0 w 56797"/>
                <a:gd name="connsiteY3" fmla="*/ 30857 h 32618"/>
              </a:gdLst>
              <a:ahLst/>
              <a:cxnLst>
                <a:cxn ang="0">
                  <a:pos x="connsiteX0" y="connsiteY0"/>
                </a:cxn>
                <a:cxn ang="0">
                  <a:pos x="connsiteX1" y="connsiteY1"/>
                </a:cxn>
                <a:cxn ang="0">
                  <a:pos x="connsiteX2" y="connsiteY2"/>
                </a:cxn>
                <a:cxn ang="0">
                  <a:pos x="connsiteX3" y="connsiteY3"/>
                </a:cxn>
              </a:cxnLst>
              <a:rect l="l" t="t" r="r" b="b"/>
              <a:pathLst>
                <a:path w="56797" h="32618">
                  <a:moveTo>
                    <a:pt x="0" y="30857"/>
                  </a:moveTo>
                  <a:cubicBezTo>
                    <a:pt x="1699" y="-1063"/>
                    <a:pt x="22621" y="-1689"/>
                    <a:pt x="45242" y="993"/>
                  </a:cubicBezTo>
                  <a:cubicBezTo>
                    <a:pt x="52216" y="1798"/>
                    <a:pt x="59637" y="7431"/>
                    <a:pt x="55703" y="13690"/>
                  </a:cubicBezTo>
                  <a:cubicBezTo>
                    <a:pt x="42381" y="34701"/>
                    <a:pt x="21458" y="34254"/>
                    <a:pt x="0" y="30857"/>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1" name="Freeform: Shape 120">
              <a:extLst>
                <a:ext uri="{FF2B5EF4-FFF2-40B4-BE49-F238E27FC236}">
                  <a16:creationId xmlns:a16="http://schemas.microsoft.com/office/drawing/2014/main" id="{A0CEEF4B-7DFE-6DC9-3E65-4B01309842E7}"/>
                </a:ext>
              </a:extLst>
            </p:cNvPr>
            <p:cNvSpPr/>
            <p:nvPr userDrawn="1"/>
          </p:nvSpPr>
          <p:spPr>
            <a:xfrm>
              <a:off x="7138983" y="1848169"/>
              <a:ext cx="55823" cy="36068"/>
            </a:xfrm>
            <a:custGeom>
              <a:avLst/>
              <a:gdLst>
                <a:gd name="connsiteX0" fmla="*/ 3354 w 57438"/>
                <a:gd name="connsiteY0" fmla="*/ 1528 h 37111"/>
                <a:gd name="connsiteX1" fmla="*/ 6215 w 57438"/>
                <a:gd name="connsiteY1" fmla="*/ 8 h 37111"/>
                <a:gd name="connsiteX2" fmla="*/ 57269 w 57438"/>
                <a:gd name="connsiteY2" fmla="*/ 28620 h 37111"/>
                <a:gd name="connsiteX3" fmla="*/ 54229 w 57438"/>
                <a:gd name="connsiteY3" fmla="*/ 35862 h 37111"/>
                <a:gd name="connsiteX4" fmla="*/ 4606 w 57438"/>
                <a:gd name="connsiteY4" fmla="*/ 20841 h 37111"/>
                <a:gd name="connsiteX5" fmla="*/ 3443 w 57438"/>
                <a:gd name="connsiteY5" fmla="*/ 1528 h 3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38" h="37111">
                  <a:moveTo>
                    <a:pt x="3354" y="1528"/>
                  </a:moveTo>
                  <a:cubicBezTo>
                    <a:pt x="4337" y="992"/>
                    <a:pt x="5232" y="97"/>
                    <a:pt x="6215" y="8"/>
                  </a:cubicBezTo>
                  <a:cubicBezTo>
                    <a:pt x="28747" y="-350"/>
                    <a:pt x="44662" y="11363"/>
                    <a:pt x="57269" y="28620"/>
                  </a:cubicBezTo>
                  <a:cubicBezTo>
                    <a:pt x="58074" y="29782"/>
                    <a:pt x="55839" y="35326"/>
                    <a:pt x="54229" y="35862"/>
                  </a:cubicBezTo>
                  <a:cubicBezTo>
                    <a:pt x="34648" y="41316"/>
                    <a:pt x="20610" y="27547"/>
                    <a:pt x="4606" y="20841"/>
                  </a:cubicBezTo>
                  <a:cubicBezTo>
                    <a:pt x="-1743" y="14761"/>
                    <a:pt x="-938" y="8234"/>
                    <a:pt x="3443" y="152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2" name="Freeform: Shape 121">
              <a:extLst>
                <a:ext uri="{FF2B5EF4-FFF2-40B4-BE49-F238E27FC236}">
                  <a16:creationId xmlns:a16="http://schemas.microsoft.com/office/drawing/2014/main" id="{68FBC565-B53F-D09D-5E92-4447653484B7}"/>
                </a:ext>
              </a:extLst>
            </p:cNvPr>
            <p:cNvSpPr/>
            <p:nvPr userDrawn="1"/>
          </p:nvSpPr>
          <p:spPr>
            <a:xfrm>
              <a:off x="6132666" y="1951156"/>
              <a:ext cx="39799" cy="31552"/>
            </a:xfrm>
            <a:custGeom>
              <a:avLst/>
              <a:gdLst>
                <a:gd name="connsiteX0" fmla="*/ 34871 w 40950"/>
                <a:gd name="connsiteY0" fmla="*/ 16268 h 32465"/>
                <a:gd name="connsiteX1" fmla="*/ 15379 w 40950"/>
                <a:gd name="connsiteY1" fmla="*/ 29680 h 32465"/>
                <a:gd name="connsiteX2" fmla="*/ 15379 w 40950"/>
                <a:gd name="connsiteY2" fmla="*/ 29680 h 32465"/>
                <a:gd name="connsiteX3" fmla="*/ 0 w 40950"/>
                <a:gd name="connsiteY3" fmla="*/ 23421 h 32465"/>
                <a:gd name="connsiteX4" fmla="*/ 9478 w 40950"/>
                <a:gd name="connsiteY4" fmla="*/ 11797 h 32465"/>
                <a:gd name="connsiteX5" fmla="*/ 40951 w 40950"/>
                <a:gd name="connsiteY5" fmla="*/ 5449 h 32465"/>
                <a:gd name="connsiteX6" fmla="*/ 34871 w 40950"/>
                <a:gd name="connsiteY6" fmla="*/ 16268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50" h="32465">
                  <a:moveTo>
                    <a:pt x="34871" y="16268"/>
                  </a:moveTo>
                  <a:cubicBezTo>
                    <a:pt x="28343" y="20738"/>
                    <a:pt x="21906" y="25209"/>
                    <a:pt x="15379" y="29680"/>
                  </a:cubicBezTo>
                  <a:lnTo>
                    <a:pt x="15379" y="29680"/>
                  </a:lnTo>
                  <a:cubicBezTo>
                    <a:pt x="7332" y="34776"/>
                    <a:pt x="2056" y="32988"/>
                    <a:pt x="0" y="23421"/>
                  </a:cubicBezTo>
                  <a:lnTo>
                    <a:pt x="9478" y="11797"/>
                  </a:lnTo>
                  <a:cubicBezTo>
                    <a:pt x="18776" y="3840"/>
                    <a:pt x="27628" y="-6532"/>
                    <a:pt x="40951" y="5449"/>
                  </a:cubicBezTo>
                  <a:cubicBezTo>
                    <a:pt x="38894" y="9025"/>
                    <a:pt x="36927" y="12691"/>
                    <a:pt x="34871" y="1626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3" name="Freeform: Shape 122">
              <a:extLst>
                <a:ext uri="{FF2B5EF4-FFF2-40B4-BE49-F238E27FC236}">
                  <a16:creationId xmlns:a16="http://schemas.microsoft.com/office/drawing/2014/main" id="{EA665A6C-3A99-2877-4667-33DB27FE8B03}"/>
                </a:ext>
              </a:extLst>
            </p:cNvPr>
            <p:cNvSpPr/>
            <p:nvPr userDrawn="1"/>
          </p:nvSpPr>
          <p:spPr>
            <a:xfrm>
              <a:off x="6313413" y="1845452"/>
              <a:ext cx="31890" cy="15462"/>
            </a:xfrm>
            <a:custGeom>
              <a:avLst/>
              <a:gdLst>
                <a:gd name="connsiteX0" fmla="*/ 32814 w 32813"/>
                <a:gd name="connsiteY0" fmla="*/ 6649 h 15909"/>
                <a:gd name="connsiteX1" fmla="*/ 0 w 32813"/>
                <a:gd name="connsiteY1" fmla="*/ 7453 h 15909"/>
                <a:gd name="connsiteX2" fmla="*/ 32814 w 32813"/>
                <a:gd name="connsiteY2" fmla="*/ 6649 h 15909"/>
              </a:gdLst>
              <a:ahLst/>
              <a:cxnLst>
                <a:cxn ang="0">
                  <a:pos x="connsiteX0" y="connsiteY0"/>
                </a:cxn>
                <a:cxn ang="0">
                  <a:pos x="connsiteX1" y="connsiteY1"/>
                </a:cxn>
                <a:cxn ang="0">
                  <a:pos x="connsiteX2" y="connsiteY2"/>
                </a:cxn>
              </a:cxnLst>
              <a:rect l="l" t="t" r="r" b="b"/>
              <a:pathLst>
                <a:path w="32813" h="15909">
                  <a:moveTo>
                    <a:pt x="32814" y="6649"/>
                  </a:moveTo>
                  <a:cubicBezTo>
                    <a:pt x="21995" y="12550"/>
                    <a:pt x="11355" y="23726"/>
                    <a:pt x="0" y="7453"/>
                  </a:cubicBezTo>
                  <a:cubicBezTo>
                    <a:pt x="10729" y="-1220"/>
                    <a:pt x="21637" y="-3365"/>
                    <a:pt x="32814" y="664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4" name="Freeform: Shape 123">
              <a:extLst>
                <a:ext uri="{FF2B5EF4-FFF2-40B4-BE49-F238E27FC236}">
                  <a16:creationId xmlns:a16="http://schemas.microsoft.com/office/drawing/2014/main" id="{53D617FE-1BD5-76EC-56CF-67BD0D277EF6}"/>
                </a:ext>
              </a:extLst>
            </p:cNvPr>
            <p:cNvSpPr/>
            <p:nvPr userDrawn="1"/>
          </p:nvSpPr>
          <p:spPr>
            <a:xfrm>
              <a:off x="9974183" y="5657894"/>
              <a:ext cx="105051" cy="118728"/>
            </a:xfrm>
            <a:custGeom>
              <a:avLst/>
              <a:gdLst>
                <a:gd name="connsiteX0" fmla="*/ 4882 w 108090"/>
                <a:gd name="connsiteY0" fmla="*/ 318 h 122163"/>
                <a:gd name="connsiteX1" fmla="*/ 89287 w 108090"/>
                <a:gd name="connsiteY1" fmla="*/ 3537 h 122163"/>
                <a:gd name="connsiteX2" fmla="*/ 107795 w 108090"/>
                <a:gd name="connsiteY2" fmla="*/ 13819 h 122163"/>
                <a:gd name="connsiteX3" fmla="*/ 78110 w 108090"/>
                <a:gd name="connsiteY3" fmla="*/ 92054 h 122163"/>
                <a:gd name="connsiteX4" fmla="*/ 63715 w 108090"/>
                <a:gd name="connsiteY4" fmla="*/ 117805 h 122163"/>
                <a:gd name="connsiteX5" fmla="*/ 3094 w 108090"/>
                <a:gd name="connsiteY5" fmla="*/ 84991 h 122163"/>
                <a:gd name="connsiteX6" fmla="*/ 8816 w 108090"/>
                <a:gd name="connsiteY6" fmla="*/ 58883 h 122163"/>
                <a:gd name="connsiteX7" fmla="*/ 3899 w 108090"/>
                <a:gd name="connsiteY7" fmla="*/ 32685 h 122163"/>
                <a:gd name="connsiteX8" fmla="*/ 4972 w 108090"/>
                <a:gd name="connsiteY8" fmla="*/ 229 h 12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90" h="122163">
                  <a:moveTo>
                    <a:pt x="4882" y="318"/>
                  </a:moveTo>
                  <a:cubicBezTo>
                    <a:pt x="32599" y="10869"/>
                    <a:pt x="60228" y="22045"/>
                    <a:pt x="89287" y="3537"/>
                  </a:cubicBezTo>
                  <a:cubicBezTo>
                    <a:pt x="100910" y="-3885"/>
                    <a:pt x="109851" y="765"/>
                    <a:pt x="107795" y="13819"/>
                  </a:cubicBezTo>
                  <a:cubicBezTo>
                    <a:pt x="103503" y="41626"/>
                    <a:pt x="111997" y="74440"/>
                    <a:pt x="78110" y="92054"/>
                  </a:cubicBezTo>
                  <a:cubicBezTo>
                    <a:pt x="70152" y="96167"/>
                    <a:pt x="76501" y="111546"/>
                    <a:pt x="63715" y="117805"/>
                  </a:cubicBezTo>
                  <a:cubicBezTo>
                    <a:pt x="41094" y="128981"/>
                    <a:pt x="20350" y="118878"/>
                    <a:pt x="3094" y="84991"/>
                  </a:cubicBezTo>
                  <a:cubicBezTo>
                    <a:pt x="-1734" y="74798"/>
                    <a:pt x="143" y="66125"/>
                    <a:pt x="8816" y="58883"/>
                  </a:cubicBezTo>
                  <a:cubicBezTo>
                    <a:pt x="18473" y="48064"/>
                    <a:pt x="-751" y="42610"/>
                    <a:pt x="3899" y="32685"/>
                  </a:cubicBezTo>
                  <a:cubicBezTo>
                    <a:pt x="-393" y="21688"/>
                    <a:pt x="-2539" y="10779"/>
                    <a:pt x="4972" y="22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5" name="Freeform: Shape 124">
              <a:extLst>
                <a:ext uri="{FF2B5EF4-FFF2-40B4-BE49-F238E27FC236}">
                  <a16:creationId xmlns:a16="http://schemas.microsoft.com/office/drawing/2014/main" id="{3FA3F163-C4E5-56A3-EFF4-AB9B90FEFD80}"/>
                </a:ext>
              </a:extLst>
            </p:cNvPr>
            <p:cNvSpPr/>
            <p:nvPr userDrawn="1"/>
          </p:nvSpPr>
          <p:spPr>
            <a:xfrm>
              <a:off x="4198500" y="2852319"/>
              <a:ext cx="73505" cy="33527"/>
            </a:xfrm>
            <a:custGeom>
              <a:avLst/>
              <a:gdLst>
                <a:gd name="connsiteX0" fmla="*/ 70814 w 75631"/>
                <a:gd name="connsiteY0" fmla="*/ 34293 h 34497"/>
                <a:gd name="connsiteX1" fmla="*/ 0 w 75631"/>
                <a:gd name="connsiteY1" fmla="*/ 4519 h 34497"/>
                <a:gd name="connsiteX2" fmla="*/ 65002 w 75631"/>
                <a:gd name="connsiteY2" fmla="*/ 15338 h 34497"/>
                <a:gd name="connsiteX3" fmla="*/ 70814 w 75631"/>
                <a:gd name="connsiteY3" fmla="*/ 34293 h 34497"/>
              </a:gdLst>
              <a:ahLst/>
              <a:cxnLst>
                <a:cxn ang="0">
                  <a:pos x="connsiteX0" y="connsiteY0"/>
                </a:cxn>
                <a:cxn ang="0">
                  <a:pos x="connsiteX1" y="connsiteY1"/>
                </a:cxn>
                <a:cxn ang="0">
                  <a:pos x="connsiteX2" y="connsiteY2"/>
                </a:cxn>
                <a:cxn ang="0">
                  <a:pos x="connsiteX3" y="connsiteY3"/>
                </a:cxn>
              </a:cxnLst>
              <a:rect l="l" t="t" r="r" b="b"/>
              <a:pathLst>
                <a:path w="75631" h="34497">
                  <a:moveTo>
                    <a:pt x="70814" y="34293"/>
                  </a:moveTo>
                  <a:cubicBezTo>
                    <a:pt x="43096" y="35903"/>
                    <a:pt x="19224" y="28213"/>
                    <a:pt x="0" y="4519"/>
                  </a:cubicBezTo>
                  <a:cubicBezTo>
                    <a:pt x="24856" y="-6926"/>
                    <a:pt x="44706" y="5860"/>
                    <a:pt x="65002" y="15338"/>
                  </a:cubicBezTo>
                  <a:cubicBezTo>
                    <a:pt x="71797" y="20166"/>
                    <a:pt x="81633" y="24100"/>
                    <a:pt x="70814" y="3429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6" name="Freeform: Shape 125">
              <a:extLst>
                <a:ext uri="{FF2B5EF4-FFF2-40B4-BE49-F238E27FC236}">
                  <a16:creationId xmlns:a16="http://schemas.microsoft.com/office/drawing/2014/main" id="{C34CC651-199D-3D6F-2BE0-7D92863664BC}"/>
                </a:ext>
              </a:extLst>
            </p:cNvPr>
            <p:cNvSpPr/>
            <p:nvPr userDrawn="1"/>
          </p:nvSpPr>
          <p:spPr>
            <a:xfrm>
              <a:off x="7190707" y="1264700"/>
              <a:ext cx="57039" cy="48113"/>
            </a:xfrm>
            <a:custGeom>
              <a:avLst/>
              <a:gdLst>
                <a:gd name="connsiteX0" fmla="*/ 53761 w 58690"/>
                <a:gd name="connsiteY0" fmla="*/ 39031 h 49504"/>
                <a:gd name="connsiteX1" fmla="*/ 41601 w 58690"/>
                <a:gd name="connsiteY1" fmla="*/ 46721 h 49504"/>
                <a:gd name="connsiteX2" fmla="*/ 10039 w 58690"/>
                <a:gd name="connsiteY2" fmla="*/ 48598 h 49504"/>
                <a:gd name="connsiteX3" fmla="*/ 1813 w 58690"/>
                <a:gd name="connsiteY3" fmla="*/ 32951 h 49504"/>
                <a:gd name="connsiteX4" fmla="*/ 20947 w 58690"/>
                <a:gd name="connsiteY4" fmla="*/ 16857 h 49504"/>
                <a:gd name="connsiteX5" fmla="*/ 53761 w 58690"/>
                <a:gd name="connsiteY5" fmla="*/ 7022 h 49504"/>
                <a:gd name="connsiteX6" fmla="*/ 53761 w 58690"/>
                <a:gd name="connsiteY6" fmla="*/ 39121 h 4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90" h="49504">
                  <a:moveTo>
                    <a:pt x="53761" y="39031"/>
                  </a:moveTo>
                  <a:cubicBezTo>
                    <a:pt x="49738" y="41624"/>
                    <a:pt x="45625" y="44128"/>
                    <a:pt x="41601" y="46721"/>
                  </a:cubicBezTo>
                  <a:cubicBezTo>
                    <a:pt x="31319" y="50923"/>
                    <a:pt x="20589" y="49313"/>
                    <a:pt x="10039" y="48598"/>
                  </a:cubicBezTo>
                  <a:cubicBezTo>
                    <a:pt x="25" y="47883"/>
                    <a:pt x="-2032" y="41624"/>
                    <a:pt x="1813" y="32951"/>
                  </a:cubicBezTo>
                  <a:cubicBezTo>
                    <a:pt x="8430" y="27676"/>
                    <a:pt x="19248" y="23384"/>
                    <a:pt x="20947" y="16857"/>
                  </a:cubicBezTo>
                  <a:cubicBezTo>
                    <a:pt x="26938" y="-7105"/>
                    <a:pt x="39634" y="-757"/>
                    <a:pt x="53761" y="7022"/>
                  </a:cubicBezTo>
                  <a:cubicBezTo>
                    <a:pt x="60288" y="17751"/>
                    <a:pt x="60378" y="28391"/>
                    <a:pt x="53761" y="3912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7" name="Freeform: Shape 126">
              <a:extLst>
                <a:ext uri="{FF2B5EF4-FFF2-40B4-BE49-F238E27FC236}">
                  <a16:creationId xmlns:a16="http://schemas.microsoft.com/office/drawing/2014/main" id="{9FA630E1-32F3-397B-887F-E140685AA0B8}"/>
                </a:ext>
              </a:extLst>
            </p:cNvPr>
            <p:cNvSpPr/>
            <p:nvPr userDrawn="1"/>
          </p:nvSpPr>
          <p:spPr>
            <a:xfrm>
              <a:off x="7120958" y="1292813"/>
              <a:ext cx="62898" cy="42618"/>
            </a:xfrm>
            <a:custGeom>
              <a:avLst/>
              <a:gdLst>
                <a:gd name="connsiteX0" fmla="*/ 62046 w 64718"/>
                <a:gd name="connsiteY0" fmla="*/ 23785 h 43851"/>
                <a:gd name="connsiteX1" fmla="*/ 23152 w 64718"/>
                <a:gd name="connsiteY1" fmla="*/ 40505 h 43851"/>
                <a:gd name="connsiteX2" fmla="*/ 84 w 64718"/>
                <a:gd name="connsiteY2" fmla="*/ 29150 h 43851"/>
                <a:gd name="connsiteX3" fmla="*/ 16625 w 64718"/>
                <a:gd name="connsiteY3" fmla="*/ 7959 h 43851"/>
                <a:gd name="connsiteX4" fmla="*/ 28517 w 64718"/>
                <a:gd name="connsiteY4" fmla="*/ 3042 h 43851"/>
                <a:gd name="connsiteX5" fmla="*/ 60616 w 64718"/>
                <a:gd name="connsiteY5" fmla="*/ 5992 h 43851"/>
                <a:gd name="connsiteX6" fmla="*/ 62941 w 64718"/>
                <a:gd name="connsiteY6" fmla="*/ 10195 h 43851"/>
                <a:gd name="connsiteX7" fmla="*/ 62046 w 64718"/>
                <a:gd name="connsiteY7" fmla="*/ 23785 h 4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18" h="43851">
                  <a:moveTo>
                    <a:pt x="62046" y="23785"/>
                  </a:moveTo>
                  <a:cubicBezTo>
                    <a:pt x="46489" y="23428"/>
                    <a:pt x="44074" y="53738"/>
                    <a:pt x="23152" y="40505"/>
                  </a:cubicBezTo>
                  <a:cubicBezTo>
                    <a:pt x="15731" y="35856"/>
                    <a:pt x="1425" y="43635"/>
                    <a:pt x="84" y="29150"/>
                  </a:cubicBezTo>
                  <a:cubicBezTo>
                    <a:pt x="-899" y="18242"/>
                    <a:pt x="6879" y="11804"/>
                    <a:pt x="16625" y="7959"/>
                  </a:cubicBezTo>
                  <a:cubicBezTo>
                    <a:pt x="20649" y="6350"/>
                    <a:pt x="24493" y="4651"/>
                    <a:pt x="28517" y="3042"/>
                  </a:cubicBezTo>
                  <a:cubicBezTo>
                    <a:pt x="39515" y="896"/>
                    <a:pt x="50780" y="-3843"/>
                    <a:pt x="60616" y="5992"/>
                  </a:cubicBezTo>
                  <a:cubicBezTo>
                    <a:pt x="60169" y="8049"/>
                    <a:pt x="60973" y="9479"/>
                    <a:pt x="62941" y="10195"/>
                  </a:cubicBezTo>
                  <a:cubicBezTo>
                    <a:pt x="65801" y="14934"/>
                    <a:pt x="64997" y="19494"/>
                    <a:pt x="62046" y="2378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8" name="Freeform: Shape 127">
              <a:extLst>
                <a:ext uri="{FF2B5EF4-FFF2-40B4-BE49-F238E27FC236}">
                  <a16:creationId xmlns:a16="http://schemas.microsoft.com/office/drawing/2014/main" id="{60AD0F0D-3288-6B18-1069-D0E22093863E}"/>
                </a:ext>
              </a:extLst>
            </p:cNvPr>
            <p:cNvSpPr/>
            <p:nvPr userDrawn="1"/>
          </p:nvSpPr>
          <p:spPr>
            <a:xfrm>
              <a:off x="7033454" y="1265003"/>
              <a:ext cx="52914" cy="24857"/>
            </a:xfrm>
            <a:custGeom>
              <a:avLst/>
              <a:gdLst>
                <a:gd name="connsiteX0" fmla="*/ 7146 w 54445"/>
                <a:gd name="connsiteY0" fmla="*/ 25487 h 25576"/>
                <a:gd name="connsiteX1" fmla="*/ 14389 w 54445"/>
                <a:gd name="connsiteY1" fmla="*/ 6085 h 25576"/>
                <a:gd name="connsiteX2" fmla="*/ 47828 w 54445"/>
                <a:gd name="connsiteY2" fmla="*/ 720 h 25576"/>
                <a:gd name="connsiteX3" fmla="*/ 53908 w 54445"/>
                <a:gd name="connsiteY3" fmla="*/ 6264 h 25576"/>
                <a:gd name="connsiteX4" fmla="*/ 7146 w 54445"/>
                <a:gd name="connsiteY4" fmla="*/ 25577 h 2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45" h="25576">
                  <a:moveTo>
                    <a:pt x="7146" y="25487"/>
                  </a:moveTo>
                  <a:cubicBezTo>
                    <a:pt x="-4925" y="13596"/>
                    <a:pt x="-1170" y="7337"/>
                    <a:pt x="14389" y="6085"/>
                  </a:cubicBezTo>
                  <a:cubicBezTo>
                    <a:pt x="25654" y="5101"/>
                    <a:pt x="37725" y="9036"/>
                    <a:pt x="47828" y="720"/>
                  </a:cubicBezTo>
                  <a:cubicBezTo>
                    <a:pt x="53193" y="-1068"/>
                    <a:pt x="55607" y="363"/>
                    <a:pt x="53908" y="6264"/>
                  </a:cubicBezTo>
                  <a:cubicBezTo>
                    <a:pt x="42642" y="23252"/>
                    <a:pt x="23151" y="20123"/>
                    <a:pt x="7146" y="25577"/>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29" name="Freeform: Shape 128">
              <a:extLst>
                <a:ext uri="{FF2B5EF4-FFF2-40B4-BE49-F238E27FC236}">
                  <a16:creationId xmlns:a16="http://schemas.microsoft.com/office/drawing/2014/main" id="{153F66F7-0251-DF35-C0D7-94B2D786914F}"/>
                </a:ext>
              </a:extLst>
            </p:cNvPr>
            <p:cNvSpPr/>
            <p:nvPr userDrawn="1"/>
          </p:nvSpPr>
          <p:spPr>
            <a:xfrm>
              <a:off x="6964682" y="1336642"/>
              <a:ext cx="43477" cy="18138"/>
            </a:xfrm>
            <a:custGeom>
              <a:avLst/>
              <a:gdLst>
                <a:gd name="connsiteX0" fmla="*/ 44735 w 44735"/>
                <a:gd name="connsiteY0" fmla="*/ 6316 h 18663"/>
                <a:gd name="connsiteX1" fmla="*/ 5573 w 44735"/>
                <a:gd name="connsiteY1" fmla="*/ 16331 h 18663"/>
                <a:gd name="connsiteX2" fmla="*/ 6199 w 44735"/>
                <a:gd name="connsiteY2" fmla="*/ 3724 h 18663"/>
                <a:gd name="connsiteX3" fmla="*/ 44735 w 44735"/>
                <a:gd name="connsiteY3" fmla="*/ 6316 h 18663"/>
              </a:gdLst>
              <a:ahLst/>
              <a:cxnLst>
                <a:cxn ang="0">
                  <a:pos x="connsiteX0" y="connsiteY0"/>
                </a:cxn>
                <a:cxn ang="0">
                  <a:pos x="connsiteX1" y="connsiteY1"/>
                </a:cxn>
                <a:cxn ang="0">
                  <a:pos x="connsiteX2" y="connsiteY2"/>
                </a:cxn>
                <a:cxn ang="0">
                  <a:pos x="connsiteX3" y="connsiteY3"/>
                </a:cxn>
              </a:cxnLst>
              <a:rect l="l" t="t" r="r" b="b"/>
              <a:pathLst>
                <a:path w="44735" h="18663">
                  <a:moveTo>
                    <a:pt x="44735" y="6316"/>
                  </a:moveTo>
                  <a:cubicBezTo>
                    <a:pt x="34811" y="21516"/>
                    <a:pt x="19521" y="19728"/>
                    <a:pt x="5573" y="16331"/>
                  </a:cubicBezTo>
                  <a:cubicBezTo>
                    <a:pt x="-3994" y="14006"/>
                    <a:pt x="477" y="7747"/>
                    <a:pt x="6199" y="3724"/>
                  </a:cubicBezTo>
                  <a:cubicBezTo>
                    <a:pt x="19342" y="594"/>
                    <a:pt x="32486" y="-3876"/>
                    <a:pt x="44735" y="6316"/>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0" name="Freeform: Shape 129">
              <a:extLst>
                <a:ext uri="{FF2B5EF4-FFF2-40B4-BE49-F238E27FC236}">
                  <a16:creationId xmlns:a16="http://schemas.microsoft.com/office/drawing/2014/main" id="{99823A9A-1F21-EFC2-3496-1ED3CB02C1FF}"/>
                </a:ext>
              </a:extLst>
            </p:cNvPr>
            <p:cNvSpPr/>
            <p:nvPr userDrawn="1"/>
          </p:nvSpPr>
          <p:spPr>
            <a:xfrm>
              <a:off x="7134015" y="1269030"/>
              <a:ext cx="23258" cy="20735"/>
            </a:xfrm>
            <a:custGeom>
              <a:avLst/>
              <a:gdLst>
                <a:gd name="connsiteX0" fmla="*/ 14545 w 23931"/>
                <a:gd name="connsiteY0" fmla="*/ 20539 h 21335"/>
                <a:gd name="connsiteX1" fmla="*/ 1043 w 23931"/>
                <a:gd name="connsiteY1" fmla="*/ 17767 h 21335"/>
                <a:gd name="connsiteX2" fmla="*/ 8822 w 23931"/>
                <a:gd name="connsiteY2" fmla="*/ 242 h 21335"/>
                <a:gd name="connsiteX3" fmla="*/ 20714 w 23931"/>
                <a:gd name="connsiteY3" fmla="*/ 14995 h 21335"/>
                <a:gd name="connsiteX4" fmla="*/ 20983 w 23931"/>
                <a:gd name="connsiteY4" fmla="*/ 14638 h 21335"/>
                <a:gd name="connsiteX5" fmla="*/ 14545 w 23931"/>
                <a:gd name="connsiteY5" fmla="*/ 20539 h 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31" h="21335">
                  <a:moveTo>
                    <a:pt x="14545" y="20539"/>
                  </a:moveTo>
                  <a:cubicBezTo>
                    <a:pt x="9717" y="20897"/>
                    <a:pt x="3279" y="23221"/>
                    <a:pt x="1043" y="17767"/>
                  </a:cubicBezTo>
                  <a:cubicBezTo>
                    <a:pt x="-2086" y="10257"/>
                    <a:pt x="2206" y="4355"/>
                    <a:pt x="8822" y="242"/>
                  </a:cubicBezTo>
                  <a:cubicBezTo>
                    <a:pt x="20088" y="-652"/>
                    <a:pt x="28940" y="242"/>
                    <a:pt x="20714" y="14995"/>
                  </a:cubicBezTo>
                  <a:lnTo>
                    <a:pt x="20983" y="14638"/>
                  </a:lnTo>
                  <a:cubicBezTo>
                    <a:pt x="20178" y="18035"/>
                    <a:pt x="18032" y="20002"/>
                    <a:pt x="14545" y="2053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1" name="Freeform: Shape 130">
              <a:extLst>
                <a:ext uri="{FF2B5EF4-FFF2-40B4-BE49-F238E27FC236}">
                  <a16:creationId xmlns:a16="http://schemas.microsoft.com/office/drawing/2014/main" id="{87F2CA53-BD85-BBD9-7FFC-F9F732FFC9F5}"/>
                </a:ext>
              </a:extLst>
            </p:cNvPr>
            <p:cNvSpPr/>
            <p:nvPr userDrawn="1"/>
          </p:nvSpPr>
          <p:spPr>
            <a:xfrm>
              <a:off x="7179000" y="1236149"/>
              <a:ext cx="22632" cy="18132"/>
            </a:xfrm>
            <a:custGeom>
              <a:avLst/>
              <a:gdLst>
                <a:gd name="connsiteX0" fmla="*/ 8137 w 23287"/>
                <a:gd name="connsiteY0" fmla="*/ 17891 h 18657"/>
                <a:gd name="connsiteX1" fmla="*/ 0 w 23287"/>
                <a:gd name="connsiteY1" fmla="*/ 9754 h 18657"/>
                <a:gd name="connsiteX2" fmla="*/ 21102 w 23287"/>
                <a:gd name="connsiteY2" fmla="*/ 3227 h 18657"/>
                <a:gd name="connsiteX3" fmla="*/ 21190 w 23287"/>
                <a:gd name="connsiteY3" fmla="*/ 3227 h 18657"/>
                <a:gd name="connsiteX4" fmla="*/ 8137 w 23287"/>
                <a:gd name="connsiteY4" fmla="*/ 17891 h 18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87" h="18657">
                  <a:moveTo>
                    <a:pt x="8137" y="17891"/>
                  </a:moveTo>
                  <a:cubicBezTo>
                    <a:pt x="5455" y="15208"/>
                    <a:pt x="2683" y="12437"/>
                    <a:pt x="0" y="9754"/>
                  </a:cubicBezTo>
                  <a:cubicBezTo>
                    <a:pt x="3308" y="-4462"/>
                    <a:pt x="12428" y="187"/>
                    <a:pt x="21102" y="3227"/>
                  </a:cubicBezTo>
                  <a:lnTo>
                    <a:pt x="21190" y="3227"/>
                  </a:lnTo>
                  <a:cubicBezTo>
                    <a:pt x="26823" y="17086"/>
                    <a:pt x="20654" y="20394"/>
                    <a:pt x="8137" y="1789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2" name="Freeform: Shape 131">
              <a:extLst>
                <a:ext uri="{FF2B5EF4-FFF2-40B4-BE49-F238E27FC236}">
                  <a16:creationId xmlns:a16="http://schemas.microsoft.com/office/drawing/2014/main" id="{7B5D384D-4085-3FB3-383D-5000497C0547}"/>
                </a:ext>
              </a:extLst>
            </p:cNvPr>
            <p:cNvSpPr/>
            <p:nvPr userDrawn="1"/>
          </p:nvSpPr>
          <p:spPr>
            <a:xfrm>
              <a:off x="7401908" y="1644580"/>
              <a:ext cx="42817" cy="33452"/>
            </a:xfrm>
            <a:custGeom>
              <a:avLst/>
              <a:gdLst>
                <a:gd name="connsiteX0" fmla="*/ 26181 w 44056"/>
                <a:gd name="connsiteY0" fmla="*/ 34420 h 34419"/>
                <a:gd name="connsiteX1" fmla="*/ 1057 w 44056"/>
                <a:gd name="connsiteY1" fmla="*/ 31201 h 34419"/>
                <a:gd name="connsiteX2" fmla="*/ 17151 w 44056"/>
                <a:gd name="connsiteY2" fmla="*/ 622 h 34419"/>
                <a:gd name="connsiteX3" fmla="*/ 41828 w 44056"/>
                <a:gd name="connsiteY3" fmla="*/ 23422 h 34419"/>
                <a:gd name="connsiteX4" fmla="*/ 26092 w 44056"/>
                <a:gd name="connsiteY4" fmla="*/ 34420 h 3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56" h="34419">
                  <a:moveTo>
                    <a:pt x="26181" y="34420"/>
                  </a:moveTo>
                  <a:cubicBezTo>
                    <a:pt x="17777" y="33347"/>
                    <a:pt x="9462" y="32274"/>
                    <a:pt x="1057" y="31201"/>
                  </a:cubicBezTo>
                  <a:cubicBezTo>
                    <a:pt x="-2877" y="16090"/>
                    <a:pt x="4544" y="4378"/>
                    <a:pt x="17151" y="622"/>
                  </a:cubicBezTo>
                  <a:cubicBezTo>
                    <a:pt x="32083" y="-3759"/>
                    <a:pt x="32887" y="16180"/>
                    <a:pt x="41828" y="23422"/>
                  </a:cubicBezTo>
                  <a:cubicBezTo>
                    <a:pt x="50859" y="30754"/>
                    <a:pt x="29758" y="27356"/>
                    <a:pt x="26092" y="3442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3" name="Freeform: Shape 132">
              <a:extLst>
                <a:ext uri="{FF2B5EF4-FFF2-40B4-BE49-F238E27FC236}">
                  <a16:creationId xmlns:a16="http://schemas.microsoft.com/office/drawing/2014/main" id="{EDB74281-59B9-E19A-FDB0-880CF16D4A27}"/>
                </a:ext>
              </a:extLst>
            </p:cNvPr>
            <p:cNvSpPr/>
            <p:nvPr userDrawn="1"/>
          </p:nvSpPr>
          <p:spPr>
            <a:xfrm>
              <a:off x="5534289" y="2600536"/>
              <a:ext cx="123049" cy="157284"/>
            </a:xfrm>
            <a:custGeom>
              <a:avLst/>
              <a:gdLst>
                <a:gd name="connsiteX0" fmla="*/ 105953 w 126609"/>
                <a:gd name="connsiteY0" fmla="*/ 89 h 161834"/>
                <a:gd name="connsiteX1" fmla="*/ 122583 w 126609"/>
                <a:gd name="connsiteY1" fmla="*/ 6438 h 161834"/>
                <a:gd name="connsiteX2" fmla="*/ 123925 w 126609"/>
                <a:gd name="connsiteY2" fmla="*/ 19045 h 161834"/>
                <a:gd name="connsiteX3" fmla="*/ 121957 w 126609"/>
                <a:gd name="connsiteY3" fmla="*/ 74390 h 161834"/>
                <a:gd name="connsiteX4" fmla="*/ 84852 w 126609"/>
                <a:gd name="connsiteY4" fmla="*/ 144310 h 161834"/>
                <a:gd name="connsiteX5" fmla="*/ 0 w 126609"/>
                <a:gd name="connsiteY5" fmla="*/ 161835 h 161834"/>
                <a:gd name="connsiteX6" fmla="*/ 12875 w 126609"/>
                <a:gd name="connsiteY6" fmla="*/ 117666 h 161834"/>
                <a:gd name="connsiteX7" fmla="*/ 23784 w 126609"/>
                <a:gd name="connsiteY7" fmla="*/ 97369 h 161834"/>
                <a:gd name="connsiteX8" fmla="*/ 26734 w 126609"/>
                <a:gd name="connsiteY8" fmla="*/ 93346 h 161834"/>
                <a:gd name="connsiteX9" fmla="*/ 19313 w 126609"/>
                <a:gd name="connsiteY9" fmla="*/ 78414 h 161834"/>
                <a:gd name="connsiteX10" fmla="*/ 17435 w 126609"/>
                <a:gd name="connsiteY10" fmla="*/ 76805 h 161834"/>
                <a:gd name="connsiteX11" fmla="*/ 14932 w 126609"/>
                <a:gd name="connsiteY11" fmla="*/ 77073 h 161834"/>
                <a:gd name="connsiteX12" fmla="*/ 13769 w 126609"/>
                <a:gd name="connsiteY12" fmla="*/ 49176 h 161834"/>
                <a:gd name="connsiteX13" fmla="*/ 13591 w 126609"/>
                <a:gd name="connsiteY13" fmla="*/ 48014 h 161834"/>
                <a:gd name="connsiteX14" fmla="*/ 45332 w 126609"/>
                <a:gd name="connsiteY14" fmla="*/ 44348 h 161834"/>
                <a:gd name="connsiteX15" fmla="*/ 71529 w 126609"/>
                <a:gd name="connsiteY15" fmla="*/ 6169 h 161834"/>
                <a:gd name="connsiteX16" fmla="*/ 106042 w 126609"/>
                <a:gd name="connsiteY16" fmla="*/ 0 h 16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609" h="161834">
                  <a:moveTo>
                    <a:pt x="105953" y="89"/>
                  </a:moveTo>
                  <a:cubicBezTo>
                    <a:pt x="110244" y="5454"/>
                    <a:pt x="116146" y="6617"/>
                    <a:pt x="122583" y="6438"/>
                  </a:cubicBezTo>
                  <a:cubicBezTo>
                    <a:pt x="128127" y="10104"/>
                    <a:pt x="127322" y="14395"/>
                    <a:pt x="123925" y="19045"/>
                  </a:cubicBezTo>
                  <a:cubicBezTo>
                    <a:pt x="129737" y="37642"/>
                    <a:pt x="120258" y="55614"/>
                    <a:pt x="121957" y="74390"/>
                  </a:cubicBezTo>
                  <a:cubicBezTo>
                    <a:pt x="124818" y="104880"/>
                    <a:pt x="127054" y="128753"/>
                    <a:pt x="84852" y="144310"/>
                  </a:cubicBezTo>
                  <a:cubicBezTo>
                    <a:pt x="55793" y="155040"/>
                    <a:pt x="28433" y="157096"/>
                    <a:pt x="0" y="161835"/>
                  </a:cubicBezTo>
                  <a:cubicBezTo>
                    <a:pt x="715" y="146099"/>
                    <a:pt x="-2414" y="129200"/>
                    <a:pt x="12875" y="117666"/>
                  </a:cubicBezTo>
                  <a:cubicBezTo>
                    <a:pt x="23784" y="114805"/>
                    <a:pt x="15290" y="101572"/>
                    <a:pt x="23784" y="97369"/>
                  </a:cubicBezTo>
                  <a:cubicBezTo>
                    <a:pt x="26019" y="96922"/>
                    <a:pt x="27002" y="95581"/>
                    <a:pt x="26734" y="93346"/>
                  </a:cubicBezTo>
                  <a:cubicBezTo>
                    <a:pt x="31741" y="84673"/>
                    <a:pt x="25125" y="81722"/>
                    <a:pt x="19313" y="78414"/>
                  </a:cubicBezTo>
                  <a:lnTo>
                    <a:pt x="17435" y="76805"/>
                  </a:lnTo>
                  <a:lnTo>
                    <a:pt x="14932" y="77073"/>
                  </a:lnTo>
                  <a:cubicBezTo>
                    <a:pt x="1431" y="68310"/>
                    <a:pt x="20386" y="58207"/>
                    <a:pt x="13769" y="49176"/>
                  </a:cubicBezTo>
                  <a:lnTo>
                    <a:pt x="13591" y="48014"/>
                  </a:lnTo>
                  <a:cubicBezTo>
                    <a:pt x="22979" y="36391"/>
                    <a:pt x="34424" y="42828"/>
                    <a:pt x="45332" y="44348"/>
                  </a:cubicBezTo>
                  <a:cubicBezTo>
                    <a:pt x="59369" y="35228"/>
                    <a:pt x="40861" y="3755"/>
                    <a:pt x="71529" y="6169"/>
                  </a:cubicBezTo>
                  <a:cubicBezTo>
                    <a:pt x="82080" y="-1073"/>
                    <a:pt x="94955" y="4381"/>
                    <a:pt x="106042"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4" name="Freeform: Shape 133">
              <a:extLst>
                <a:ext uri="{FF2B5EF4-FFF2-40B4-BE49-F238E27FC236}">
                  <a16:creationId xmlns:a16="http://schemas.microsoft.com/office/drawing/2014/main" id="{15075BF4-F8A3-4195-313A-14BCC190D54F}"/>
                </a:ext>
              </a:extLst>
            </p:cNvPr>
            <p:cNvSpPr/>
            <p:nvPr userDrawn="1"/>
          </p:nvSpPr>
          <p:spPr>
            <a:xfrm>
              <a:off x="6279175" y="1492338"/>
              <a:ext cx="70473" cy="37609"/>
            </a:xfrm>
            <a:custGeom>
              <a:avLst/>
              <a:gdLst>
                <a:gd name="connsiteX0" fmla="*/ 0 w 72512"/>
                <a:gd name="connsiteY0" fmla="*/ 37546 h 38697"/>
                <a:gd name="connsiteX1" fmla="*/ 72513 w 72512"/>
                <a:gd name="connsiteY1" fmla="*/ 22614 h 38697"/>
                <a:gd name="connsiteX2" fmla="*/ 0 w 72512"/>
                <a:gd name="connsiteY2" fmla="*/ 37546 h 38697"/>
              </a:gdLst>
              <a:ahLst/>
              <a:cxnLst>
                <a:cxn ang="0">
                  <a:pos x="connsiteX0" y="connsiteY0"/>
                </a:cxn>
                <a:cxn ang="0">
                  <a:pos x="connsiteX1" y="connsiteY1"/>
                </a:cxn>
                <a:cxn ang="0">
                  <a:pos x="connsiteX2" y="connsiteY2"/>
                </a:cxn>
              </a:cxnLst>
              <a:rect l="l" t="t" r="r" b="b"/>
              <a:pathLst>
                <a:path w="72512" h="38697">
                  <a:moveTo>
                    <a:pt x="0" y="37546"/>
                  </a:moveTo>
                  <a:cubicBezTo>
                    <a:pt x="19224" y="-7696"/>
                    <a:pt x="36480" y="-11273"/>
                    <a:pt x="72513" y="22614"/>
                  </a:cubicBezTo>
                  <a:cubicBezTo>
                    <a:pt x="45868" y="36205"/>
                    <a:pt x="21700" y="41182"/>
                    <a:pt x="0" y="37546"/>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5" name="Freeform: Shape 134">
              <a:extLst>
                <a:ext uri="{FF2B5EF4-FFF2-40B4-BE49-F238E27FC236}">
                  <a16:creationId xmlns:a16="http://schemas.microsoft.com/office/drawing/2014/main" id="{BA798B96-88B2-737C-60DB-0935204CF89B}"/>
                </a:ext>
              </a:extLst>
            </p:cNvPr>
            <p:cNvSpPr/>
            <p:nvPr userDrawn="1"/>
          </p:nvSpPr>
          <p:spPr>
            <a:xfrm>
              <a:off x="9059864" y="1397355"/>
              <a:ext cx="268199" cy="109975"/>
            </a:xfrm>
            <a:custGeom>
              <a:avLst/>
              <a:gdLst>
                <a:gd name="connsiteX0" fmla="*/ 2628 w 275958"/>
                <a:gd name="connsiteY0" fmla="*/ 54270 h 113157"/>
                <a:gd name="connsiteX1" fmla="*/ 44830 w 275958"/>
                <a:gd name="connsiteY1" fmla="*/ 8044 h 113157"/>
                <a:gd name="connsiteX2" fmla="*/ 83456 w 275958"/>
                <a:gd name="connsiteY2" fmla="*/ 8223 h 113157"/>
                <a:gd name="connsiteX3" fmla="*/ 125121 w 275958"/>
                <a:gd name="connsiteY3" fmla="*/ 21277 h 113157"/>
                <a:gd name="connsiteX4" fmla="*/ 133169 w 275958"/>
                <a:gd name="connsiteY4" fmla="*/ 15465 h 113157"/>
                <a:gd name="connsiteX5" fmla="*/ 133169 w 275958"/>
                <a:gd name="connsiteY5" fmla="*/ 2590 h 113157"/>
                <a:gd name="connsiteX6" fmla="*/ 170364 w 275958"/>
                <a:gd name="connsiteY6" fmla="*/ 5809 h 113157"/>
                <a:gd name="connsiteX7" fmla="*/ 251907 w 275958"/>
                <a:gd name="connsiteY7" fmla="*/ 20562 h 113157"/>
                <a:gd name="connsiteX8" fmla="*/ 275959 w 275958"/>
                <a:gd name="connsiteY8" fmla="*/ 39159 h 113157"/>
                <a:gd name="connsiteX9" fmla="*/ 199244 w 275958"/>
                <a:gd name="connsiteY9" fmla="*/ 48100 h 113157"/>
                <a:gd name="connsiteX10" fmla="*/ 188515 w 275958"/>
                <a:gd name="connsiteY10" fmla="*/ 36030 h 113157"/>
                <a:gd name="connsiteX11" fmla="*/ 177964 w 275958"/>
                <a:gd name="connsiteY11" fmla="*/ 47117 h 113157"/>
                <a:gd name="connsiteX12" fmla="*/ 183061 w 275958"/>
                <a:gd name="connsiteY12" fmla="*/ 67592 h 113157"/>
                <a:gd name="connsiteX13" fmla="*/ 214891 w 275958"/>
                <a:gd name="connsiteY13" fmla="*/ 89409 h 113157"/>
                <a:gd name="connsiteX14" fmla="*/ 110458 w 275958"/>
                <a:gd name="connsiteY14" fmla="*/ 83597 h 113157"/>
                <a:gd name="connsiteX15" fmla="*/ 107955 w 275958"/>
                <a:gd name="connsiteY15" fmla="*/ 108274 h 113157"/>
                <a:gd name="connsiteX16" fmla="*/ 76929 w 275958"/>
                <a:gd name="connsiteY16" fmla="*/ 108543 h 113157"/>
                <a:gd name="connsiteX17" fmla="*/ 2628 w 275958"/>
                <a:gd name="connsiteY17" fmla="*/ 59813 h 113157"/>
                <a:gd name="connsiteX18" fmla="*/ 303 w 275958"/>
                <a:gd name="connsiteY18" fmla="*/ 56058 h 113157"/>
                <a:gd name="connsiteX19" fmla="*/ 2717 w 275958"/>
                <a:gd name="connsiteY19" fmla="*/ 54270 h 113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5958" h="113157">
                  <a:moveTo>
                    <a:pt x="2628" y="54270"/>
                  </a:moveTo>
                  <a:cubicBezTo>
                    <a:pt x="19526" y="41484"/>
                    <a:pt x="22209" y="15733"/>
                    <a:pt x="44830" y="8044"/>
                  </a:cubicBezTo>
                  <a:cubicBezTo>
                    <a:pt x="57705" y="11978"/>
                    <a:pt x="70581" y="12425"/>
                    <a:pt x="83456" y="8223"/>
                  </a:cubicBezTo>
                  <a:cubicBezTo>
                    <a:pt x="96421" y="15555"/>
                    <a:pt x="109027" y="24138"/>
                    <a:pt x="125121" y="21277"/>
                  </a:cubicBezTo>
                  <a:cubicBezTo>
                    <a:pt x="131291" y="24228"/>
                    <a:pt x="137192" y="26821"/>
                    <a:pt x="133169" y="15465"/>
                  </a:cubicBezTo>
                  <a:cubicBezTo>
                    <a:pt x="127267" y="10995"/>
                    <a:pt x="123334" y="4825"/>
                    <a:pt x="133169" y="2590"/>
                  </a:cubicBezTo>
                  <a:cubicBezTo>
                    <a:pt x="145508" y="-271"/>
                    <a:pt x="160082" y="-2506"/>
                    <a:pt x="170364" y="5809"/>
                  </a:cubicBezTo>
                  <a:cubicBezTo>
                    <a:pt x="195310" y="25837"/>
                    <a:pt x="226782" y="5272"/>
                    <a:pt x="251907" y="20562"/>
                  </a:cubicBezTo>
                  <a:cubicBezTo>
                    <a:pt x="254142" y="35672"/>
                    <a:pt x="272919" y="24496"/>
                    <a:pt x="275959" y="39159"/>
                  </a:cubicBezTo>
                  <a:cubicBezTo>
                    <a:pt x="257898" y="78500"/>
                    <a:pt x="227051" y="83060"/>
                    <a:pt x="199244" y="48100"/>
                  </a:cubicBezTo>
                  <a:cubicBezTo>
                    <a:pt x="195846" y="43809"/>
                    <a:pt x="198708" y="32811"/>
                    <a:pt x="188515" y="36030"/>
                  </a:cubicBezTo>
                  <a:cubicBezTo>
                    <a:pt x="184133" y="37460"/>
                    <a:pt x="179573" y="42646"/>
                    <a:pt x="177964" y="47117"/>
                  </a:cubicBezTo>
                  <a:cubicBezTo>
                    <a:pt x="175460" y="54270"/>
                    <a:pt x="175818" y="61870"/>
                    <a:pt x="183061" y="67592"/>
                  </a:cubicBezTo>
                  <a:cubicBezTo>
                    <a:pt x="191107" y="73851"/>
                    <a:pt x="204519" y="70811"/>
                    <a:pt x="214891" y="89409"/>
                  </a:cubicBezTo>
                  <a:cubicBezTo>
                    <a:pt x="176265" y="79216"/>
                    <a:pt x="143630" y="101211"/>
                    <a:pt x="110458" y="83597"/>
                  </a:cubicBezTo>
                  <a:cubicBezTo>
                    <a:pt x="103574" y="91465"/>
                    <a:pt x="127715" y="102642"/>
                    <a:pt x="107955" y="108274"/>
                  </a:cubicBezTo>
                  <a:cubicBezTo>
                    <a:pt x="98030" y="111046"/>
                    <a:pt x="91324" y="117573"/>
                    <a:pt x="76929" y="108543"/>
                  </a:cubicBezTo>
                  <a:cubicBezTo>
                    <a:pt x="51893" y="92717"/>
                    <a:pt x="31329" y="69827"/>
                    <a:pt x="2628" y="59813"/>
                  </a:cubicBezTo>
                  <a:cubicBezTo>
                    <a:pt x="303" y="58562"/>
                    <a:pt x="-502" y="57310"/>
                    <a:pt x="303" y="56058"/>
                  </a:cubicBezTo>
                  <a:cubicBezTo>
                    <a:pt x="1108" y="54896"/>
                    <a:pt x="1913" y="54270"/>
                    <a:pt x="2717" y="5427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6" name="Freeform: Shape 135">
              <a:extLst>
                <a:ext uri="{FF2B5EF4-FFF2-40B4-BE49-F238E27FC236}">
                  <a16:creationId xmlns:a16="http://schemas.microsoft.com/office/drawing/2014/main" id="{EA7E49B2-FAD6-E26A-37EF-2ACB161AD802}"/>
                </a:ext>
              </a:extLst>
            </p:cNvPr>
            <p:cNvSpPr/>
            <p:nvPr userDrawn="1"/>
          </p:nvSpPr>
          <p:spPr>
            <a:xfrm>
              <a:off x="9359036" y="1434315"/>
              <a:ext cx="149253" cy="51939"/>
            </a:xfrm>
            <a:custGeom>
              <a:avLst/>
              <a:gdLst>
                <a:gd name="connsiteX0" fmla="*/ 15253 w 153572"/>
                <a:gd name="connsiteY0" fmla="*/ 2024 h 53442"/>
                <a:gd name="connsiteX1" fmla="*/ 46904 w 153572"/>
                <a:gd name="connsiteY1" fmla="*/ 2561 h 53442"/>
                <a:gd name="connsiteX2" fmla="*/ 73639 w 153572"/>
                <a:gd name="connsiteY2" fmla="*/ 9982 h 53442"/>
                <a:gd name="connsiteX3" fmla="*/ 136227 w 153572"/>
                <a:gd name="connsiteY3" fmla="*/ 21963 h 53442"/>
                <a:gd name="connsiteX4" fmla="*/ 153572 w 153572"/>
                <a:gd name="connsiteY4" fmla="*/ 34928 h 53442"/>
                <a:gd name="connsiteX5" fmla="*/ 30810 w 153572"/>
                <a:gd name="connsiteY5" fmla="*/ 42528 h 53442"/>
                <a:gd name="connsiteX6" fmla="*/ 1483 w 153572"/>
                <a:gd name="connsiteY6" fmla="*/ 15168 h 53442"/>
                <a:gd name="connsiteX7" fmla="*/ 15253 w 153572"/>
                <a:gd name="connsiteY7" fmla="*/ 2024 h 5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3572" h="53442">
                  <a:moveTo>
                    <a:pt x="15253" y="2024"/>
                  </a:moveTo>
                  <a:cubicBezTo>
                    <a:pt x="25267" y="31441"/>
                    <a:pt x="36354" y="3455"/>
                    <a:pt x="46904" y="2561"/>
                  </a:cubicBezTo>
                  <a:cubicBezTo>
                    <a:pt x="54594" y="9535"/>
                    <a:pt x="66933" y="-479"/>
                    <a:pt x="73639" y="9982"/>
                  </a:cubicBezTo>
                  <a:cubicBezTo>
                    <a:pt x="92057" y="25987"/>
                    <a:pt x="117450" y="4528"/>
                    <a:pt x="136227" y="21963"/>
                  </a:cubicBezTo>
                  <a:cubicBezTo>
                    <a:pt x="141234" y="26613"/>
                    <a:pt x="150264" y="27060"/>
                    <a:pt x="153572" y="34928"/>
                  </a:cubicBezTo>
                  <a:cubicBezTo>
                    <a:pt x="113426" y="49502"/>
                    <a:pt x="73460" y="64076"/>
                    <a:pt x="30810" y="42528"/>
                  </a:cubicBezTo>
                  <a:cubicBezTo>
                    <a:pt x="18024" y="36090"/>
                    <a:pt x="4881" y="31173"/>
                    <a:pt x="1483" y="15168"/>
                  </a:cubicBezTo>
                  <a:cubicBezTo>
                    <a:pt x="-2540" y="1756"/>
                    <a:pt x="1483" y="-3161"/>
                    <a:pt x="15253" y="202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7" name="Freeform: Shape 136">
              <a:extLst>
                <a:ext uri="{FF2B5EF4-FFF2-40B4-BE49-F238E27FC236}">
                  <a16:creationId xmlns:a16="http://schemas.microsoft.com/office/drawing/2014/main" id="{B189F8BB-151D-3D80-021F-D970F871487E}"/>
                </a:ext>
              </a:extLst>
            </p:cNvPr>
            <p:cNvSpPr/>
            <p:nvPr userDrawn="1"/>
          </p:nvSpPr>
          <p:spPr>
            <a:xfrm>
              <a:off x="9194764" y="1544978"/>
              <a:ext cx="103669" cy="42751"/>
            </a:xfrm>
            <a:custGeom>
              <a:avLst/>
              <a:gdLst>
                <a:gd name="connsiteX0" fmla="*/ 106668 w 106667"/>
                <a:gd name="connsiteY0" fmla="*/ 31936 h 43988"/>
                <a:gd name="connsiteX1" fmla="*/ 0 w 106667"/>
                <a:gd name="connsiteY1" fmla="*/ 33366 h 43988"/>
                <a:gd name="connsiteX2" fmla="*/ 106131 w 106667"/>
                <a:gd name="connsiteY2" fmla="*/ 31220 h 43988"/>
                <a:gd name="connsiteX3" fmla="*/ 106668 w 106667"/>
                <a:gd name="connsiteY3" fmla="*/ 31936 h 43988"/>
              </a:gdLst>
              <a:ahLst/>
              <a:cxnLst>
                <a:cxn ang="0">
                  <a:pos x="connsiteX0" y="connsiteY0"/>
                </a:cxn>
                <a:cxn ang="0">
                  <a:pos x="connsiteX1" y="connsiteY1"/>
                </a:cxn>
                <a:cxn ang="0">
                  <a:pos x="connsiteX2" y="connsiteY2"/>
                </a:cxn>
                <a:cxn ang="0">
                  <a:pos x="connsiteX3" y="connsiteY3"/>
                </a:cxn>
              </a:cxnLst>
              <a:rect l="l" t="t" r="r" b="b"/>
              <a:pathLst>
                <a:path w="106667" h="43988">
                  <a:moveTo>
                    <a:pt x="106668" y="31936"/>
                  </a:moveTo>
                  <a:cubicBezTo>
                    <a:pt x="71708" y="57954"/>
                    <a:pt x="37284" y="33813"/>
                    <a:pt x="0" y="33366"/>
                  </a:cubicBezTo>
                  <a:cubicBezTo>
                    <a:pt x="46762" y="-10803"/>
                    <a:pt x="75910" y="-10714"/>
                    <a:pt x="106131" y="31220"/>
                  </a:cubicBezTo>
                  <a:lnTo>
                    <a:pt x="106668" y="31936"/>
                  </a:ln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8" name="Freeform: Shape 137">
              <a:extLst>
                <a:ext uri="{FF2B5EF4-FFF2-40B4-BE49-F238E27FC236}">
                  <a16:creationId xmlns:a16="http://schemas.microsoft.com/office/drawing/2014/main" id="{27C8AF37-8357-E1EF-C111-6142C005EB14}"/>
                </a:ext>
              </a:extLst>
            </p:cNvPr>
            <p:cNvSpPr/>
            <p:nvPr userDrawn="1"/>
          </p:nvSpPr>
          <p:spPr>
            <a:xfrm>
              <a:off x="9184410" y="1523257"/>
              <a:ext cx="30684" cy="25377"/>
            </a:xfrm>
            <a:custGeom>
              <a:avLst/>
              <a:gdLst>
                <a:gd name="connsiteX0" fmla="*/ 31397 w 31571"/>
                <a:gd name="connsiteY0" fmla="*/ 11813 h 26111"/>
                <a:gd name="connsiteX1" fmla="*/ 10921 w 31571"/>
                <a:gd name="connsiteY1" fmla="*/ 25940 h 26111"/>
                <a:gd name="connsiteX2" fmla="*/ 639 w 31571"/>
                <a:gd name="connsiteY2" fmla="*/ 13333 h 26111"/>
                <a:gd name="connsiteX3" fmla="*/ 23529 w 31571"/>
                <a:gd name="connsiteY3" fmla="*/ 11 h 26111"/>
                <a:gd name="connsiteX4" fmla="*/ 31397 w 31571"/>
                <a:gd name="connsiteY4" fmla="*/ 11813 h 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71" h="26111">
                  <a:moveTo>
                    <a:pt x="31397" y="11813"/>
                  </a:moveTo>
                  <a:cubicBezTo>
                    <a:pt x="27552" y="19592"/>
                    <a:pt x="21919" y="27371"/>
                    <a:pt x="10921" y="25940"/>
                  </a:cubicBezTo>
                  <a:cubicBezTo>
                    <a:pt x="5110" y="25135"/>
                    <a:pt x="-2222" y="21648"/>
                    <a:pt x="639" y="13333"/>
                  </a:cubicBezTo>
                  <a:cubicBezTo>
                    <a:pt x="4216" y="2961"/>
                    <a:pt x="13693" y="279"/>
                    <a:pt x="23529" y="11"/>
                  </a:cubicBezTo>
                  <a:cubicBezTo>
                    <a:pt x="30324" y="-257"/>
                    <a:pt x="32201" y="4481"/>
                    <a:pt x="31397" y="1181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39" name="Freeform: Shape 138">
              <a:extLst>
                <a:ext uri="{FF2B5EF4-FFF2-40B4-BE49-F238E27FC236}">
                  <a16:creationId xmlns:a16="http://schemas.microsoft.com/office/drawing/2014/main" id="{5FABDC48-AD5C-D5E0-C5E0-F683DE1A9AE4}"/>
                </a:ext>
              </a:extLst>
            </p:cNvPr>
            <p:cNvSpPr/>
            <p:nvPr userDrawn="1"/>
          </p:nvSpPr>
          <p:spPr>
            <a:xfrm>
              <a:off x="9039900" y="1435830"/>
              <a:ext cx="22604" cy="24070"/>
            </a:xfrm>
            <a:custGeom>
              <a:avLst/>
              <a:gdLst>
                <a:gd name="connsiteX0" fmla="*/ 23170 w 23258"/>
                <a:gd name="connsiteY0" fmla="*/ 14682 h 24765"/>
                <a:gd name="connsiteX1" fmla="*/ 23170 w 23258"/>
                <a:gd name="connsiteY1" fmla="*/ 20226 h 24765"/>
                <a:gd name="connsiteX2" fmla="*/ 16553 w 23258"/>
                <a:gd name="connsiteY2" fmla="*/ 21567 h 24765"/>
                <a:gd name="connsiteX3" fmla="*/ 2605 w 23258"/>
                <a:gd name="connsiteY3" fmla="*/ 20226 h 24765"/>
                <a:gd name="connsiteX4" fmla="*/ 4572 w 23258"/>
                <a:gd name="connsiteY4" fmla="*/ 1002 h 24765"/>
                <a:gd name="connsiteX5" fmla="*/ 16553 w 23258"/>
                <a:gd name="connsiteY5" fmla="*/ 7350 h 24765"/>
                <a:gd name="connsiteX6" fmla="*/ 23259 w 23258"/>
                <a:gd name="connsiteY6" fmla="*/ 14772 h 2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58" h="24765">
                  <a:moveTo>
                    <a:pt x="23170" y="14682"/>
                  </a:moveTo>
                  <a:cubicBezTo>
                    <a:pt x="23170" y="16560"/>
                    <a:pt x="23170" y="18348"/>
                    <a:pt x="23170" y="20226"/>
                  </a:cubicBezTo>
                  <a:cubicBezTo>
                    <a:pt x="20935" y="20673"/>
                    <a:pt x="18788" y="21120"/>
                    <a:pt x="16553" y="21567"/>
                  </a:cubicBezTo>
                  <a:cubicBezTo>
                    <a:pt x="12172" y="18169"/>
                    <a:pt x="6181" y="31313"/>
                    <a:pt x="2605" y="20226"/>
                  </a:cubicBezTo>
                  <a:cubicBezTo>
                    <a:pt x="-78" y="13430"/>
                    <a:pt x="-2313" y="5652"/>
                    <a:pt x="4572" y="1002"/>
                  </a:cubicBezTo>
                  <a:cubicBezTo>
                    <a:pt x="9311" y="-2217"/>
                    <a:pt x="13692" y="2969"/>
                    <a:pt x="16553" y="7350"/>
                  </a:cubicBezTo>
                  <a:cubicBezTo>
                    <a:pt x="18788" y="9854"/>
                    <a:pt x="21023" y="12268"/>
                    <a:pt x="23259" y="1477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0" name="Freeform: Shape 139">
              <a:extLst>
                <a:ext uri="{FF2B5EF4-FFF2-40B4-BE49-F238E27FC236}">
                  <a16:creationId xmlns:a16="http://schemas.microsoft.com/office/drawing/2014/main" id="{0F5321EA-D690-03F4-6657-66E450E15C43}"/>
                </a:ext>
              </a:extLst>
            </p:cNvPr>
            <p:cNvSpPr/>
            <p:nvPr userDrawn="1"/>
          </p:nvSpPr>
          <p:spPr>
            <a:xfrm>
              <a:off x="10372402" y="1706159"/>
              <a:ext cx="129390" cy="47474"/>
            </a:xfrm>
            <a:custGeom>
              <a:avLst/>
              <a:gdLst>
                <a:gd name="connsiteX0" fmla="*/ 101482 w 133132"/>
                <a:gd name="connsiteY0" fmla="*/ 48847 h 48847"/>
                <a:gd name="connsiteX1" fmla="*/ 80739 w 133132"/>
                <a:gd name="connsiteY1" fmla="*/ 48847 h 48847"/>
                <a:gd name="connsiteX2" fmla="*/ 32367 w 133132"/>
                <a:gd name="connsiteY2" fmla="*/ 43482 h 48847"/>
                <a:gd name="connsiteX3" fmla="*/ 0 w 133132"/>
                <a:gd name="connsiteY3" fmla="*/ 38386 h 48847"/>
                <a:gd name="connsiteX4" fmla="*/ 38983 w 133132"/>
                <a:gd name="connsiteY4" fmla="*/ 2532 h 48847"/>
                <a:gd name="connsiteX5" fmla="*/ 71261 w 133132"/>
                <a:gd name="connsiteY5" fmla="*/ 4678 h 48847"/>
                <a:gd name="connsiteX6" fmla="*/ 84047 w 133132"/>
                <a:gd name="connsiteY6" fmla="*/ 10489 h 48847"/>
                <a:gd name="connsiteX7" fmla="*/ 117218 w 133132"/>
                <a:gd name="connsiteY7" fmla="*/ 15854 h 48847"/>
                <a:gd name="connsiteX8" fmla="*/ 130004 w 133132"/>
                <a:gd name="connsiteY8" fmla="*/ 23454 h 48847"/>
                <a:gd name="connsiteX9" fmla="*/ 101571 w 133132"/>
                <a:gd name="connsiteY9" fmla="*/ 48847 h 4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132" h="48847">
                  <a:moveTo>
                    <a:pt x="101482" y="48847"/>
                  </a:moveTo>
                  <a:cubicBezTo>
                    <a:pt x="94597" y="48847"/>
                    <a:pt x="87623" y="48847"/>
                    <a:pt x="80739" y="48847"/>
                  </a:cubicBezTo>
                  <a:cubicBezTo>
                    <a:pt x="65180" y="42141"/>
                    <a:pt x="47924" y="50188"/>
                    <a:pt x="32367" y="43482"/>
                  </a:cubicBezTo>
                  <a:cubicBezTo>
                    <a:pt x="22174" y="41873"/>
                    <a:pt x="11891" y="40263"/>
                    <a:pt x="0" y="38386"/>
                  </a:cubicBezTo>
                  <a:cubicBezTo>
                    <a:pt x="8225" y="19699"/>
                    <a:pt x="17703" y="4946"/>
                    <a:pt x="38983" y="2532"/>
                  </a:cubicBezTo>
                  <a:cubicBezTo>
                    <a:pt x="49891" y="565"/>
                    <a:pt x="60978" y="-2922"/>
                    <a:pt x="71261" y="4678"/>
                  </a:cubicBezTo>
                  <a:cubicBezTo>
                    <a:pt x="73407" y="11384"/>
                    <a:pt x="78861" y="10579"/>
                    <a:pt x="84047" y="10489"/>
                  </a:cubicBezTo>
                  <a:cubicBezTo>
                    <a:pt x="94239" y="17642"/>
                    <a:pt x="106757" y="10221"/>
                    <a:pt x="117218" y="15854"/>
                  </a:cubicBezTo>
                  <a:cubicBezTo>
                    <a:pt x="121510" y="18358"/>
                    <a:pt x="125712" y="20951"/>
                    <a:pt x="130004" y="23454"/>
                  </a:cubicBezTo>
                  <a:cubicBezTo>
                    <a:pt x="143148" y="57341"/>
                    <a:pt x="111227" y="40621"/>
                    <a:pt x="101571" y="48847"/>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1" name="Freeform: Shape 140">
              <a:extLst>
                <a:ext uri="{FF2B5EF4-FFF2-40B4-BE49-F238E27FC236}">
                  <a16:creationId xmlns:a16="http://schemas.microsoft.com/office/drawing/2014/main" id="{987F940A-05F6-A30B-3F01-AB712DFD2379}"/>
                </a:ext>
              </a:extLst>
            </p:cNvPr>
            <p:cNvSpPr/>
            <p:nvPr userDrawn="1"/>
          </p:nvSpPr>
          <p:spPr>
            <a:xfrm>
              <a:off x="4557711" y="1905530"/>
              <a:ext cx="54204" cy="55945"/>
            </a:xfrm>
            <a:custGeom>
              <a:avLst/>
              <a:gdLst>
                <a:gd name="connsiteX0" fmla="*/ 16475 w 55773"/>
                <a:gd name="connsiteY0" fmla="*/ 0 h 57563"/>
                <a:gd name="connsiteX1" fmla="*/ 55012 w 55773"/>
                <a:gd name="connsiteY1" fmla="*/ 52932 h 57563"/>
                <a:gd name="connsiteX2" fmla="*/ 55369 w 55773"/>
                <a:gd name="connsiteY2" fmla="*/ 52663 h 57563"/>
                <a:gd name="connsiteX3" fmla="*/ 16565 w 55773"/>
                <a:gd name="connsiteY3" fmla="*/ 54273 h 57563"/>
                <a:gd name="connsiteX4" fmla="*/ 16475 w 55773"/>
                <a:gd name="connsiteY4" fmla="*/ 89 h 57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73" h="57563">
                  <a:moveTo>
                    <a:pt x="16475" y="0"/>
                  </a:moveTo>
                  <a:cubicBezTo>
                    <a:pt x="31049" y="16362"/>
                    <a:pt x="60913" y="21638"/>
                    <a:pt x="55012" y="52932"/>
                  </a:cubicBezTo>
                  <a:lnTo>
                    <a:pt x="55369" y="52663"/>
                  </a:lnTo>
                  <a:cubicBezTo>
                    <a:pt x="42673" y="60085"/>
                    <a:pt x="29619" y="57760"/>
                    <a:pt x="16565" y="54273"/>
                  </a:cubicBezTo>
                  <a:cubicBezTo>
                    <a:pt x="-5493" y="47716"/>
                    <a:pt x="-5520" y="29655"/>
                    <a:pt x="16475" y="8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2" name="Freeform: Shape 141">
              <a:extLst>
                <a:ext uri="{FF2B5EF4-FFF2-40B4-BE49-F238E27FC236}">
                  <a16:creationId xmlns:a16="http://schemas.microsoft.com/office/drawing/2014/main" id="{A7A25F28-2606-9D20-5472-A6ED5EE82B3A}"/>
                </a:ext>
              </a:extLst>
            </p:cNvPr>
            <p:cNvSpPr/>
            <p:nvPr userDrawn="1"/>
          </p:nvSpPr>
          <p:spPr>
            <a:xfrm>
              <a:off x="7917878" y="1235796"/>
              <a:ext cx="161338" cy="75856"/>
            </a:xfrm>
            <a:custGeom>
              <a:avLst/>
              <a:gdLst>
                <a:gd name="connsiteX0" fmla="*/ 44986 w 166006"/>
                <a:gd name="connsiteY0" fmla="*/ 66983 h 78050"/>
                <a:gd name="connsiteX1" fmla="*/ 43287 w 166006"/>
                <a:gd name="connsiteY1" fmla="*/ 66536 h 78050"/>
                <a:gd name="connsiteX2" fmla="*/ 42214 w 166006"/>
                <a:gd name="connsiteY2" fmla="*/ 67966 h 78050"/>
                <a:gd name="connsiteX3" fmla="*/ 22991 w 166006"/>
                <a:gd name="connsiteY3" fmla="*/ 68413 h 78050"/>
                <a:gd name="connsiteX4" fmla="*/ 280 w 166006"/>
                <a:gd name="connsiteY4" fmla="*/ 53660 h 78050"/>
                <a:gd name="connsiteX5" fmla="*/ 16196 w 166006"/>
                <a:gd name="connsiteY5" fmla="*/ 36583 h 78050"/>
                <a:gd name="connsiteX6" fmla="*/ 46506 w 166006"/>
                <a:gd name="connsiteY6" fmla="*/ 18164 h 78050"/>
                <a:gd name="connsiteX7" fmla="*/ 63852 w 166006"/>
                <a:gd name="connsiteY7" fmla="*/ 12710 h 78050"/>
                <a:gd name="connsiteX8" fmla="*/ 124116 w 166006"/>
                <a:gd name="connsiteY8" fmla="*/ 3501 h 78050"/>
                <a:gd name="connsiteX9" fmla="*/ 124116 w 166006"/>
                <a:gd name="connsiteY9" fmla="*/ 3501 h 78050"/>
                <a:gd name="connsiteX10" fmla="*/ 156751 w 166006"/>
                <a:gd name="connsiteY10" fmla="*/ 2606 h 78050"/>
                <a:gd name="connsiteX11" fmla="*/ 154515 w 166006"/>
                <a:gd name="connsiteY11" fmla="*/ 74046 h 78050"/>
                <a:gd name="connsiteX12" fmla="*/ 131000 w 166006"/>
                <a:gd name="connsiteY12" fmla="*/ 76639 h 78050"/>
                <a:gd name="connsiteX13" fmla="*/ 92643 w 166006"/>
                <a:gd name="connsiteY13" fmla="*/ 74493 h 78050"/>
                <a:gd name="connsiteX14" fmla="*/ 92732 w 166006"/>
                <a:gd name="connsiteY14" fmla="*/ 74493 h 78050"/>
                <a:gd name="connsiteX15" fmla="*/ 44897 w 166006"/>
                <a:gd name="connsiteY15" fmla="*/ 66983 h 7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6006" h="78050">
                  <a:moveTo>
                    <a:pt x="44986" y="66983"/>
                  </a:moveTo>
                  <a:lnTo>
                    <a:pt x="43287" y="66536"/>
                  </a:lnTo>
                  <a:lnTo>
                    <a:pt x="42214" y="67966"/>
                  </a:lnTo>
                  <a:cubicBezTo>
                    <a:pt x="35777" y="65463"/>
                    <a:pt x="29429" y="69129"/>
                    <a:pt x="22991" y="68413"/>
                  </a:cubicBezTo>
                  <a:cubicBezTo>
                    <a:pt x="13067" y="67251"/>
                    <a:pt x="2427" y="64658"/>
                    <a:pt x="280" y="53660"/>
                  </a:cubicBezTo>
                  <a:cubicBezTo>
                    <a:pt x="-1776" y="43110"/>
                    <a:pt x="7881" y="38997"/>
                    <a:pt x="16196" y="36583"/>
                  </a:cubicBezTo>
                  <a:cubicBezTo>
                    <a:pt x="28088" y="33096"/>
                    <a:pt x="35598" y="22992"/>
                    <a:pt x="46506" y="18164"/>
                  </a:cubicBezTo>
                  <a:cubicBezTo>
                    <a:pt x="52050" y="15482"/>
                    <a:pt x="57772" y="13515"/>
                    <a:pt x="63852" y="12710"/>
                  </a:cubicBezTo>
                  <a:cubicBezTo>
                    <a:pt x="83970" y="9581"/>
                    <a:pt x="106412" y="22098"/>
                    <a:pt x="124116" y="3501"/>
                  </a:cubicBezTo>
                  <a:lnTo>
                    <a:pt x="124116" y="3501"/>
                  </a:lnTo>
                  <a:cubicBezTo>
                    <a:pt x="134845" y="-1685"/>
                    <a:pt x="145753" y="-344"/>
                    <a:pt x="156751" y="2606"/>
                  </a:cubicBezTo>
                  <a:cubicBezTo>
                    <a:pt x="177494" y="26837"/>
                    <a:pt x="157287" y="50442"/>
                    <a:pt x="154515" y="74046"/>
                  </a:cubicBezTo>
                  <a:cubicBezTo>
                    <a:pt x="153711" y="80931"/>
                    <a:pt x="139226" y="76907"/>
                    <a:pt x="131000" y="76639"/>
                  </a:cubicBezTo>
                  <a:cubicBezTo>
                    <a:pt x="118214" y="76192"/>
                    <a:pt x="105428" y="75209"/>
                    <a:pt x="92643" y="74493"/>
                  </a:cubicBezTo>
                  <a:lnTo>
                    <a:pt x="92732" y="74493"/>
                  </a:lnTo>
                  <a:cubicBezTo>
                    <a:pt x="77443" y="67877"/>
                    <a:pt x="60812" y="69486"/>
                    <a:pt x="44897" y="6698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3" name="Freeform: Shape 142">
              <a:extLst>
                <a:ext uri="{FF2B5EF4-FFF2-40B4-BE49-F238E27FC236}">
                  <a16:creationId xmlns:a16="http://schemas.microsoft.com/office/drawing/2014/main" id="{12A73013-AA99-5A07-7515-103DF3691B05}"/>
                </a:ext>
              </a:extLst>
            </p:cNvPr>
            <p:cNvSpPr/>
            <p:nvPr userDrawn="1"/>
          </p:nvSpPr>
          <p:spPr>
            <a:xfrm>
              <a:off x="8103679" y="1266748"/>
              <a:ext cx="102005" cy="90892"/>
            </a:xfrm>
            <a:custGeom>
              <a:avLst/>
              <a:gdLst>
                <a:gd name="connsiteX0" fmla="*/ 57492 w 104957"/>
                <a:gd name="connsiteY0" fmla="*/ 10101 h 93521"/>
                <a:gd name="connsiteX1" fmla="*/ 70277 w 104957"/>
                <a:gd name="connsiteY1" fmla="*/ 18416 h 93521"/>
                <a:gd name="connsiteX2" fmla="*/ 83958 w 104957"/>
                <a:gd name="connsiteY2" fmla="*/ 31023 h 93521"/>
                <a:gd name="connsiteX3" fmla="*/ 104164 w 104957"/>
                <a:gd name="connsiteY3" fmla="*/ 49621 h 93521"/>
                <a:gd name="connsiteX4" fmla="*/ 74837 w 104957"/>
                <a:gd name="connsiteY4" fmla="*/ 68933 h 93521"/>
                <a:gd name="connsiteX5" fmla="*/ 8852 w 104957"/>
                <a:gd name="connsiteY5" fmla="*/ 93522 h 93521"/>
                <a:gd name="connsiteX6" fmla="*/ 0 w 104957"/>
                <a:gd name="connsiteY6" fmla="*/ 6345 h 93521"/>
                <a:gd name="connsiteX7" fmla="*/ 57581 w 104957"/>
                <a:gd name="connsiteY7" fmla="*/ 10011 h 9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957" h="93521">
                  <a:moveTo>
                    <a:pt x="57492" y="10101"/>
                  </a:moveTo>
                  <a:cubicBezTo>
                    <a:pt x="61783" y="12872"/>
                    <a:pt x="65986" y="15644"/>
                    <a:pt x="70277" y="18416"/>
                  </a:cubicBezTo>
                  <a:cubicBezTo>
                    <a:pt x="73228" y="24317"/>
                    <a:pt x="77341" y="28877"/>
                    <a:pt x="83958" y="31023"/>
                  </a:cubicBezTo>
                  <a:cubicBezTo>
                    <a:pt x="93793" y="34152"/>
                    <a:pt x="108546" y="36030"/>
                    <a:pt x="104164" y="49621"/>
                  </a:cubicBezTo>
                  <a:cubicBezTo>
                    <a:pt x="100588" y="60708"/>
                    <a:pt x="90842" y="70901"/>
                    <a:pt x="74837" y="68933"/>
                  </a:cubicBezTo>
                  <a:cubicBezTo>
                    <a:pt x="49713" y="65893"/>
                    <a:pt x="23336" y="60350"/>
                    <a:pt x="8852" y="93522"/>
                  </a:cubicBezTo>
                  <a:cubicBezTo>
                    <a:pt x="13322" y="42021"/>
                    <a:pt x="10372" y="12962"/>
                    <a:pt x="0" y="6345"/>
                  </a:cubicBezTo>
                  <a:cubicBezTo>
                    <a:pt x="20922" y="-15024"/>
                    <a:pt x="37553" y="25748"/>
                    <a:pt x="57581" y="10011"/>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4" name="Freeform: Shape 143">
              <a:extLst>
                <a:ext uri="{FF2B5EF4-FFF2-40B4-BE49-F238E27FC236}">
                  <a16:creationId xmlns:a16="http://schemas.microsoft.com/office/drawing/2014/main" id="{F347B41B-39C0-0523-C87E-DC6311E1BB8C}"/>
                </a:ext>
              </a:extLst>
            </p:cNvPr>
            <p:cNvSpPr/>
            <p:nvPr userDrawn="1"/>
          </p:nvSpPr>
          <p:spPr>
            <a:xfrm>
              <a:off x="5304620" y="1778434"/>
              <a:ext cx="63454" cy="21807"/>
            </a:xfrm>
            <a:custGeom>
              <a:avLst/>
              <a:gdLst>
                <a:gd name="connsiteX0" fmla="*/ 63929 w 65290"/>
                <a:gd name="connsiteY0" fmla="*/ 8638 h 22438"/>
                <a:gd name="connsiteX1" fmla="*/ 51412 w 65290"/>
                <a:gd name="connsiteY1" fmla="*/ 21513 h 22438"/>
                <a:gd name="connsiteX2" fmla="*/ 0 w 65290"/>
                <a:gd name="connsiteY2" fmla="*/ 7654 h 22438"/>
                <a:gd name="connsiteX3" fmla="*/ 46047 w 65290"/>
                <a:gd name="connsiteY3" fmla="*/ 412 h 22438"/>
                <a:gd name="connsiteX4" fmla="*/ 63929 w 65290"/>
                <a:gd name="connsiteY4" fmla="*/ 8638 h 22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290" h="22438">
                  <a:moveTo>
                    <a:pt x="63929" y="8638"/>
                  </a:moveTo>
                  <a:cubicBezTo>
                    <a:pt x="68132" y="21066"/>
                    <a:pt x="62230" y="24285"/>
                    <a:pt x="51412" y="21513"/>
                  </a:cubicBezTo>
                  <a:cubicBezTo>
                    <a:pt x="35139" y="17490"/>
                    <a:pt x="19045" y="12840"/>
                    <a:pt x="0" y="7654"/>
                  </a:cubicBezTo>
                  <a:cubicBezTo>
                    <a:pt x="16005" y="-5489"/>
                    <a:pt x="31830" y="2826"/>
                    <a:pt x="46047" y="412"/>
                  </a:cubicBezTo>
                  <a:cubicBezTo>
                    <a:pt x="51501" y="4167"/>
                    <a:pt x="56329" y="9443"/>
                    <a:pt x="63929" y="863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5" name="Freeform: Shape 144">
              <a:extLst>
                <a:ext uri="{FF2B5EF4-FFF2-40B4-BE49-F238E27FC236}">
                  <a16:creationId xmlns:a16="http://schemas.microsoft.com/office/drawing/2014/main" id="{EB7FC0D7-9785-8E88-9FA2-5CA39F796547}"/>
                </a:ext>
              </a:extLst>
            </p:cNvPr>
            <p:cNvSpPr/>
            <p:nvPr userDrawn="1"/>
          </p:nvSpPr>
          <p:spPr>
            <a:xfrm>
              <a:off x="5430433" y="1617551"/>
              <a:ext cx="14124" cy="29371"/>
            </a:xfrm>
            <a:custGeom>
              <a:avLst/>
              <a:gdLst>
                <a:gd name="connsiteX0" fmla="*/ 13515 w 14532"/>
                <a:gd name="connsiteY0" fmla="*/ 22532 h 30221"/>
                <a:gd name="connsiteX1" fmla="*/ 4216 w 14532"/>
                <a:gd name="connsiteY1" fmla="*/ 30221 h 30221"/>
                <a:gd name="connsiteX2" fmla="*/ 9849 w 14532"/>
                <a:gd name="connsiteY2" fmla="*/ 0 h 30221"/>
                <a:gd name="connsiteX3" fmla="*/ 13515 w 14532"/>
                <a:gd name="connsiteY3" fmla="*/ 22532 h 30221"/>
              </a:gdLst>
              <a:ahLst/>
              <a:cxnLst>
                <a:cxn ang="0">
                  <a:pos x="connsiteX0" y="connsiteY0"/>
                </a:cxn>
                <a:cxn ang="0">
                  <a:pos x="connsiteX1" y="connsiteY1"/>
                </a:cxn>
                <a:cxn ang="0">
                  <a:pos x="connsiteX2" y="connsiteY2"/>
                </a:cxn>
                <a:cxn ang="0">
                  <a:pos x="connsiteX3" y="connsiteY3"/>
                </a:cxn>
              </a:cxnLst>
              <a:rect l="l" t="t" r="r" b="b"/>
              <a:pathLst>
                <a:path w="14532" h="30221">
                  <a:moveTo>
                    <a:pt x="13515" y="22532"/>
                  </a:moveTo>
                  <a:cubicBezTo>
                    <a:pt x="10386" y="25125"/>
                    <a:pt x="7346" y="27628"/>
                    <a:pt x="4216" y="30221"/>
                  </a:cubicBezTo>
                  <a:cubicBezTo>
                    <a:pt x="-2311" y="18598"/>
                    <a:pt x="-1864" y="8226"/>
                    <a:pt x="9849" y="0"/>
                  </a:cubicBezTo>
                  <a:cubicBezTo>
                    <a:pt x="17360" y="6527"/>
                    <a:pt x="13604" y="14842"/>
                    <a:pt x="13515" y="22532"/>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6" name="Freeform: Shape 145">
              <a:extLst>
                <a:ext uri="{FF2B5EF4-FFF2-40B4-BE49-F238E27FC236}">
                  <a16:creationId xmlns:a16="http://schemas.microsoft.com/office/drawing/2014/main" id="{CE6A8750-9065-8BCE-52E5-95759F4DF127}"/>
                </a:ext>
              </a:extLst>
            </p:cNvPr>
            <p:cNvSpPr/>
            <p:nvPr userDrawn="1"/>
          </p:nvSpPr>
          <p:spPr>
            <a:xfrm>
              <a:off x="10614313" y="4912367"/>
              <a:ext cx="96727" cy="55623"/>
            </a:xfrm>
            <a:custGeom>
              <a:avLst/>
              <a:gdLst>
                <a:gd name="connsiteX0" fmla="*/ 99524 w 99524"/>
                <a:gd name="connsiteY0" fmla="*/ 55249 h 57232"/>
                <a:gd name="connsiteX1" fmla="*/ 33628 w 99524"/>
                <a:gd name="connsiteY1" fmla="*/ 32360 h 57232"/>
                <a:gd name="connsiteX2" fmla="*/ 19054 w 99524"/>
                <a:gd name="connsiteY2" fmla="*/ 21004 h 57232"/>
                <a:gd name="connsiteX3" fmla="*/ 993 w 99524"/>
                <a:gd name="connsiteY3" fmla="*/ 5536 h 57232"/>
                <a:gd name="connsiteX4" fmla="*/ 27280 w 99524"/>
                <a:gd name="connsiteY4" fmla="*/ 4463 h 57232"/>
                <a:gd name="connsiteX5" fmla="*/ 99524 w 99524"/>
                <a:gd name="connsiteY5" fmla="*/ 55249 h 57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524" h="57232">
                  <a:moveTo>
                    <a:pt x="99524" y="55249"/>
                  </a:moveTo>
                  <a:cubicBezTo>
                    <a:pt x="68499" y="64459"/>
                    <a:pt x="54640" y="38976"/>
                    <a:pt x="33628" y="32360"/>
                  </a:cubicBezTo>
                  <a:cubicBezTo>
                    <a:pt x="28532" y="30750"/>
                    <a:pt x="26833" y="21004"/>
                    <a:pt x="19054" y="21004"/>
                  </a:cubicBezTo>
                  <a:cubicBezTo>
                    <a:pt x="7967" y="21004"/>
                    <a:pt x="-3478" y="16713"/>
                    <a:pt x="993" y="5536"/>
                  </a:cubicBezTo>
                  <a:cubicBezTo>
                    <a:pt x="4569" y="-3316"/>
                    <a:pt x="19054" y="82"/>
                    <a:pt x="27280" y="4463"/>
                  </a:cubicBezTo>
                  <a:cubicBezTo>
                    <a:pt x="52315" y="17607"/>
                    <a:pt x="79317" y="28247"/>
                    <a:pt x="99524" y="5524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7" name="Freeform: Shape 146">
              <a:extLst>
                <a:ext uri="{FF2B5EF4-FFF2-40B4-BE49-F238E27FC236}">
                  <a16:creationId xmlns:a16="http://schemas.microsoft.com/office/drawing/2014/main" id="{411B2249-676D-02A0-AE7F-961539B7A85A}"/>
                </a:ext>
              </a:extLst>
            </p:cNvPr>
            <p:cNvSpPr/>
            <p:nvPr userDrawn="1"/>
          </p:nvSpPr>
          <p:spPr>
            <a:xfrm>
              <a:off x="10042164" y="2388330"/>
              <a:ext cx="24270" cy="27807"/>
            </a:xfrm>
            <a:custGeom>
              <a:avLst/>
              <a:gdLst>
                <a:gd name="connsiteX0" fmla="*/ 24973 w 24972"/>
                <a:gd name="connsiteY0" fmla="*/ 8944 h 28611"/>
                <a:gd name="connsiteX1" fmla="*/ 9683 w 24972"/>
                <a:gd name="connsiteY1" fmla="*/ 27542 h 28611"/>
                <a:gd name="connsiteX2" fmla="*/ 116 w 24972"/>
                <a:gd name="connsiteY2" fmla="*/ 20120 h 28611"/>
                <a:gd name="connsiteX3" fmla="*/ 10309 w 24972"/>
                <a:gd name="connsiteY3" fmla="*/ 271 h 28611"/>
                <a:gd name="connsiteX4" fmla="*/ 24973 w 24972"/>
                <a:gd name="connsiteY4" fmla="*/ 8944 h 28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2" h="28611">
                  <a:moveTo>
                    <a:pt x="24973" y="8944"/>
                  </a:moveTo>
                  <a:cubicBezTo>
                    <a:pt x="23363" y="17975"/>
                    <a:pt x="17283" y="23786"/>
                    <a:pt x="9683" y="27542"/>
                  </a:cubicBezTo>
                  <a:cubicBezTo>
                    <a:pt x="3246" y="30671"/>
                    <a:pt x="295" y="26558"/>
                    <a:pt x="116" y="20120"/>
                  </a:cubicBezTo>
                  <a:cubicBezTo>
                    <a:pt x="-62" y="11626"/>
                    <a:pt x="-1225" y="2149"/>
                    <a:pt x="10309" y="271"/>
                  </a:cubicBezTo>
                  <a:cubicBezTo>
                    <a:pt x="16568" y="-712"/>
                    <a:pt x="23095" y="718"/>
                    <a:pt x="24973" y="8944"/>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8" name="Freeform: Shape 147">
              <a:extLst>
                <a:ext uri="{FF2B5EF4-FFF2-40B4-BE49-F238E27FC236}">
                  <a16:creationId xmlns:a16="http://schemas.microsoft.com/office/drawing/2014/main" id="{13474801-E155-4868-0E7E-CB8E8F820511}"/>
                </a:ext>
              </a:extLst>
            </p:cNvPr>
            <p:cNvSpPr/>
            <p:nvPr userDrawn="1"/>
          </p:nvSpPr>
          <p:spPr>
            <a:xfrm>
              <a:off x="10656299" y="3976623"/>
              <a:ext cx="30378" cy="23762"/>
            </a:xfrm>
            <a:custGeom>
              <a:avLst/>
              <a:gdLst>
                <a:gd name="connsiteX0" fmla="*/ 21275 w 31257"/>
                <a:gd name="connsiteY0" fmla="*/ 1993 h 24449"/>
                <a:gd name="connsiteX1" fmla="*/ 25835 w 31257"/>
                <a:gd name="connsiteY1" fmla="*/ 3692 h 24449"/>
                <a:gd name="connsiteX2" fmla="*/ 15196 w 31257"/>
                <a:gd name="connsiteY2" fmla="*/ 24346 h 24449"/>
                <a:gd name="connsiteX3" fmla="*/ 622 w 31257"/>
                <a:gd name="connsiteY3" fmla="*/ 15941 h 24449"/>
                <a:gd name="connsiteX4" fmla="*/ 21275 w 31257"/>
                <a:gd name="connsiteY4" fmla="*/ 1993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57" h="24449">
                  <a:moveTo>
                    <a:pt x="21275" y="1993"/>
                  </a:moveTo>
                  <a:cubicBezTo>
                    <a:pt x="22348" y="3781"/>
                    <a:pt x="23868" y="4318"/>
                    <a:pt x="25835" y="3692"/>
                  </a:cubicBezTo>
                  <a:cubicBezTo>
                    <a:pt x="34240" y="16746"/>
                    <a:pt x="34419" y="25508"/>
                    <a:pt x="15196" y="24346"/>
                  </a:cubicBezTo>
                  <a:cubicBezTo>
                    <a:pt x="10815" y="20769"/>
                    <a:pt x="2678" y="23720"/>
                    <a:pt x="622" y="15941"/>
                  </a:cubicBezTo>
                  <a:cubicBezTo>
                    <a:pt x="-2955" y="-4176"/>
                    <a:pt x="9563" y="-511"/>
                    <a:pt x="21275" y="1993"/>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49" name="Freeform: Shape 148">
              <a:extLst>
                <a:ext uri="{FF2B5EF4-FFF2-40B4-BE49-F238E27FC236}">
                  <a16:creationId xmlns:a16="http://schemas.microsoft.com/office/drawing/2014/main" id="{9E09B3B0-4A09-CF6D-34D8-36CA04657D98}"/>
                </a:ext>
              </a:extLst>
            </p:cNvPr>
            <p:cNvSpPr/>
            <p:nvPr userDrawn="1"/>
          </p:nvSpPr>
          <p:spPr>
            <a:xfrm>
              <a:off x="11072533" y="4758395"/>
              <a:ext cx="23810" cy="15364"/>
            </a:xfrm>
            <a:custGeom>
              <a:avLst/>
              <a:gdLst>
                <a:gd name="connsiteX0" fmla="*/ 0 w 24498"/>
                <a:gd name="connsiteY0" fmla="*/ 15809 h 15808"/>
                <a:gd name="connsiteX1" fmla="*/ 24499 w 24498"/>
                <a:gd name="connsiteY1" fmla="*/ 9639 h 15808"/>
                <a:gd name="connsiteX2" fmla="*/ 0 w 24498"/>
                <a:gd name="connsiteY2" fmla="*/ 15809 h 15808"/>
              </a:gdLst>
              <a:ahLst/>
              <a:cxnLst>
                <a:cxn ang="0">
                  <a:pos x="connsiteX0" y="connsiteY0"/>
                </a:cxn>
                <a:cxn ang="0">
                  <a:pos x="connsiteX1" y="connsiteY1"/>
                </a:cxn>
                <a:cxn ang="0">
                  <a:pos x="connsiteX2" y="connsiteY2"/>
                </a:cxn>
              </a:cxnLst>
              <a:rect l="l" t="t" r="r" b="b"/>
              <a:pathLst>
                <a:path w="24498" h="15808">
                  <a:moveTo>
                    <a:pt x="0" y="15809"/>
                  </a:moveTo>
                  <a:cubicBezTo>
                    <a:pt x="3219" y="-6097"/>
                    <a:pt x="12786" y="-2342"/>
                    <a:pt x="24499" y="9639"/>
                  </a:cubicBezTo>
                  <a:cubicBezTo>
                    <a:pt x="16363" y="11696"/>
                    <a:pt x="8137" y="13752"/>
                    <a:pt x="0" y="1580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0" name="Freeform: Shape 149">
              <a:extLst>
                <a:ext uri="{FF2B5EF4-FFF2-40B4-BE49-F238E27FC236}">
                  <a16:creationId xmlns:a16="http://schemas.microsoft.com/office/drawing/2014/main" id="{2DCD9E4F-F6E6-7ABE-BD87-3FEF450E5E8C}"/>
                </a:ext>
              </a:extLst>
            </p:cNvPr>
            <p:cNvSpPr/>
            <p:nvPr userDrawn="1"/>
          </p:nvSpPr>
          <p:spPr>
            <a:xfrm>
              <a:off x="8879803" y="1616116"/>
              <a:ext cx="54596" cy="33500"/>
            </a:xfrm>
            <a:custGeom>
              <a:avLst/>
              <a:gdLst>
                <a:gd name="connsiteX0" fmla="*/ 30356 w 56174"/>
                <a:gd name="connsiteY0" fmla="*/ 34469 h 34469"/>
                <a:gd name="connsiteX1" fmla="*/ 24634 w 56174"/>
                <a:gd name="connsiteY1" fmla="*/ 31340 h 34469"/>
                <a:gd name="connsiteX2" fmla="*/ 1566 w 56174"/>
                <a:gd name="connsiteY2" fmla="*/ 8272 h 34469"/>
                <a:gd name="connsiteX3" fmla="*/ 35095 w 56174"/>
                <a:gd name="connsiteY3" fmla="*/ 8182 h 34469"/>
                <a:gd name="connsiteX4" fmla="*/ 51726 w 56174"/>
                <a:gd name="connsiteY4" fmla="*/ 10328 h 34469"/>
                <a:gd name="connsiteX5" fmla="*/ 55392 w 56174"/>
                <a:gd name="connsiteY5" fmla="*/ 22309 h 34469"/>
                <a:gd name="connsiteX6" fmla="*/ 30356 w 56174"/>
                <a:gd name="connsiteY6" fmla="*/ 34469 h 34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174" h="34469">
                  <a:moveTo>
                    <a:pt x="30356" y="34469"/>
                  </a:moveTo>
                  <a:cubicBezTo>
                    <a:pt x="28479" y="33486"/>
                    <a:pt x="26422" y="32681"/>
                    <a:pt x="24634" y="31340"/>
                  </a:cubicBezTo>
                  <a:cubicBezTo>
                    <a:pt x="15514" y="24634"/>
                    <a:pt x="-5945" y="25618"/>
                    <a:pt x="1566" y="8272"/>
                  </a:cubicBezTo>
                  <a:cubicBezTo>
                    <a:pt x="8629" y="-8180"/>
                    <a:pt x="23561" y="4338"/>
                    <a:pt x="35095" y="8182"/>
                  </a:cubicBezTo>
                  <a:cubicBezTo>
                    <a:pt x="40639" y="8898"/>
                    <a:pt x="46182" y="9613"/>
                    <a:pt x="51726" y="10328"/>
                  </a:cubicBezTo>
                  <a:cubicBezTo>
                    <a:pt x="58790" y="12564"/>
                    <a:pt x="55302" y="18018"/>
                    <a:pt x="55392" y="22309"/>
                  </a:cubicBezTo>
                  <a:cubicBezTo>
                    <a:pt x="50385" y="33218"/>
                    <a:pt x="35721" y="24187"/>
                    <a:pt x="30356" y="3446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1" name="Freeform: Shape 150">
              <a:extLst>
                <a:ext uri="{FF2B5EF4-FFF2-40B4-BE49-F238E27FC236}">
                  <a16:creationId xmlns:a16="http://schemas.microsoft.com/office/drawing/2014/main" id="{528B1343-74D2-9C27-853B-37D7DBD98AB6}"/>
                </a:ext>
              </a:extLst>
            </p:cNvPr>
            <p:cNvSpPr/>
            <p:nvPr userDrawn="1"/>
          </p:nvSpPr>
          <p:spPr>
            <a:xfrm>
              <a:off x="4147136" y="6178372"/>
              <a:ext cx="37286" cy="20094"/>
            </a:xfrm>
            <a:custGeom>
              <a:avLst/>
              <a:gdLst>
                <a:gd name="connsiteX0" fmla="*/ 13688 w 38365"/>
                <a:gd name="connsiteY0" fmla="*/ 20386 h 20675"/>
                <a:gd name="connsiteX1" fmla="*/ 992 w 38365"/>
                <a:gd name="connsiteY1" fmla="*/ 7511 h 20675"/>
                <a:gd name="connsiteX2" fmla="*/ 13777 w 38365"/>
                <a:gd name="connsiteY2" fmla="*/ 0 h 20675"/>
                <a:gd name="connsiteX3" fmla="*/ 38366 w 38365"/>
                <a:gd name="connsiteY3" fmla="*/ 1609 h 20675"/>
                <a:gd name="connsiteX4" fmla="*/ 13688 w 38365"/>
                <a:gd name="connsiteY4" fmla="*/ 20386 h 20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5" h="20675">
                  <a:moveTo>
                    <a:pt x="13688" y="20386"/>
                  </a:moveTo>
                  <a:cubicBezTo>
                    <a:pt x="3942" y="21548"/>
                    <a:pt x="-2585" y="19581"/>
                    <a:pt x="992" y="7511"/>
                  </a:cubicBezTo>
                  <a:cubicBezTo>
                    <a:pt x="5283" y="5007"/>
                    <a:pt x="9486" y="2504"/>
                    <a:pt x="13777" y="0"/>
                  </a:cubicBezTo>
                  <a:cubicBezTo>
                    <a:pt x="21824" y="536"/>
                    <a:pt x="29872" y="1073"/>
                    <a:pt x="38366" y="1609"/>
                  </a:cubicBezTo>
                  <a:cubicBezTo>
                    <a:pt x="35057" y="16273"/>
                    <a:pt x="20215" y="12518"/>
                    <a:pt x="13688" y="20386"/>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2" name="Freeform: Shape 151">
              <a:extLst>
                <a:ext uri="{FF2B5EF4-FFF2-40B4-BE49-F238E27FC236}">
                  <a16:creationId xmlns:a16="http://schemas.microsoft.com/office/drawing/2014/main" id="{A8E13F72-8431-EAEB-6C78-0056D7CEB08C}"/>
                </a:ext>
              </a:extLst>
            </p:cNvPr>
            <p:cNvSpPr/>
            <p:nvPr userDrawn="1"/>
          </p:nvSpPr>
          <p:spPr>
            <a:xfrm>
              <a:off x="4198212" y="6169644"/>
              <a:ext cx="25574" cy="23762"/>
            </a:xfrm>
            <a:custGeom>
              <a:avLst/>
              <a:gdLst>
                <a:gd name="connsiteX0" fmla="*/ 7001 w 26314"/>
                <a:gd name="connsiteY0" fmla="*/ 24450 h 24449"/>
                <a:gd name="connsiteX1" fmla="*/ 474 w 26314"/>
                <a:gd name="connsiteY1" fmla="*/ 9876 h 24449"/>
                <a:gd name="connsiteX2" fmla="*/ 474 w 26314"/>
                <a:gd name="connsiteY2" fmla="*/ 9876 h 24449"/>
                <a:gd name="connsiteX3" fmla="*/ 26314 w 26314"/>
                <a:gd name="connsiteY3" fmla="*/ 4511 h 24449"/>
                <a:gd name="connsiteX4" fmla="*/ 7091 w 26314"/>
                <a:gd name="connsiteY4" fmla="*/ 24450 h 24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14" h="24449">
                  <a:moveTo>
                    <a:pt x="7001" y="24450"/>
                  </a:moveTo>
                  <a:cubicBezTo>
                    <a:pt x="-1850" y="22572"/>
                    <a:pt x="27" y="15956"/>
                    <a:pt x="474" y="9876"/>
                  </a:cubicBezTo>
                  <a:lnTo>
                    <a:pt x="474" y="9876"/>
                  </a:lnTo>
                  <a:cubicBezTo>
                    <a:pt x="7448" y="40"/>
                    <a:pt x="15585" y="-3715"/>
                    <a:pt x="26314" y="4511"/>
                  </a:cubicBezTo>
                  <a:cubicBezTo>
                    <a:pt x="19877" y="11127"/>
                    <a:pt x="13439" y="17833"/>
                    <a:pt x="7091" y="2445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3" name="Freeform: Shape 152">
              <a:extLst>
                <a:ext uri="{FF2B5EF4-FFF2-40B4-BE49-F238E27FC236}">
                  <a16:creationId xmlns:a16="http://schemas.microsoft.com/office/drawing/2014/main" id="{2236F299-A4FD-DA0C-7FD3-4C0C1C04AE48}"/>
                </a:ext>
              </a:extLst>
            </p:cNvPr>
            <p:cNvSpPr/>
            <p:nvPr userDrawn="1"/>
          </p:nvSpPr>
          <p:spPr>
            <a:xfrm>
              <a:off x="7878231" y="1209384"/>
              <a:ext cx="133856" cy="54246"/>
            </a:xfrm>
            <a:custGeom>
              <a:avLst/>
              <a:gdLst>
                <a:gd name="connsiteX0" fmla="*/ 16755 w 137728"/>
                <a:gd name="connsiteY0" fmla="*/ 18875 h 55815"/>
                <a:gd name="connsiteX1" fmla="*/ 53772 w 137728"/>
                <a:gd name="connsiteY1" fmla="*/ 16639 h 55815"/>
                <a:gd name="connsiteX2" fmla="*/ 66289 w 137728"/>
                <a:gd name="connsiteY2" fmla="*/ 4658 h 55815"/>
                <a:gd name="connsiteX3" fmla="*/ 137729 w 137728"/>
                <a:gd name="connsiteY3" fmla="*/ 17355 h 55815"/>
                <a:gd name="connsiteX4" fmla="*/ 119310 w 137728"/>
                <a:gd name="connsiteY4" fmla="*/ 30856 h 55815"/>
                <a:gd name="connsiteX5" fmla="*/ 104558 w 137728"/>
                <a:gd name="connsiteY5" fmla="*/ 40780 h 55815"/>
                <a:gd name="connsiteX6" fmla="*/ 77645 w 137728"/>
                <a:gd name="connsiteY6" fmla="*/ 49632 h 55815"/>
                <a:gd name="connsiteX7" fmla="*/ 7099 w 137728"/>
                <a:gd name="connsiteY7" fmla="*/ 49364 h 55815"/>
                <a:gd name="connsiteX8" fmla="*/ 9156 w 137728"/>
                <a:gd name="connsiteY8" fmla="*/ 22898 h 55815"/>
                <a:gd name="connsiteX9" fmla="*/ 16755 w 137728"/>
                <a:gd name="connsiteY9" fmla="*/ 18875 h 55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7728" h="55815">
                  <a:moveTo>
                    <a:pt x="16755" y="18875"/>
                  </a:moveTo>
                  <a:cubicBezTo>
                    <a:pt x="28915" y="14940"/>
                    <a:pt x="41254" y="15030"/>
                    <a:pt x="53772" y="16639"/>
                  </a:cubicBezTo>
                  <a:cubicBezTo>
                    <a:pt x="62355" y="17712"/>
                    <a:pt x="68167" y="14940"/>
                    <a:pt x="66289" y="4658"/>
                  </a:cubicBezTo>
                  <a:cubicBezTo>
                    <a:pt x="94007" y="-10095"/>
                    <a:pt x="113499" y="14672"/>
                    <a:pt x="137729" y="17355"/>
                  </a:cubicBezTo>
                  <a:cubicBezTo>
                    <a:pt x="134868" y="29157"/>
                    <a:pt x="124407" y="25759"/>
                    <a:pt x="119310" y="30856"/>
                  </a:cubicBezTo>
                  <a:cubicBezTo>
                    <a:pt x="116181" y="36757"/>
                    <a:pt x="111710" y="40870"/>
                    <a:pt x="104558" y="40780"/>
                  </a:cubicBezTo>
                  <a:cubicBezTo>
                    <a:pt x="95258" y="42569"/>
                    <a:pt x="86228" y="45340"/>
                    <a:pt x="77645" y="49632"/>
                  </a:cubicBezTo>
                  <a:cubicBezTo>
                    <a:pt x="54040" y="58573"/>
                    <a:pt x="30524" y="57232"/>
                    <a:pt x="7099" y="49364"/>
                  </a:cubicBezTo>
                  <a:cubicBezTo>
                    <a:pt x="-8369" y="39350"/>
                    <a:pt x="5758" y="31571"/>
                    <a:pt x="9156" y="22898"/>
                  </a:cubicBezTo>
                  <a:cubicBezTo>
                    <a:pt x="11212" y="20573"/>
                    <a:pt x="13715" y="19232"/>
                    <a:pt x="16755" y="1887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4" name="Freeform: Shape 153">
              <a:extLst>
                <a:ext uri="{FF2B5EF4-FFF2-40B4-BE49-F238E27FC236}">
                  <a16:creationId xmlns:a16="http://schemas.microsoft.com/office/drawing/2014/main" id="{D697EA37-35EE-27F3-9604-F4BDD46E96B1}"/>
                </a:ext>
              </a:extLst>
            </p:cNvPr>
            <p:cNvSpPr/>
            <p:nvPr userDrawn="1"/>
          </p:nvSpPr>
          <p:spPr>
            <a:xfrm>
              <a:off x="5229275" y="2098016"/>
              <a:ext cx="267621" cy="173777"/>
            </a:xfrm>
            <a:custGeom>
              <a:avLst/>
              <a:gdLst>
                <a:gd name="connsiteX0" fmla="*/ 247048 w 275363"/>
                <a:gd name="connsiteY0" fmla="*/ 8487 h 178804"/>
                <a:gd name="connsiteX1" fmla="*/ 248210 w 275363"/>
                <a:gd name="connsiteY1" fmla="*/ 25743 h 178804"/>
                <a:gd name="connsiteX2" fmla="*/ 275034 w 275363"/>
                <a:gd name="connsiteY2" fmla="*/ 78228 h 178804"/>
                <a:gd name="connsiteX3" fmla="*/ 273692 w 275363"/>
                <a:gd name="connsiteY3" fmla="*/ 98435 h 178804"/>
                <a:gd name="connsiteX4" fmla="*/ 155937 w 275363"/>
                <a:gd name="connsiteY4" fmla="*/ 168533 h 178804"/>
                <a:gd name="connsiteX5" fmla="*/ 143241 w 275363"/>
                <a:gd name="connsiteY5" fmla="*/ 177027 h 178804"/>
                <a:gd name="connsiteX6" fmla="*/ 61698 w 275363"/>
                <a:gd name="connsiteY6" fmla="*/ 151098 h 178804"/>
                <a:gd name="connsiteX7" fmla="*/ 53025 w 275363"/>
                <a:gd name="connsiteY7" fmla="*/ 134736 h 178804"/>
                <a:gd name="connsiteX8" fmla="*/ 43368 w 275363"/>
                <a:gd name="connsiteY8" fmla="*/ 116585 h 178804"/>
                <a:gd name="connsiteX9" fmla="*/ 17081 w 275363"/>
                <a:gd name="connsiteY9" fmla="*/ 99061 h 178804"/>
                <a:gd name="connsiteX10" fmla="*/ 39077 w 275363"/>
                <a:gd name="connsiteY10" fmla="*/ 83414 h 178804"/>
                <a:gd name="connsiteX11" fmla="*/ 38808 w 275363"/>
                <a:gd name="connsiteY11" fmla="*/ 78228 h 178804"/>
                <a:gd name="connsiteX12" fmla="*/ 32460 w 275363"/>
                <a:gd name="connsiteY12" fmla="*/ 78228 h 178804"/>
                <a:gd name="connsiteX13" fmla="*/ 5816 w 275363"/>
                <a:gd name="connsiteY13" fmla="*/ 73221 h 178804"/>
                <a:gd name="connsiteX14" fmla="*/ 987 w 275363"/>
                <a:gd name="connsiteY14" fmla="*/ 59094 h 178804"/>
                <a:gd name="connsiteX15" fmla="*/ 5816 w 275363"/>
                <a:gd name="connsiteY15" fmla="*/ 58110 h 178804"/>
                <a:gd name="connsiteX16" fmla="*/ 26201 w 275363"/>
                <a:gd name="connsiteY16" fmla="*/ 28157 h 178804"/>
                <a:gd name="connsiteX17" fmla="*/ 50253 w 275363"/>
                <a:gd name="connsiteY17" fmla="*/ 49705 h 178804"/>
                <a:gd name="connsiteX18" fmla="*/ 49538 w 275363"/>
                <a:gd name="connsiteY18" fmla="*/ 16712 h 178804"/>
                <a:gd name="connsiteX19" fmla="*/ 76987 w 275363"/>
                <a:gd name="connsiteY19" fmla="*/ 27084 h 178804"/>
                <a:gd name="connsiteX20" fmla="*/ 76361 w 275363"/>
                <a:gd name="connsiteY20" fmla="*/ 26637 h 178804"/>
                <a:gd name="connsiteX21" fmla="*/ 93349 w 275363"/>
                <a:gd name="connsiteY21" fmla="*/ 61061 h 178804"/>
                <a:gd name="connsiteX22" fmla="*/ 123660 w 275363"/>
                <a:gd name="connsiteY22" fmla="*/ 32181 h 178804"/>
                <a:gd name="connsiteX23" fmla="*/ 123660 w 275363"/>
                <a:gd name="connsiteY23" fmla="*/ 32181 h 178804"/>
                <a:gd name="connsiteX24" fmla="*/ 182761 w 275363"/>
                <a:gd name="connsiteY24" fmla="*/ 12868 h 178804"/>
                <a:gd name="connsiteX25" fmla="*/ 246959 w 275363"/>
                <a:gd name="connsiteY25" fmla="*/ 8218 h 178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75363" h="178804">
                  <a:moveTo>
                    <a:pt x="247048" y="8487"/>
                  </a:moveTo>
                  <a:cubicBezTo>
                    <a:pt x="247405" y="14209"/>
                    <a:pt x="247853" y="20021"/>
                    <a:pt x="248210" y="25743"/>
                  </a:cubicBezTo>
                  <a:cubicBezTo>
                    <a:pt x="260281" y="41658"/>
                    <a:pt x="272172" y="57574"/>
                    <a:pt x="275034" y="78228"/>
                  </a:cubicBezTo>
                  <a:cubicBezTo>
                    <a:pt x="275749" y="85023"/>
                    <a:pt x="275302" y="91818"/>
                    <a:pt x="273692" y="98435"/>
                  </a:cubicBezTo>
                  <a:cubicBezTo>
                    <a:pt x="253217" y="153244"/>
                    <a:pt x="207349" y="165672"/>
                    <a:pt x="155937" y="168533"/>
                  </a:cubicBezTo>
                  <a:cubicBezTo>
                    <a:pt x="151735" y="171394"/>
                    <a:pt x="147533" y="174256"/>
                    <a:pt x="143241" y="177027"/>
                  </a:cubicBezTo>
                  <a:cubicBezTo>
                    <a:pt x="110874" y="184717"/>
                    <a:pt x="86912" y="165851"/>
                    <a:pt x="61698" y="151098"/>
                  </a:cubicBezTo>
                  <a:cubicBezTo>
                    <a:pt x="57942" y="146091"/>
                    <a:pt x="55260" y="140547"/>
                    <a:pt x="53025" y="134736"/>
                  </a:cubicBezTo>
                  <a:cubicBezTo>
                    <a:pt x="50611" y="128298"/>
                    <a:pt x="48643" y="121503"/>
                    <a:pt x="43368" y="116585"/>
                  </a:cubicBezTo>
                  <a:cubicBezTo>
                    <a:pt x="35858" y="108896"/>
                    <a:pt x="20121" y="113456"/>
                    <a:pt x="17081" y="99061"/>
                  </a:cubicBezTo>
                  <a:cubicBezTo>
                    <a:pt x="20300" y="88063"/>
                    <a:pt x="30314" y="86811"/>
                    <a:pt x="39077" y="83414"/>
                  </a:cubicBezTo>
                  <a:cubicBezTo>
                    <a:pt x="42474" y="82072"/>
                    <a:pt x="43368" y="79569"/>
                    <a:pt x="38808" y="78228"/>
                  </a:cubicBezTo>
                  <a:cubicBezTo>
                    <a:pt x="36841" y="77602"/>
                    <a:pt x="34606" y="77959"/>
                    <a:pt x="32460" y="78228"/>
                  </a:cubicBezTo>
                  <a:cubicBezTo>
                    <a:pt x="22982" y="79301"/>
                    <a:pt x="13773" y="79390"/>
                    <a:pt x="5816" y="73221"/>
                  </a:cubicBezTo>
                  <a:cubicBezTo>
                    <a:pt x="-1338" y="70449"/>
                    <a:pt x="-443" y="64816"/>
                    <a:pt x="987" y="59094"/>
                  </a:cubicBezTo>
                  <a:cubicBezTo>
                    <a:pt x="2776" y="59809"/>
                    <a:pt x="4474" y="59451"/>
                    <a:pt x="5816" y="58110"/>
                  </a:cubicBezTo>
                  <a:cubicBezTo>
                    <a:pt x="13147" y="48454"/>
                    <a:pt x="8945" y="30839"/>
                    <a:pt x="26201" y="28157"/>
                  </a:cubicBezTo>
                  <a:cubicBezTo>
                    <a:pt x="40150" y="26011"/>
                    <a:pt x="44262" y="37188"/>
                    <a:pt x="50253" y="49705"/>
                  </a:cubicBezTo>
                  <a:cubicBezTo>
                    <a:pt x="46229" y="36383"/>
                    <a:pt x="36394" y="25117"/>
                    <a:pt x="49538" y="16712"/>
                  </a:cubicBezTo>
                  <a:cubicBezTo>
                    <a:pt x="61072" y="9381"/>
                    <a:pt x="69387" y="19305"/>
                    <a:pt x="76987" y="27084"/>
                  </a:cubicBezTo>
                  <a:lnTo>
                    <a:pt x="76361" y="26637"/>
                  </a:lnTo>
                  <a:cubicBezTo>
                    <a:pt x="92813" y="31734"/>
                    <a:pt x="86465" y="47917"/>
                    <a:pt x="93349" y="61061"/>
                  </a:cubicBezTo>
                  <a:cubicBezTo>
                    <a:pt x="101128" y="47917"/>
                    <a:pt x="109801" y="36919"/>
                    <a:pt x="123660" y="32181"/>
                  </a:cubicBezTo>
                  <a:lnTo>
                    <a:pt x="123660" y="32181"/>
                  </a:lnTo>
                  <a:cubicBezTo>
                    <a:pt x="146549" y="34952"/>
                    <a:pt x="163537" y="24044"/>
                    <a:pt x="182761" y="12868"/>
                  </a:cubicBezTo>
                  <a:cubicBezTo>
                    <a:pt x="200733" y="2496"/>
                    <a:pt x="224427" y="-7607"/>
                    <a:pt x="246959" y="821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5" name="Freeform: Shape 154">
              <a:extLst>
                <a:ext uri="{FF2B5EF4-FFF2-40B4-BE49-F238E27FC236}">
                  <a16:creationId xmlns:a16="http://schemas.microsoft.com/office/drawing/2014/main" id="{4444A76F-581F-287E-A2EC-84CCCF0CA8AD}"/>
                </a:ext>
              </a:extLst>
            </p:cNvPr>
            <p:cNvSpPr/>
            <p:nvPr userDrawn="1"/>
          </p:nvSpPr>
          <p:spPr>
            <a:xfrm>
              <a:off x="6022193" y="3161479"/>
              <a:ext cx="38904" cy="80987"/>
            </a:xfrm>
            <a:custGeom>
              <a:avLst/>
              <a:gdLst>
                <a:gd name="connsiteX0" fmla="*/ 1012 w 40030"/>
                <a:gd name="connsiteY0" fmla="*/ 49069 h 83330"/>
                <a:gd name="connsiteX1" fmla="*/ 15586 w 40030"/>
                <a:gd name="connsiteY1" fmla="*/ 2843 h 83330"/>
                <a:gd name="connsiteX2" fmla="*/ 32038 w 40030"/>
                <a:gd name="connsiteY2" fmla="*/ 4811 h 83330"/>
                <a:gd name="connsiteX3" fmla="*/ 34094 w 40030"/>
                <a:gd name="connsiteY3" fmla="*/ 68472 h 83330"/>
                <a:gd name="connsiteX4" fmla="*/ 7092 w 40030"/>
                <a:gd name="connsiteY4" fmla="*/ 82151 h 83330"/>
                <a:gd name="connsiteX5" fmla="*/ 1101 w 40030"/>
                <a:gd name="connsiteY5" fmla="*/ 49159 h 8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30" h="83330">
                  <a:moveTo>
                    <a:pt x="1012" y="49069"/>
                  </a:moveTo>
                  <a:cubicBezTo>
                    <a:pt x="2174" y="31276"/>
                    <a:pt x="-7393" y="12232"/>
                    <a:pt x="15586" y="2843"/>
                  </a:cubicBezTo>
                  <a:cubicBezTo>
                    <a:pt x="22381" y="72"/>
                    <a:pt x="29266" y="-2611"/>
                    <a:pt x="32038" y="4811"/>
                  </a:cubicBezTo>
                  <a:cubicBezTo>
                    <a:pt x="39727" y="25643"/>
                    <a:pt x="44377" y="48086"/>
                    <a:pt x="34094" y="68472"/>
                  </a:cubicBezTo>
                  <a:cubicBezTo>
                    <a:pt x="30339" y="75893"/>
                    <a:pt x="16838" y="86980"/>
                    <a:pt x="7092" y="82151"/>
                  </a:cubicBezTo>
                  <a:cubicBezTo>
                    <a:pt x="-6678" y="75267"/>
                    <a:pt x="4588" y="58994"/>
                    <a:pt x="1101" y="49159"/>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6" name="Freeform: Shape 155">
              <a:extLst>
                <a:ext uri="{FF2B5EF4-FFF2-40B4-BE49-F238E27FC236}">
                  <a16:creationId xmlns:a16="http://schemas.microsoft.com/office/drawing/2014/main" id="{744BEF34-476F-0FDF-C792-E6D026ACB6E7}"/>
                </a:ext>
              </a:extLst>
            </p:cNvPr>
            <p:cNvSpPr/>
            <p:nvPr userDrawn="1"/>
          </p:nvSpPr>
          <p:spPr>
            <a:xfrm>
              <a:off x="6120326" y="3258613"/>
              <a:ext cx="73514" cy="47185"/>
            </a:xfrm>
            <a:custGeom>
              <a:avLst/>
              <a:gdLst>
                <a:gd name="connsiteX0" fmla="*/ 75642 w 75641"/>
                <a:gd name="connsiteY0" fmla="*/ 89 h 48550"/>
                <a:gd name="connsiteX1" fmla="*/ 75642 w 75641"/>
                <a:gd name="connsiteY1" fmla="*/ 48550 h 48550"/>
                <a:gd name="connsiteX2" fmla="*/ 0 w 75641"/>
                <a:gd name="connsiteY2" fmla="*/ 21190 h 48550"/>
                <a:gd name="connsiteX3" fmla="*/ 33976 w 75641"/>
                <a:gd name="connsiteY3" fmla="*/ 4471 h 48550"/>
                <a:gd name="connsiteX4" fmla="*/ 75552 w 75641"/>
                <a:gd name="connsiteY4" fmla="*/ 0 h 48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41" h="48550">
                  <a:moveTo>
                    <a:pt x="75642" y="89"/>
                  </a:moveTo>
                  <a:lnTo>
                    <a:pt x="75642" y="48550"/>
                  </a:lnTo>
                  <a:cubicBezTo>
                    <a:pt x="47656" y="45332"/>
                    <a:pt x="27896" y="23694"/>
                    <a:pt x="0" y="21190"/>
                  </a:cubicBezTo>
                  <a:cubicBezTo>
                    <a:pt x="7868" y="4471"/>
                    <a:pt x="22084" y="6438"/>
                    <a:pt x="33976" y="4471"/>
                  </a:cubicBezTo>
                  <a:cubicBezTo>
                    <a:pt x="46673" y="2325"/>
                    <a:pt x="59637" y="1699"/>
                    <a:pt x="75552"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7" name="Freeform: Shape 156">
              <a:extLst>
                <a:ext uri="{FF2B5EF4-FFF2-40B4-BE49-F238E27FC236}">
                  <a16:creationId xmlns:a16="http://schemas.microsoft.com/office/drawing/2014/main" id="{DF84E985-9AA6-A79B-0143-0272F2C552B0}"/>
                </a:ext>
              </a:extLst>
            </p:cNvPr>
            <p:cNvSpPr/>
            <p:nvPr userDrawn="1"/>
          </p:nvSpPr>
          <p:spPr>
            <a:xfrm>
              <a:off x="6028700" y="3097592"/>
              <a:ext cx="21479" cy="45638"/>
            </a:xfrm>
            <a:custGeom>
              <a:avLst/>
              <a:gdLst>
                <a:gd name="connsiteX0" fmla="*/ 10231 w 22100"/>
                <a:gd name="connsiteY0" fmla="*/ 0 h 46958"/>
                <a:gd name="connsiteX1" fmla="*/ 16310 w 22100"/>
                <a:gd name="connsiteY1" fmla="*/ 43275 h 46958"/>
                <a:gd name="connsiteX2" fmla="*/ 5670 w 22100"/>
                <a:gd name="connsiteY2" fmla="*/ 44169 h 46958"/>
                <a:gd name="connsiteX3" fmla="*/ 10231 w 22100"/>
                <a:gd name="connsiteY3" fmla="*/ 0 h 46958"/>
              </a:gdLst>
              <a:ahLst/>
              <a:cxnLst>
                <a:cxn ang="0">
                  <a:pos x="connsiteX0" y="connsiteY0"/>
                </a:cxn>
                <a:cxn ang="0">
                  <a:pos x="connsiteX1" y="connsiteY1"/>
                </a:cxn>
                <a:cxn ang="0">
                  <a:pos x="connsiteX2" y="connsiteY2"/>
                </a:cxn>
                <a:cxn ang="0">
                  <a:pos x="connsiteX3" y="connsiteY3"/>
                </a:cxn>
              </a:cxnLst>
              <a:rect l="l" t="t" r="r" b="b"/>
              <a:pathLst>
                <a:path w="22100" h="46958">
                  <a:moveTo>
                    <a:pt x="10231" y="0"/>
                  </a:moveTo>
                  <a:cubicBezTo>
                    <a:pt x="27219" y="15110"/>
                    <a:pt x="22837" y="29327"/>
                    <a:pt x="16310" y="43275"/>
                  </a:cubicBezTo>
                  <a:cubicBezTo>
                    <a:pt x="14165" y="47835"/>
                    <a:pt x="8889" y="48193"/>
                    <a:pt x="5670" y="44169"/>
                  </a:cubicBezTo>
                  <a:cubicBezTo>
                    <a:pt x="-7562" y="27628"/>
                    <a:pt x="5939" y="15647"/>
                    <a:pt x="10231" y="0"/>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8" name="Freeform: Shape 157">
              <a:extLst>
                <a:ext uri="{FF2B5EF4-FFF2-40B4-BE49-F238E27FC236}">
                  <a16:creationId xmlns:a16="http://schemas.microsoft.com/office/drawing/2014/main" id="{F10F7878-F991-1D71-C096-9F457CDFB80F}"/>
                </a:ext>
              </a:extLst>
            </p:cNvPr>
            <p:cNvSpPr/>
            <p:nvPr userDrawn="1"/>
          </p:nvSpPr>
          <p:spPr>
            <a:xfrm>
              <a:off x="2390686" y="2660744"/>
              <a:ext cx="15685" cy="19200"/>
            </a:xfrm>
            <a:custGeom>
              <a:avLst/>
              <a:gdLst>
                <a:gd name="connsiteX0" fmla="*/ 16089 w 16139"/>
                <a:gd name="connsiteY0" fmla="*/ 13425 h 19755"/>
                <a:gd name="connsiteX1" fmla="*/ 6791 w 16139"/>
                <a:gd name="connsiteY1" fmla="*/ 19237 h 19755"/>
                <a:gd name="connsiteX2" fmla="*/ 353 w 16139"/>
                <a:gd name="connsiteY2" fmla="*/ 6630 h 19755"/>
                <a:gd name="connsiteX3" fmla="*/ 8132 w 16139"/>
                <a:gd name="connsiteY3" fmla="*/ 1086 h 19755"/>
                <a:gd name="connsiteX4" fmla="*/ 16089 w 16139"/>
                <a:gd name="connsiteY4" fmla="*/ 13425 h 19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39" h="19755">
                  <a:moveTo>
                    <a:pt x="16089" y="13425"/>
                  </a:moveTo>
                  <a:cubicBezTo>
                    <a:pt x="14838" y="18968"/>
                    <a:pt x="11619" y="20757"/>
                    <a:pt x="6791" y="19237"/>
                  </a:cubicBezTo>
                  <a:cubicBezTo>
                    <a:pt x="442" y="17270"/>
                    <a:pt x="-720" y="12352"/>
                    <a:pt x="353" y="6630"/>
                  </a:cubicBezTo>
                  <a:cubicBezTo>
                    <a:pt x="1158" y="2427"/>
                    <a:pt x="2409" y="-2133"/>
                    <a:pt x="8132" y="1086"/>
                  </a:cubicBezTo>
                  <a:cubicBezTo>
                    <a:pt x="12781" y="3768"/>
                    <a:pt x="16626" y="7613"/>
                    <a:pt x="16089" y="13425"/>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59" name="Freeform: Shape 158">
              <a:extLst>
                <a:ext uri="{FF2B5EF4-FFF2-40B4-BE49-F238E27FC236}">
                  <a16:creationId xmlns:a16="http://schemas.microsoft.com/office/drawing/2014/main" id="{179A5963-BA0E-5E7A-EB80-38148D6A4256}"/>
                </a:ext>
              </a:extLst>
            </p:cNvPr>
            <p:cNvSpPr/>
            <p:nvPr userDrawn="1"/>
          </p:nvSpPr>
          <p:spPr>
            <a:xfrm>
              <a:off x="10150383" y="4448264"/>
              <a:ext cx="92928" cy="53891"/>
            </a:xfrm>
            <a:custGeom>
              <a:avLst/>
              <a:gdLst>
                <a:gd name="connsiteX0" fmla="*/ 19224 w 95616"/>
                <a:gd name="connsiteY0" fmla="*/ 35383 h 55450"/>
                <a:gd name="connsiteX1" fmla="*/ 66254 w 95616"/>
                <a:gd name="connsiteY1" fmla="*/ 3642 h 55450"/>
                <a:gd name="connsiteX2" fmla="*/ 88965 w 95616"/>
                <a:gd name="connsiteY2" fmla="*/ 5430 h 55450"/>
                <a:gd name="connsiteX3" fmla="*/ 90753 w 95616"/>
                <a:gd name="connsiteY3" fmla="*/ 26531 h 55450"/>
                <a:gd name="connsiteX4" fmla="*/ 0 w 95616"/>
                <a:gd name="connsiteY4" fmla="*/ 54160 h 55450"/>
                <a:gd name="connsiteX5" fmla="*/ 19403 w 95616"/>
                <a:gd name="connsiteY5" fmla="*/ 35204 h 55450"/>
                <a:gd name="connsiteX6" fmla="*/ 19134 w 95616"/>
                <a:gd name="connsiteY6" fmla="*/ 35383 h 5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616" h="55450">
                  <a:moveTo>
                    <a:pt x="19224" y="35383"/>
                  </a:moveTo>
                  <a:cubicBezTo>
                    <a:pt x="36748" y="28051"/>
                    <a:pt x="65181" y="38065"/>
                    <a:pt x="66254" y="3642"/>
                  </a:cubicBezTo>
                  <a:cubicBezTo>
                    <a:pt x="66433" y="-2080"/>
                    <a:pt x="81991" y="-739"/>
                    <a:pt x="88965" y="5430"/>
                  </a:cubicBezTo>
                  <a:cubicBezTo>
                    <a:pt x="95671" y="11242"/>
                    <a:pt x="98979" y="15981"/>
                    <a:pt x="90753" y="26531"/>
                  </a:cubicBezTo>
                  <a:cubicBezTo>
                    <a:pt x="66523" y="57825"/>
                    <a:pt x="34692" y="57020"/>
                    <a:pt x="0" y="54160"/>
                  </a:cubicBezTo>
                  <a:cubicBezTo>
                    <a:pt x="268" y="39854"/>
                    <a:pt x="14932" y="42894"/>
                    <a:pt x="19403" y="35204"/>
                  </a:cubicBezTo>
                  <a:lnTo>
                    <a:pt x="19134" y="35383"/>
                  </a:ln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60" name="Freeform: Shape 159">
              <a:extLst>
                <a:ext uri="{FF2B5EF4-FFF2-40B4-BE49-F238E27FC236}">
                  <a16:creationId xmlns:a16="http://schemas.microsoft.com/office/drawing/2014/main" id="{4B6F9ACE-96B6-28B2-3744-61D7BE18DEA1}"/>
                </a:ext>
              </a:extLst>
            </p:cNvPr>
            <p:cNvSpPr/>
            <p:nvPr userDrawn="1"/>
          </p:nvSpPr>
          <p:spPr>
            <a:xfrm>
              <a:off x="10308713" y="4472326"/>
              <a:ext cx="44133" cy="41290"/>
            </a:xfrm>
            <a:custGeom>
              <a:avLst/>
              <a:gdLst>
                <a:gd name="connsiteX0" fmla="*/ 9758 w 45410"/>
                <a:gd name="connsiteY0" fmla="*/ 6 h 42483"/>
                <a:gd name="connsiteX1" fmla="*/ 44807 w 45410"/>
                <a:gd name="connsiteY1" fmla="*/ 31479 h 42483"/>
                <a:gd name="connsiteX2" fmla="*/ 37207 w 45410"/>
                <a:gd name="connsiteY2" fmla="*/ 42477 h 42483"/>
                <a:gd name="connsiteX3" fmla="*/ 12 w 45410"/>
                <a:gd name="connsiteY3" fmla="*/ 7964 h 42483"/>
                <a:gd name="connsiteX4" fmla="*/ 9758 w 45410"/>
                <a:gd name="connsiteY4" fmla="*/ 6 h 42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410" h="42483">
                  <a:moveTo>
                    <a:pt x="9758" y="6"/>
                  </a:moveTo>
                  <a:cubicBezTo>
                    <a:pt x="20040" y="10646"/>
                    <a:pt x="38728" y="14044"/>
                    <a:pt x="44807" y="31479"/>
                  </a:cubicBezTo>
                  <a:cubicBezTo>
                    <a:pt x="46685" y="36933"/>
                    <a:pt x="44182" y="41761"/>
                    <a:pt x="37207" y="42477"/>
                  </a:cubicBezTo>
                  <a:cubicBezTo>
                    <a:pt x="31306" y="43013"/>
                    <a:pt x="-703" y="13597"/>
                    <a:pt x="12" y="7964"/>
                  </a:cubicBezTo>
                  <a:cubicBezTo>
                    <a:pt x="549" y="3583"/>
                    <a:pt x="2337" y="-173"/>
                    <a:pt x="9758" y="6"/>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sp useBgFill="1">
          <p:nvSpPr>
            <p:cNvPr id="161" name="Freeform: Shape 160">
              <a:extLst>
                <a:ext uri="{FF2B5EF4-FFF2-40B4-BE49-F238E27FC236}">
                  <a16:creationId xmlns:a16="http://schemas.microsoft.com/office/drawing/2014/main" id="{D43D9430-AF38-4A81-8B03-CBF9237FC829}"/>
                </a:ext>
              </a:extLst>
            </p:cNvPr>
            <p:cNvSpPr/>
            <p:nvPr userDrawn="1"/>
          </p:nvSpPr>
          <p:spPr>
            <a:xfrm>
              <a:off x="10250027" y="4445355"/>
              <a:ext cx="14584" cy="15256"/>
            </a:xfrm>
            <a:custGeom>
              <a:avLst/>
              <a:gdLst>
                <a:gd name="connsiteX0" fmla="*/ 15006 w 15006"/>
                <a:gd name="connsiteY0" fmla="*/ 11578 h 15696"/>
                <a:gd name="connsiteX1" fmla="*/ 5975 w 15006"/>
                <a:gd name="connsiteY1" fmla="*/ 15601 h 15696"/>
                <a:gd name="connsiteX2" fmla="*/ 253 w 15006"/>
                <a:gd name="connsiteY2" fmla="*/ 5945 h 15696"/>
                <a:gd name="connsiteX3" fmla="*/ 6959 w 15006"/>
                <a:gd name="connsiteY3" fmla="*/ 1385 h 15696"/>
                <a:gd name="connsiteX4" fmla="*/ 14917 w 15006"/>
                <a:gd name="connsiteY4" fmla="*/ 11578 h 15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15696">
                  <a:moveTo>
                    <a:pt x="15006" y="11578"/>
                  </a:moveTo>
                  <a:cubicBezTo>
                    <a:pt x="10625" y="13634"/>
                    <a:pt x="6601" y="16227"/>
                    <a:pt x="5975" y="15601"/>
                  </a:cubicBezTo>
                  <a:cubicBezTo>
                    <a:pt x="3472" y="12919"/>
                    <a:pt x="1057" y="9521"/>
                    <a:pt x="253" y="5945"/>
                  </a:cubicBezTo>
                  <a:cubicBezTo>
                    <a:pt x="-999" y="312"/>
                    <a:pt x="2578" y="-1566"/>
                    <a:pt x="6959" y="1385"/>
                  </a:cubicBezTo>
                  <a:cubicBezTo>
                    <a:pt x="9999" y="3352"/>
                    <a:pt x="11698" y="7286"/>
                    <a:pt x="14917" y="11578"/>
                  </a:cubicBezTo>
                  <a:close/>
                </a:path>
              </a:pathLst>
            </a:custGeom>
            <a:ln>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690562" fontAlgn="base">
                <a:lnSpc>
                  <a:spcPct val="100000"/>
                </a:lnSpc>
                <a:spcBef>
                  <a:spcPct val="0"/>
                </a:spcBef>
                <a:spcAft>
                  <a:spcPct val="0"/>
                </a:spcAft>
                <a:buClrTx/>
                <a:buSzPct val="90000"/>
                <a:buFont typeface="Wingdings" panose="05000000000000000000" pitchFamily="2" charset="2"/>
                <a:buNone/>
                <a:tabLst/>
              </a:pPr>
              <a:endParaRPr lang="en-GB" sz="2000" b="1" spc="0" baseline="0" noProof="0">
                <a:gradFill>
                  <a:gsLst>
                    <a:gs pos="26000">
                      <a:srgbClr val="1064AD"/>
                    </a:gs>
                    <a:gs pos="100000">
                      <a:srgbClr val="7A54CF"/>
                    </a:gs>
                  </a:gsLst>
                  <a:lin ang="4200000" scaled="0"/>
                </a:gradFill>
                <a:latin typeface="+mj-lt"/>
              </a:endParaRPr>
            </a:p>
          </p:txBody>
        </p:sp>
      </p:grpSp>
    </p:spTree>
    <p:extLst>
      <p:ext uri="{BB962C8B-B14F-4D97-AF65-F5344CB8AC3E}">
        <p14:creationId xmlns:p14="http://schemas.microsoft.com/office/powerpoint/2010/main" val="1022695923"/>
      </p:ext>
    </p:extLst>
  </p:cSld>
  <p:clrMapOvr>
    <a:masterClrMapping/>
  </p:clrMapOvr>
  <p:transition>
    <p:fade/>
  </p:transition>
  <p:extLst>
    <p:ext uri="{DCECCB84-F9BA-43D5-87BE-67443E8EF086}">
      <p15:sldGuideLst xmlns:p15="http://schemas.microsoft.com/office/powerpoint/2012/main"/>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12. Quot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descr="A colorful swirly curves&#10;&#10;Description automatically generated with medium confidence">
            <a:extLst>
              <a:ext uri="{FF2B5EF4-FFF2-40B4-BE49-F238E27FC236}">
                <a16:creationId xmlns:a16="http://schemas.microsoft.com/office/drawing/2014/main" id="{7318E37E-7D3A-2B8F-9DDA-1A074A93FEF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5" name="Rectangle: Rounded Corners 4">
            <a:extLst>
              <a:ext uri="{FF2B5EF4-FFF2-40B4-BE49-F238E27FC236}">
                <a16:creationId xmlns:a16="http://schemas.microsoft.com/office/drawing/2014/main" id="{FAB0E80F-26DC-910C-56CE-A34015117C4E}"/>
              </a:ext>
            </a:extLst>
          </p:cNvPr>
          <p:cNvSpPr/>
          <p:nvPr userDrawn="1"/>
        </p:nvSpPr>
        <p:spPr bwMode="auto">
          <a:xfrm>
            <a:off x="1066800" y="1993900"/>
            <a:ext cx="10058400" cy="2870200"/>
          </a:xfrm>
          <a:prstGeom prst="roundRect">
            <a:avLst>
              <a:gd name="adj" fmla="val 5637"/>
            </a:avLst>
          </a:prstGeom>
          <a:ln>
            <a:noFill/>
            <a:headEnd type="none" w="med" len="med"/>
            <a:tailEnd type="none" w="med" len="med"/>
          </a:ln>
          <a:effectLst>
            <a:outerShdw blurRad="2032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88E1CC4C-AA8D-EDD1-9C44-FD9F696E1FE6}"/>
              </a:ext>
            </a:extLst>
          </p:cNvPr>
          <p:cNvSpPr/>
          <p:nvPr userDrawn="1"/>
        </p:nvSpPr>
        <p:spPr bwMode="auto">
          <a:xfrm>
            <a:off x="1066800" y="1993900"/>
            <a:ext cx="10058400" cy="2870200"/>
          </a:xfrm>
          <a:prstGeom prst="roundRect">
            <a:avLst>
              <a:gd name="adj" fmla="val 5637"/>
            </a:avLst>
          </a:prstGeom>
          <a:solidFill>
            <a:schemeClr val="bg1">
              <a:alpha val="70000"/>
            </a:schemeClr>
          </a:solidFill>
          <a:ln>
            <a:noFill/>
            <a:headEnd type="none" w="med" len="med"/>
            <a:tailEnd type="none" w="med" len="med"/>
          </a:ln>
          <a:effectLst>
            <a:outerShdw blurRad="2032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9" name="Picture 8" descr="A black and white logo&#10;&#10;Description automatically generated">
            <a:extLst>
              <a:ext uri="{FF2B5EF4-FFF2-40B4-BE49-F238E27FC236}">
                <a16:creationId xmlns:a16="http://schemas.microsoft.com/office/drawing/2014/main" id="{0EE3BF71-1C33-1A10-F283-25E930D45D4B}"/>
              </a:ext>
            </a:extLst>
          </p:cNvPr>
          <p:cNvPicPr>
            <a:picLocks noChangeAspect="1"/>
          </p:cNvPicPr>
          <p:nvPr userDrawn="1"/>
        </p:nvPicPr>
        <p:blipFill>
          <a:blip r:embed="rId4"/>
          <a:stretch>
            <a:fillRect/>
          </a:stretch>
        </p:blipFill>
        <p:spPr>
          <a:xfrm>
            <a:off x="-286" y="0"/>
            <a:ext cx="3728599" cy="1233264"/>
          </a:xfrm>
          <a:prstGeom prst="rect">
            <a:avLst/>
          </a:prstGeom>
        </p:spPr>
      </p:pic>
      <p:grpSp>
        <p:nvGrpSpPr>
          <p:cNvPr id="7" name="Group 6">
            <a:extLst>
              <a:ext uri="{FF2B5EF4-FFF2-40B4-BE49-F238E27FC236}">
                <a16:creationId xmlns:a16="http://schemas.microsoft.com/office/drawing/2014/main" id="{18FAB705-2AFB-73ED-1542-6037256E4658}"/>
              </a:ext>
            </a:extLst>
          </p:cNvPr>
          <p:cNvGrpSpPr/>
          <p:nvPr userDrawn="1"/>
        </p:nvGrpSpPr>
        <p:grpSpPr>
          <a:xfrm>
            <a:off x="569913" y="1504336"/>
            <a:ext cx="1073764" cy="1073764"/>
            <a:chOff x="1261672" y="4833938"/>
            <a:chExt cx="954296" cy="954296"/>
          </a:xfrm>
        </p:grpSpPr>
        <p:sp>
          <p:nvSpPr>
            <p:cNvPr id="10" name="Rectangle: Rounded Corners 9">
              <a:extLst>
                <a:ext uri="{FF2B5EF4-FFF2-40B4-BE49-F238E27FC236}">
                  <a16:creationId xmlns:a16="http://schemas.microsoft.com/office/drawing/2014/main" id="{682C6FA0-CA7C-B667-2C2F-4BD9D3FE3A41}"/>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14" name="Rectangle: Rounded Corners 13">
              <a:extLst>
                <a:ext uri="{FF2B5EF4-FFF2-40B4-BE49-F238E27FC236}">
                  <a16:creationId xmlns:a16="http://schemas.microsoft.com/office/drawing/2014/main" id="{B366899D-2652-F773-862F-BDC3E82AE979}"/>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64849463-5918-F92F-DFD1-D1E33226BD45}"/>
              </a:ext>
            </a:extLst>
          </p:cNvPr>
          <p:cNvGrpSpPr/>
          <p:nvPr userDrawn="1"/>
        </p:nvGrpSpPr>
        <p:grpSpPr>
          <a:xfrm>
            <a:off x="10546736" y="4279900"/>
            <a:ext cx="1073764" cy="1073764"/>
            <a:chOff x="1261672" y="4833938"/>
            <a:chExt cx="954296" cy="954296"/>
          </a:xfrm>
        </p:grpSpPr>
        <p:sp>
          <p:nvSpPr>
            <p:cNvPr id="18" name="Rectangle: Rounded Corners 17">
              <a:extLst>
                <a:ext uri="{FF2B5EF4-FFF2-40B4-BE49-F238E27FC236}">
                  <a16:creationId xmlns:a16="http://schemas.microsoft.com/office/drawing/2014/main" id="{6D490B88-AF1B-9ADA-FC4D-4A002E4A5B62}"/>
                </a:ext>
              </a:extLst>
            </p:cNvPr>
            <p:cNvSpPr/>
            <p:nvPr userDrawn="1"/>
          </p:nvSpPr>
          <p:spPr bwMode="auto">
            <a:xfrm>
              <a:off x="1261672" y="4833938"/>
              <a:ext cx="954296" cy="954296"/>
            </a:xfrm>
            <a:prstGeom prst="roundRect">
              <a:avLst>
                <a:gd name="adj" fmla="val 10707"/>
              </a:avLst>
            </a:prstGeom>
            <a:solidFill>
              <a:schemeClr val="accent1"/>
            </a:solidFill>
            <a:ln w="6350">
              <a:noFill/>
              <a:headEnd type="none" w="med" len="med"/>
              <a:tailEnd type="none" w="med" len="med"/>
            </a:ln>
            <a:effectLst>
              <a:outerShdw blurRad="165100" sx="101000" sy="101000" algn="ctr" rotWithShape="0">
                <a:schemeClr val="accent2">
                  <a:lumMod val="50000"/>
                  <a:alpha val="34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mn-ea"/>
                <a:cs typeface="Segoe UI" pitchFamily="34" charset="0"/>
              </a:endParaRPr>
            </a:p>
          </p:txBody>
        </p:sp>
        <p:sp>
          <p:nvSpPr>
            <p:cNvPr id="19" name="Rectangle: Rounded Corners 18">
              <a:extLst>
                <a:ext uri="{FF2B5EF4-FFF2-40B4-BE49-F238E27FC236}">
                  <a16:creationId xmlns:a16="http://schemas.microsoft.com/office/drawing/2014/main" id="{D0B2A82B-9D7D-1337-5992-0837A8DCF5DD}"/>
                </a:ext>
              </a:extLst>
            </p:cNvPr>
            <p:cNvSpPr/>
            <p:nvPr userDrawn="1"/>
          </p:nvSpPr>
          <p:spPr bwMode="auto">
            <a:xfrm>
              <a:off x="1261672" y="4833938"/>
              <a:ext cx="954296" cy="954296"/>
            </a:xfrm>
            <a:prstGeom prst="roundRect">
              <a:avLst>
                <a:gd name="adj" fmla="val 10488"/>
              </a:avLst>
            </a:prstGeom>
            <a:noFill/>
            <a:ln w="6350">
              <a:gradFill flip="none" rotWithShape="1">
                <a:gsLst>
                  <a:gs pos="0">
                    <a:schemeClr val="accent1">
                      <a:lumMod val="5000"/>
                      <a:lumOff val="95000"/>
                    </a:schemeClr>
                  </a:gs>
                  <a:gs pos="71000">
                    <a:schemeClr val="bg1">
                      <a:alpha val="0"/>
                    </a:schemeClr>
                  </a:gs>
                </a:gsLst>
                <a:lin ang="2700000" scaled="1"/>
                <a:tileRect/>
              </a:gradFill>
              <a:headEnd type="none" w="med" len="med"/>
              <a:tailEnd type="none" w="med" len="med"/>
            </a:ln>
            <a:effectLst>
              <a:outerShdw blurRad="165100" sx="101000" sy="1010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useBgFill="1">
        <p:nvSpPr>
          <p:cNvPr id="20" name="[T2O] Rectangle 195">
            <a:extLst>
              <a:ext uri="{FF2B5EF4-FFF2-40B4-BE49-F238E27FC236}">
                <a16:creationId xmlns:a16="http://schemas.microsoft.com/office/drawing/2014/main" id="{588B6D40-072B-F1DF-0FAB-F29F6A4D23DD}"/>
              </a:ext>
            </a:extLst>
          </p:cNvPr>
          <p:cNvSpPr/>
          <p:nvPr userDrawn="1"/>
        </p:nvSpPr>
        <p:spPr bwMode="auto">
          <a:xfrm rot="10800000">
            <a:off x="10808673" y="4578614"/>
            <a:ext cx="549890" cy="476336"/>
          </a:xfrm>
          <a:custGeom>
            <a:avLst/>
            <a:gdLst/>
            <a:ahLst/>
            <a:cxnLst/>
            <a:rect l="l" t="t" r="r" b="b"/>
            <a:pathLst>
              <a:path w="385540" h="333970">
                <a:moveTo>
                  <a:pt x="347068" y="0"/>
                </a:moveTo>
                <a:lnTo>
                  <a:pt x="385540" y="72851"/>
                </a:lnTo>
                <a:cubicBezTo>
                  <a:pt x="354162" y="87585"/>
                  <a:pt x="332470" y="102251"/>
                  <a:pt x="320465" y="116848"/>
                </a:cubicBezTo>
                <a:cubicBezTo>
                  <a:pt x="308459" y="131446"/>
                  <a:pt x="301774" y="148704"/>
                  <a:pt x="300410" y="168622"/>
                </a:cubicBezTo>
                <a:lnTo>
                  <a:pt x="385540" y="168622"/>
                </a:lnTo>
                <a:lnTo>
                  <a:pt x="385540" y="333970"/>
                </a:lnTo>
                <a:lnTo>
                  <a:pt x="207504" y="333970"/>
                </a:lnTo>
                <a:lnTo>
                  <a:pt x="207504" y="196862"/>
                </a:lnTo>
                <a:cubicBezTo>
                  <a:pt x="207504" y="146384"/>
                  <a:pt x="218009" y="106548"/>
                  <a:pt x="239018" y="77353"/>
                </a:cubicBezTo>
                <a:cubicBezTo>
                  <a:pt x="260028" y="48158"/>
                  <a:pt x="296044" y="22373"/>
                  <a:pt x="347068" y="0"/>
                </a:cubicBezTo>
                <a:close/>
                <a:moveTo>
                  <a:pt x="139564" y="0"/>
                </a:moveTo>
                <a:lnTo>
                  <a:pt x="178036" y="72851"/>
                </a:lnTo>
                <a:cubicBezTo>
                  <a:pt x="146658" y="87585"/>
                  <a:pt x="124966" y="102251"/>
                  <a:pt x="112961" y="116848"/>
                </a:cubicBezTo>
                <a:cubicBezTo>
                  <a:pt x="100955" y="131446"/>
                  <a:pt x="94271" y="148704"/>
                  <a:pt x="92906" y="168622"/>
                </a:cubicBezTo>
                <a:lnTo>
                  <a:pt x="178036" y="168622"/>
                </a:lnTo>
                <a:lnTo>
                  <a:pt x="178036" y="333970"/>
                </a:lnTo>
                <a:lnTo>
                  <a:pt x="0" y="333970"/>
                </a:lnTo>
                <a:lnTo>
                  <a:pt x="0" y="196862"/>
                </a:lnTo>
                <a:cubicBezTo>
                  <a:pt x="0" y="146384"/>
                  <a:pt x="10505" y="106548"/>
                  <a:pt x="31515" y="77353"/>
                </a:cubicBezTo>
                <a:cubicBezTo>
                  <a:pt x="52524" y="48158"/>
                  <a:pt x="88541" y="22373"/>
                  <a:pt x="139564" y="0"/>
                </a:cubicBezTo>
                <a:close/>
              </a:path>
            </a:pathLst>
          </a:custGeom>
          <a:ln>
            <a:noFill/>
            <a:headEnd type="none" w="med" len="med"/>
            <a:tailEnd type="none" w="med" len="med"/>
          </a:ln>
          <a:effectLst/>
          <a:scene3d>
            <a:camera prst="legacyObliqueFront">
              <a:rot lat="0" lon="0" rev="0"/>
            </a:camera>
            <a:lightRig rig="threePt" dir="t"/>
          </a:scene3d>
          <a:sp3d extrusionH="457200" prstMaterial="matte">
            <a:contourClr>
              <a:srgbClr val="000000"/>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GB" sz="2000">
              <a:solidFill>
                <a:srgbClr val="FFFFFF"/>
              </a:solidFill>
              <a:latin typeface="Aptos" panose="02110004020202020204"/>
              <a:ea typeface="Segoe UI" pitchFamily="34" charset="0"/>
              <a:cs typeface="Segoe UI" pitchFamily="34" charset="0"/>
            </a:endParaRPr>
          </a:p>
        </p:txBody>
      </p:sp>
      <p:sp>
        <p:nvSpPr>
          <p:cNvPr id="21" name="[T2O] Rectangle 195">
            <a:extLst>
              <a:ext uri="{FF2B5EF4-FFF2-40B4-BE49-F238E27FC236}">
                <a16:creationId xmlns:a16="http://schemas.microsoft.com/office/drawing/2014/main" id="{DE7C7AC1-4CEB-7655-8DEC-CBE03C58DEFA}"/>
              </a:ext>
            </a:extLst>
          </p:cNvPr>
          <p:cNvSpPr/>
          <p:nvPr userDrawn="1"/>
        </p:nvSpPr>
        <p:spPr bwMode="auto">
          <a:xfrm>
            <a:off x="831850" y="1803050"/>
            <a:ext cx="549890" cy="476336"/>
          </a:xfrm>
          <a:custGeom>
            <a:avLst/>
            <a:gdLst/>
            <a:ahLst/>
            <a:cxnLst/>
            <a:rect l="l" t="t" r="r" b="b"/>
            <a:pathLst>
              <a:path w="385540" h="333970">
                <a:moveTo>
                  <a:pt x="347068" y="0"/>
                </a:moveTo>
                <a:lnTo>
                  <a:pt x="385540" y="72851"/>
                </a:lnTo>
                <a:cubicBezTo>
                  <a:pt x="354162" y="87585"/>
                  <a:pt x="332470" y="102251"/>
                  <a:pt x="320465" y="116848"/>
                </a:cubicBezTo>
                <a:cubicBezTo>
                  <a:pt x="308459" y="131446"/>
                  <a:pt x="301774" y="148704"/>
                  <a:pt x="300410" y="168622"/>
                </a:cubicBezTo>
                <a:lnTo>
                  <a:pt x="385540" y="168622"/>
                </a:lnTo>
                <a:lnTo>
                  <a:pt x="385540" y="333970"/>
                </a:lnTo>
                <a:lnTo>
                  <a:pt x="207504" y="333970"/>
                </a:lnTo>
                <a:lnTo>
                  <a:pt x="207504" y="196862"/>
                </a:lnTo>
                <a:cubicBezTo>
                  <a:pt x="207504" y="146384"/>
                  <a:pt x="218009" y="106548"/>
                  <a:pt x="239018" y="77353"/>
                </a:cubicBezTo>
                <a:cubicBezTo>
                  <a:pt x="260028" y="48158"/>
                  <a:pt x="296044" y="22373"/>
                  <a:pt x="347068" y="0"/>
                </a:cubicBezTo>
                <a:close/>
                <a:moveTo>
                  <a:pt x="139564" y="0"/>
                </a:moveTo>
                <a:lnTo>
                  <a:pt x="178036" y="72851"/>
                </a:lnTo>
                <a:cubicBezTo>
                  <a:pt x="146658" y="87585"/>
                  <a:pt x="124966" y="102251"/>
                  <a:pt x="112961" y="116848"/>
                </a:cubicBezTo>
                <a:cubicBezTo>
                  <a:pt x="100955" y="131446"/>
                  <a:pt x="94271" y="148704"/>
                  <a:pt x="92906" y="168622"/>
                </a:cubicBezTo>
                <a:lnTo>
                  <a:pt x="178036" y="168622"/>
                </a:lnTo>
                <a:lnTo>
                  <a:pt x="178036" y="333970"/>
                </a:lnTo>
                <a:lnTo>
                  <a:pt x="0" y="333970"/>
                </a:lnTo>
                <a:lnTo>
                  <a:pt x="0" y="196862"/>
                </a:lnTo>
                <a:cubicBezTo>
                  <a:pt x="0" y="146384"/>
                  <a:pt x="10505" y="106548"/>
                  <a:pt x="31515" y="77353"/>
                </a:cubicBezTo>
                <a:cubicBezTo>
                  <a:pt x="52524" y="48158"/>
                  <a:pt x="88541" y="22373"/>
                  <a:pt x="139564" y="0"/>
                </a:cubicBezTo>
                <a:close/>
              </a:path>
            </a:pathLst>
          </a:custGeom>
          <a:solidFill>
            <a:srgbClr val="38BEED"/>
          </a:solidFill>
          <a:ln>
            <a:noFill/>
            <a:headEnd type="none" w="med" len="med"/>
            <a:tailEnd type="none" w="med" len="med"/>
          </a:ln>
          <a:effectLst/>
          <a:scene3d>
            <a:camera prst="legacyObliqueFront">
              <a:rot lat="0" lon="0" rev="0"/>
            </a:camera>
            <a:lightRig rig="threePt" dir="t"/>
          </a:scene3d>
          <a:sp3d extrusionH="457200" prstMaterial="matte">
            <a:contourClr>
              <a:srgbClr val="000000"/>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GB" sz="2000">
              <a:solidFill>
                <a:srgbClr val="FFFFFF"/>
              </a:solidFill>
              <a:latin typeface="Aptos" panose="02110004020202020204"/>
              <a:ea typeface="Segoe UI" pitchFamily="34" charset="0"/>
              <a:cs typeface="Segoe UI" pitchFamily="34" charset="0"/>
            </a:endParaRPr>
          </a:p>
        </p:txBody>
      </p:sp>
      <p:sp>
        <p:nvSpPr>
          <p:cNvPr id="22" name="Content Placeholder 2">
            <a:extLst>
              <a:ext uri="{FF2B5EF4-FFF2-40B4-BE49-F238E27FC236}">
                <a16:creationId xmlns:a16="http://schemas.microsoft.com/office/drawing/2014/main" id="{1411615A-407D-718B-B916-87AB4526C398}"/>
              </a:ext>
            </a:extLst>
          </p:cNvPr>
          <p:cNvSpPr>
            <a:spLocks noGrp="1"/>
          </p:cNvSpPr>
          <p:nvPr>
            <p:ph idx="10" hasCustomPrompt="1"/>
          </p:nvPr>
        </p:nvSpPr>
        <p:spPr>
          <a:xfrm>
            <a:off x="1855354" y="2680980"/>
            <a:ext cx="8481292" cy="1496040"/>
          </a:xfrm>
          <a:prstGeom prst="rect">
            <a:avLst/>
          </a:prstGeom>
          <a:noFill/>
        </p:spPr>
        <p:txBody>
          <a:bodyPr wrap="square" anchor="ctr" anchorCtr="0">
            <a:noAutofit/>
          </a:bodyPr>
          <a:lstStyle>
            <a:lvl1pPr marL="0" indent="0" algn="ctr">
              <a:buNone/>
              <a:defRPr kumimoji="0" lang="en-US" sz="3200" b="0" i="0" u="none" strike="noStrike" cap="none" spc="-48" normalizeH="0" dirty="0">
                <a:ln w="3175">
                  <a:noFill/>
                </a:ln>
                <a:solidFill>
                  <a:schemeClr val="tx2"/>
                </a:solidFill>
                <a:effectLst/>
                <a:uLnTx/>
                <a:uFillTx/>
                <a:latin typeface="Segoe Sans Text Semibold"/>
                <a:cs typeface="+mn-cs"/>
              </a:defRPr>
            </a:lvl1pPr>
          </a:lstStyle>
          <a:p>
            <a:pPr marL="0" lvl="0" defTabSz="914400"/>
            <a:r>
              <a:rPr lang="en-US"/>
              <a:t>Click to edit quote</a:t>
            </a:r>
          </a:p>
        </p:txBody>
      </p:sp>
    </p:spTree>
    <p:extLst>
      <p:ext uri="{BB962C8B-B14F-4D97-AF65-F5344CB8AC3E}">
        <p14:creationId xmlns:p14="http://schemas.microsoft.com/office/powerpoint/2010/main" val="2613133546"/>
      </p:ext>
    </p:extLst>
  </p:cSld>
  <p:clrMapOvr>
    <a:masterClrMapping/>
  </p:clrMapOvr>
  <p:transition>
    <p:fade/>
  </p:transition>
  <p:extLst>
    <p:ext uri="{DCECCB84-F9BA-43D5-87BE-67443E8EF086}">
      <p15:sldGuideLst xmlns:p15="http://schemas.microsoft.com/office/powerpoint/2012/main"/>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13.1 Full Imag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blue and green gradient&#10;&#10;Description automatically generated">
            <a:extLst>
              <a:ext uri="{FF2B5EF4-FFF2-40B4-BE49-F238E27FC236}">
                <a16:creationId xmlns:a16="http://schemas.microsoft.com/office/drawing/2014/main" id="{13F8AA4C-50E0-AD42-94E8-77829384E6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4" name="Rectangle: Rounded Corners 3">
            <a:extLst>
              <a:ext uri="{FF2B5EF4-FFF2-40B4-BE49-F238E27FC236}">
                <a16:creationId xmlns:a16="http://schemas.microsoft.com/office/drawing/2014/main" id="{260C8B90-8792-3941-820A-1D34E4D73732}"/>
              </a:ext>
            </a:extLst>
          </p:cNvPr>
          <p:cNvSpPr/>
          <p:nvPr userDrawn="1"/>
        </p:nvSpPr>
        <p:spPr bwMode="auto">
          <a:xfrm rot="16200000">
            <a:off x="2896395" y="-2471568"/>
            <a:ext cx="6399210" cy="11801136"/>
          </a:xfrm>
          <a:prstGeom prst="roundRect">
            <a:avLst>
              <a:gd name="adj" fmla="val 2616"/>
            </a:avLst>
          </a:prstGeom>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000A0649-DBBE-1E2C-99C2-25880761E954}"/>
              </a:ext>
            </a:extLst>
          </p:cNvPr>
          <p:cNvSpPr/>
          <p:nvPr userDrawn="1"/>
        </p:nvSpPr>
        <p:spPr bwMode="auto">
          <a:xfrm rot="16200000">
            <a:off x="2896395" y="-2471568"/>
            <a:ext cx="6399210" cy="11801136"/>
          </a:xfrm>
          <a:prstGeom prst="roundRect">
            <a:avLst>
              <a:gd name="adj" fmla="val 2616"/>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itle 13">
            <a:extLst>
              <a:ext uri="{FF2B5EF4-FFF2-40B4-BE49-F238E27FC236}">
                <a16:creationId xmlns:a16="http://schemas.microsoft.com/office/drawing/2014/main" id="{51CC40FE-275A-9718-7EDF-F9E7A33BDE9A}"/>
              </a:ext>
            </a:extLst>
          </p:cNvPr>
          <p:cNvSpPr>
            <a:spLocks noGrp="1"/>
          </p:cNvSpPr>
          <p:nvPr>
            <p:ph type="title" hasCustomPrompt="1"/>
          </p:nvPr>
        </p:nvSpPr>
        <p:spPr>
          <a:xfrm>
            <a:off x="588263" y="593724"/>
            <a:ext cx="11018520" cy="998539"/>
          </a:xfrm>
          <a:noFill/>
        </p:spPr>
        <p:txBody>
          <a:bodyPr wrap="square" lIns="0" tIns="0" rIns="0" bIns="0" rtlCol="0">
            <a:noAutofit/>
          </a:bodyPr>
          <a:lstStyle>
            <a:lvl1pPr>
              <a:defRPr kumimoji="0" lang="en-GB" sz="3200" b="0" i="0" u="none" strike="noStrike" kern="1200" cap="none" spc="0" normalizeH="0" baseline="0" dirty="0">
                <a:ln>
                  <a:noFill/>
                </a:ln>
                <a:solidFill>
                  <a:schemeClr val="tx2"/>
                </a:solidFill>
                <a:effectLst/>
                <a:uLnTx/>
                <a:uFillTx/>
                <a:latin typeface="Segoe Sans Text Semibold"/>
                <a:ea typeface="+mn-ea"/>
                <a:cs typeface="+mn-cs"/>
              </a:defRPr>
            </a:lvl1pPr>
          </a:lstStyle>
          <a:p>
            <a:pPr marL="0" marR="0" lvl="0" indent="0" algn="l" defTabSz="914367" rtl="0" eaLnBrk="1" fontAlgn="auto" latinLnBrk="0" hangingPunct="1">
              <a:lnSpc>
                <a:spcPct val="100000"/>
              </a:lnSpc>
              <a:spcBef>
                <a:spcPts val="0"/>
              </a:spcBef>
              <a:spcAft>
                <a:spcPts val="0"/>
              </a:spcAft>
              <a:buClrTx/>
              <a:buSzTx/>
              <a:buFontTx/>
              <a:buNone/>
              <a:tabLst/>
            </a:pPr>
            <a:r>
              <a:rPr lang="en-US"/>
              <a:t>Click to edit title</a:t>
            </a:r>
            <a:endParaRPr lang="en-GB"/>
          </a:p>
        </p:txBody>
      </p:sp>
      <p:sp>
        <p:nvSpPr>
          <p:cNvPr id="3" name="Rectangle: Rounded Corners 2">
            <a:extLst>
              <a:ext uri="{FF2B5EF4-FFF2-40B4-BE49-F238E27FC236}">
                <a16:creationId xmlns:a16="http://schemas.microsoft.com/office/drawing/2014/main" id="{FC79E1A0-7AAB-6213-D0A1-D6B0DCEDB3BF}"/>
              </a:ext>
            </a:extLst>
          </p:cNvPr>
          <p:cNvSpPr>
            <a:spLocks/>
          </p:cNvSpPr>
          <p:nvPr userDrawn="1"/>
        </p:nvSpPr>
        <p:spPr bwMode="auto">
          <a:xfrm>
            <a:off x="426244" y="1787665"/>
            <a:ext cx="11339514" cy="4645540"/>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7" name="Picture Placeholder 8">
            <a:extLst>
              <a:ext uri="{FF2B5EF4-FFF2-40B4-BE49-F238E27FC236}">
                <a16:creationId xmlns:a16="http://schemas.microsoft.com/office/drawing/2014/main" id="{4AF8C114-C3AB-017F-4707-C1E25EF4D5C7}"/>
              </a:ext>
            </a:extLst>
          </p:cNvPr>
          <p:cNvSpPr>
            <a:spLocks noGrp="1"/>
          </p:cNvSpPr>
          <p:nvPr>
            <p:ph type="pic" sz="quarter" idx="21" hasCustomPrompt="1"/>
          </p:nvPr>
        </p:nvSpPr>
        <p:spPr>
          <a:xfrm>
            <a:off x="606001" y="1968435"/>
            <a:ext cx="10980000" cy="4284000"/>
          </a:xfrm>
          <a:prstGeom prst="roundRect">
            <a:avLst>
              <a:gd name="adj" fmla="val 1144"/>
            </a:avLst>
          </a:prstGeom>
        </p:spPr>
        <p:txBody>
          <a:bodyPr wrap="square" anchor="ctr" anchorCtr="0">
            <a:normAutofit/>
          </a:bodyPr>
          <a:lstStyle>
            <a:lvl1pPr marL="0" indent="0" algn="ctr">
              <a:buNone/>
              <a:defRPr sz="1100">
                <a:solidFill>
                  <a:schemeClr val="accent2"/>
                </a:solidFill>
              </a:defRPr>
            </a:lvl1pPr>
          </a:lstStyle>
          <a:p>
            <a:r>
              <a:rPr lang="en-US"/>
              <a:t>Insert image</a:t>
            </a:r>
          </a:p>
        </p:txBody>
      </p:sp>
    </p:spTree>
    <p:extLst>
      <p:ext uri="{BB962C8B-B14F-4D97-AF65-F5344CB8AC3E}">
        <p14:creationId xmlns:p14="http://schemas.microsoft.com/office/powerpoint/2010/main" val="2704514485"/>
      </p:ext>
    </p:extLst>
  </p:cSld>
  <p:clrMapOvr>
    <a:masterClrMapping/>
  </p:clrMapOvr>
  <p:transition>
    <p:fade/>
  </p:transition>
  <p:extLst>
    <p:ext uri="{DCECCB84-F9BA-43D5-87BE-67443E8EF086}">
      <p15:sldGuideLst xmlns:p15="http://schemas.microsoft.com/office/powerpoint/2012/main"/>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13.2 Full Imag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blue and green gradient&#10;&#10;Description automatically generated">
            <a:extLst>
              <a:ext uri="{FF2B5EF4-FFF2-40B4-BE49-F238E27FC236}">
                <a16:creationId xmlns:a16="http://schemas.microsoft.com/office/drawing/2014/main" id="{13F8AA4C-50E0-AD42-94E8-77829384E6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2" name="Rectangle: Rounded Corners 1">
            <a:extLst>
              <a:ext uri="{FF2B5EF4-FFF2-40B4-BE49-F238E27FC236}">
                <a16:creationId xmlns:a16="http://schemas.microsoft.com/office/drawing/2014/main" id="{9BBDA77C-4DE2-9149-62CC-200C76673A22}"/>
              </a:ext>
            </a:extLst>
          </p:cNvPr>
          <p:cNvSpPr/>
          <p:nvPr userDrawn="1"/>
        </p:nvSpPr>
        <p:spPr bwMode="auto">
          <a:xfrm>
            <a:off x="230841" y="229394"/>
            <a:ext cx="11730318" cy="6399212"/>
          </a:xfrm>
          <a:prstGeom prst="roundRect">
            <a:avLst>
              <a:gd name="adj" fmla="val 2410"/>
            </a:avLst>
          </a:prstGeom>
          <a:ln>
            <a:noFill/>
            <a:headEnd type="none" w="med" len="med"/>
            <a:tailEnd type="none" w="med" len="med"/>
          </a:ln>
          <a:effectLst>
            <a:outerShdw blurRad="203200" algn="ctr" rotWithShape="0">
              <a:prstClr val="black">
                <a:alpha val="4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550F5AD9-421A-2DC2-30C8-4FB88DA43D46}"/>
              </a:ext>
            </a:extLst>
          </p:cNvPr>
          <p:cNvSpPr/>
          <p:nvPr userDrawn="1"/>
        </p:nvSpPr>
        <p:spPr bwMode="auto">
          <a:xfrm>
            <a:off x="230841" y="229394"/>
            <a:ext cx="11730318" cy="6399212"/>
          </a:xfrm>
          <a:prstGeom prst="roundRect">
            <a:avLst>
              <a:gd name="adj" fmla="val 2410"/>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6F4FE931-DCA9-6618-7B22-C95907BB23E4}"/>
              </a:ext>
            </a:extLst>
          </p:cNvPr>
          <p:cNvSpPr>
            <a:spLocks/>
          </p:cNvSpPr>
          <p:nvPr userDrawn="1"/>
        </p:nvSpPr>
        <p:spPr bwMode="auto">
          <a:xfrm>
            <a:off x="426244" y="424796"/>
            <a:ext cx="11339514" cy="6008409"/>
          </a:xfrm>
          <a:prstGeom prst="roundRect">
            <a:avLst>
              <a:gd name="adj" fmla="val 3281"/>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A0F6CCF0-8BCD-ACF7-A354-493E3122680F}"/>
              </a:ext>
            </a:extLst>
          </p:cNvPr>
          <p:cNvSpPr>
            <a:spLocks noGrp="1"/>
          </p:cNvSpPr>
          <p:nvPr>
            <p:ph type="pic" sz="quarter" idx="22" hasCustomPrompt="1"/>
          </p:nvPr>
        </p:nvSpPr>
        <p:spPr>
          <a:xfrm>
            <a:off x="606001" y="588962"/>
            <a:ext cx="10980000" cy="5680076"/>
          </a:xfrm>
          <a:prstGeom prst="roundRect">
            <a:avLst>
              <a:gd name="adj" fmla="val 1144"/>
            </a:avLst>
          </a:prstGeom>
        </p:spPr>
        <p:txBody>
          <a:bodyPr wrap="square" anchor="ctr" anchorCtr="0">
            <a:normAutofit/>
          </a:bodyPr>
          <a:lstStyle>
            <a:lvl1pPr marL="0" indent="0" algn="ctr">
              <a:buNone/>
              <a:defRPr sz="1100">
                <a:solidFill>
                  <a:schemeClr val="accent2"/>
                </a:solidFill>
              </a:defRPr>
            </a:lvl1pPr>
          </a:lstStyle>
          <a:p>
            <a:r>
              <a:rPr lang="en-US"/>
              <a:t>Insert image</a:t>
            </a:r>
          </a:p>
        </p:txBody>
      </p:sp>
    </p:spTree>
    <p:extLst>
      <p:ext uri="{BB962C8B-B14F-4D97-AF65-F5344CB8AC3E}">
        <p14:creationId xmlns:p14="http://schemas.microsoft.com/office/powerpoint/2010/main" val="3508816623"/>
      </p:ext>
    </p:extLst>
  </p:cSld>
  <p:clrMapOvr>
    <a:masterClrMapping/>
  </p:clrMapOvr>
  <p:transition>
    <p:fade/>
  </p:transition>
  <p:extLst>
    <p:ext uri="{DCECCB84-F9BA-43D5-87BE-67443E8EF086}">
      <p15:sldGuideLst xmlns:p15="http://schemas.microsoft.com/office/powerpoint/2012/main"/>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13.3 Full Imag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8" name="Picture 27" descr="A blue and green gradient&#10;&#10;Description automatically generated">
            <a:extLst>
              <a:ext uri="{FF2B5EF4-FFF2-40B4-BE49-F238E27FC236}">
                <a16:creationId xmlns:a16="http://schemas.microsoft.com/office/drawing/2014/main" id="{13F8AA4C-50E0-AD42-94E8-77829384E6C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3" name="Rectangle: Rounded Corners 2">
            <a:extLst>
              <a:ext uri="{FF2B5EF4-FFF2-40B4-BE49-F238E27FC236}">
                <a16:creationId xmlns:a16="http://schemas.microsoft.com/office/drawing/2014/main" id="{1FA5D190-4DDE-2CB6-AF2A-DDFDC73327B1}"/>
              </a:ext>
            </a:extLst>
          </p:cNvPr>
          <p:cNvSpPr/>
          <p:nvPr userDrawn="1"/>
        </p:nvSpPr>
        <p:spPr bwMode="auto">
          <a:xfrm>
            <a:off x="1074270" y="229394"/>
            <a:ext cx="10043459" cy="6399212"/>
          </a:xfrm>
          <a:prstGeom prst="roundRect">
            <a:avLst>
              <a:gd name="adj" fmla="val 2410"/>
            </a:avLst>
          </a:prstGeom>
          <a:ln>
            <a:noFill/>
            <a:headEnd type="none" w="med" len="med"/>
            <a:tailEnd type="none" w="med" len="med"/>
          </a:ln>
          <a:effectLst>
            <a:outerShdw blurRad="203200" algn="ctr" rotWithShape="0">
              <a:prstClr val="black">
                <a:alpha val="4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Rectangle: Rounded Corners 3">
            <a:extLst>
              <a:ext uri="{FF2B5EF4-FFF2-40B4-BE49-F238E27FC236}">
                <a16:creationId xmlns:a16="http://schemas.microsoft.com/office/drawing/2014/main" id="{C4FC129E-85C1-3C87-B233-B90238327580}"/>
              </a:ext>
            </a:extLst>
          </p:cNvPr>
          <p:cNvSpPr/>
          <p:nvPr userDrawn="1"/>
        </p:nvSpPr>
        <p:spPr bwMode="auto">
          <a:xfrm>
            <a:off x="1074270" y="229394"/>
            <a:ext cx="10043459" cy="6399212"/>
          </a:xfrm>
          <a:prstGeom prst="roundRect">
            <a:avLst>
              <a:gd name="adj" fmla="val 2410"/>
            </a:avLst>
          </a:prstGeom>
          <a:gradFill flip="none" rotWithShape="1">
            <a:gsLst>
              <a:gs pos="29000">
                <a:schemeClr val="bg1">
                  <a:alpha val="36000"/>
                </a:schemeClr>
              </a:gs>
              <a:gs pos="100000">
                <a:schemeClr val="bg1"/>
              </a:gs>
            </a:gsLst>
            <a:path path="circle">
              <a:fillToRect t="100000" r="100000"/>
            </a:path>
            <a:tileRect l="-100000" b="-100000"/>
          </a:gradFill>
          <a:ln>
            <a:noFill/>
            <a:headEnd type="none" w="med" len="med"/>
            <a:tailEnd type="none" w="med" len="med"/>
          </a:ln>
          <a:effectLst>
            <a:outerShdw blurRad="266700" algn="ctr" rotWithShape="0">
              <a:schemeClr val="accent2">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CB81A164-7757-70B1-7386-C7E91C9F5EF8}"/>
              </a:ext>
            </a:extLst>
          </p:cNvPr>
          <p:cNvSpPr>
            <a:spLocks/>
          </p:cNvSpPr>
          <p:nvPr userDrawn="1"/>
        </p:nvSpPr>
        <p:spPr bwMode="auto">
          <a:xfrm>
            <a:off x="1286272" y="424796"/>
            <a:ext cx="9619456" cy="6008409"/>
          </a:xfrm>
          <a:prstGeom prst="roundRect">
            <a:avLst>
              <a:gd name="adj" fmla="val 745"/>
            </a:avLst>
          </a:prstGeom>
          <a:solidFill>
            <a:schemeClr val="bg1"/>
          </a:solidFill>
          <a:ln w="9525">
            <a:noFill/>
            <a:headEnd type="none" w="med" len="med"/>
            <a:tailEnd type="none" w="med" len="med"/>
          </a:ln>
          <a:effectLst>
            <a:outerShdw blurRad="1270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7" name="Media Placeholder 7">
            <a:extLst>
              <a:ext uri="{FF2B5EF4-FFF2-40B4-BE49-F238E27FC236}">
                <a16:creationId xmlns:a16="http://schemas.microsoft.com/office/drawing/2014/main" id="{7C8AFE31-799D-C8A9-D96A-6477E59A8F57}"/>
              </a:ext>
            </a:extLst>
          </p:cNvPr>
          <p:cNvSpPr>
            <a:spLocks noGrp="1"/>
          </p:cNvSpPr>
          <p:nvPr>
            <p:ph type="media" sz="quarter" idx="23"/>
          </p:nvPr>
        </p:nvSpPr>
        <p:spPr>
          <a:xfrm>
            <a:off x="1477750" y="588961"/>
            <a:ext cx="9236499" cy="5195531"/>
          </a:xfrm>
        </p:spPr>
        <p:txBody>
          <a:bodyPr anchor="ctr" anchorCtr="0">
            <a:noAutofit/>
          </a:bodyPr>
          <a:lstStyle>
            <a:lvl1pPr marL="0" indent="0" algn="ctr">
              <a:buNone/>
              <a:defRPr>
                <a:solidFill>
                  <a:schemeClr val="accent2"/>
                </a:solidFill>
              </a:defRPr>
            </a:lvl1pPr>
          </a:lstStyle>
          <a:p>
            <a:endParaRPr lang="en-GB"/>
          </a:p>
        </p:txBody>
      </p:sp>
      <p:grpSp>
        <p:nvGrpSpPr>
          <p:cNvPr id="10" name="Group 9">
            <a:extLst>
              <a:ext uri="{FF2B5EF4-FFF2-40B4-BE49-F238E27FC236}">
                <a16:creationId xmlns:a16="http://schemas.microsoft.com/office/drawing/2014/main" id="{BA315557-9D28-D871-D7C1-B44F65A12503}"/>
              </a:ext>
            </a:extLst>
          </p:cNvPr>
          <p:cNvGrpSpPr/>
          <p:nvPr userDrawn="1"/>
        </p:nvGrpSpPr>
        <p:grpSpPr>
          <a:xfrm>
            <a:off x="8147050" y="5946329"/>
            <a:ext cx="2567199" cy="322709"/>
            <a:chOff x="6961470" y="5810986"/>
            <a:chExt cx="3410695" cy="428740"/>
          </a:xfrm>
        </p:grpSpPr>
        <p:grpSp>
          <p:nvGrpSpPr>
            <p:cNvPr id="11" name="Group 10">
              <a:extLst>
                <a:ext uri="{FF2B5EF4-FFF2-40B4-BE49-F238E27FC236}">
                  <a16:creationId xmlns:a16="http://schemas.microsoft.com/office/drawing/2014/main" id="{E7A45822-946E-0EF0-2A12-D674522AE46B}"/>
                </a:ext>
              </a:extLst>
            </p:cNvPr>
            <p:cNvGrpSpPr/>
            <p:nvPr userDrawn="1"/>
          </p:nvGrpSpPr>
          <p:grpSpPr>
            <a:xfrm>
              <a:off x="8944990" y="5810987"/>
              <a:ext cx="428739" cy="428738"/>
              <a:chOff x="839721" y="2635413"/>
              <a:chExt cx="1821200" cy="1815610"/>
            </a:xfrm>
            <a:gradFill>
              <a:gsLst>
                <a:gs pos="0">
                  <a:srgbClr val="5E0ABA">
                    <a:alpha val="10000"/>
                  </a:srgbClr>
                </a:gs>
                <a:gs pos="100000">
                  <a:srgbClr val="FFFFFF">
                    <a:alpha val="7000"/>
                  </a:srgbClr>
                </a:gs>
              </a:gsLst>
              <a:path path="circle">
                <a:fillToRect r="100000" b="100000"/>
              </a:path>
            </a:gradFill>
            <a:effectLst>
              <a:outerShdw blurRad="127000" dist="101600" dir="4200000" algn="tl" rotWithShape="0">
                <a:srgbClr val="5E0ABA">
                  <a:alpha val="24000"/>
                </a:srgbClr>
              </a:outerShdw>
            </a:effectLst>
          </p:grpSpPr>
          <p:sp>
            <p:nvSpPr>
              <p:cNvPr id="44" name="Oval 43">
                <a:extLst>
                  <a:ext uri="{FF2B5EF4-FFF2-40B4-BE49-F238E27FC236}">
                    <a16:creationId xmlns:a16="http://schemas.microsoft.com/office/drawing/2014/main" id="{301FFB5C-3172-AF8B-D1CD-16BAC13900C7}"/>
                  </a:ext>
                </a:extLst>
              </p:cNvPr>
              <p:cNvSpPr/>
              <p:nvPr/>
            </p:nvSpPr>
            <p:spPr bwMode="auto">
              <a:xfrm>
                <a:off x="845312" y="2635413"/>
                <a:ext cx="1815609"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sp>
            <p:nvSpPr>
              <p:cNvPr id="45" name="Oval 44">
                <a:extLst>
                  <a:ext uri="{FF2B5EF4-FFF2-40B4-BE49-F238E27FC236}">
                    <a16:creationId xmlns:a16="http://schemas.microsoft.com/office/drawing/2014/main" id="{D87DC036-5E2B-9F87-31C1-5407BA0B7C2D}"/>
                  </a:ext>
                </a:extLst>
              </p:cNvPr>
              <p:cNvSpPr/>
              <p:nvPr/>
            </p:nvSpPr>
            <p:spPr bwMode="auto">
              <a:xfrm>
                <a:off x="845311" y="2635413"/>
                <a:ext cx="1815610"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sp>
            <p:nvSpPr>
              <p:cNvPr id="46" name="Oval 45">
                <a:extLst>
                  <a:ext uri="{FF2B5EF4-FFF2-40B4-BE49-F238E27FC236}">
                    <a16:creationId xmlns:a16="http://schemas.microsoft.com/office/drawing/2014/main" id="{E7718366-13CE-F132-ED49-ACBF668D23B7}"/>
                  </a:ext>
                </a:extLst>
              </p:cNvPr>
              <p:cNvSpPr/>
              <p:nvPr userDrawn="1"/>
            </p:nvSpPr>
            <p:spPr bwMode="auto">
              <a:xfrm>
                <a:off x="839721" y="2635413"/>
                <a:ext cx="1815610"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grpSp>
        <p:grpSp>
          <p:nvGrpSpPr>
            <p:cNvPr id="12" name="Group 11">
              <a:extLst>
                <a:ext uri="{FF2B5EF4-FFF2-40B4-BE49-F238E27FC236}">
                  <a16:creationId xmlns:a16="http://schemas.microsoft.com/office/drawing/2014/main" id="{0F8791BD-31A9-8643-97F4-D25A17D97766}"/>
                </a:ext>
              </a:extLst>
            </p:cNvPr>
            <p:cNvGrpSpPr/>
            <p:nvPr userDrawn="1"/>
          </p:nvGrpSpPr>
          <p:grpSpPr>
            <a:xfrm>
              <a:off x="8951672" y="5810987"/>
              <a:ext cx="428746" cy="428738"/>
              <a:chOff x="839687" y="2635406"/>
              <a:chExt cx="1821234" cy="1815617"/>
            </a:xfrm>
            <a:effectLst>
              <a:outerShdw blurRad="127000" dist="101600" dir="4200000" algn="tl" rotWithShape="0">
                <a:srgbClr val="5E0ABA">
                  <a:alpha val="24000"/>
                </a:srgbClr>
              </a:outerShdw>
            </a:effectLst>
          </p:grpSpPr>
          <p:sp>
            <p:nvSpPr>
              <p:cNvPr id="42" name="Oval 41">
                <a:extLst>
                  <a:ext uri="{FF2B5EF4-FFF2-40B4-BE49-F238E27FC236}">
                    <a16:creationId xmlns:a16="http://schemas.microsoft.com/office/drawing/2014/main" id="{3E983499-CF4B-592B-1397-6C456448F80F}"/>
                  </a:ext>
                </a:extLst>
              </p:cNvPr>
              <p:cNvSpPr/>
              <p:nvPr/>
            </p:nvSpPr>
            <p:spPr bwMode="auto">
              <a:xfrm>
                <a:off x="845311" y="2635413"/>
                <a:ext cx="1815610" cy="1815610"/>
              </a:xfrm>
              <a:prstGeom prst="ellipse">
                <a:avLst/>
              </a:prstGeom>
              <a:noFill/>
              <a:ln w="6350" cap="flat" cmpd="sng" algn="ctr">
                <a:gradFill flip="none" rotWithShape="1">
                  <a:gsLst>
                    <a:gs pos="53264">
                      <a:srgbClr val="FFFFFF"/>
                    </a:gs>
                    <a:gs pos="78000">
                      <a:srgbClr val="F9E8E2">
                        <a:alpha val="0"/>
                      </a:srgbClr>
                    </a:gs>
                    <a:gs pos="31000">
                      <a:srgbClr val="F6DACF">
                        <a:lumMod val="40000"/>
                        <a:lumOff val="60000"/>
                        <a:alpha val="0"/>
                      </a:srgbClr>
                    </a:gs>
                    <a:gs pos="0">
                      <a:srgbClr val="8FB6FB">
                        <a:alpha val="0"/>
                      </a:srgbClr>
                    </a:gs>
                    <a:gs pos="100000">
                      <a:srgbClr val="F6DACF">
                        <a:alpha val="0"/>
                      </a:srgbClr>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621505" eaLnBrk="1" fontAlgn="base" latinLnBrk="0" hangingPunct="1">
                  <a:lnSpc>
                    <a:spcPct val="100000"/>
                  </a:lnSpc>
                  <a:spcBef>
                    <a:spcPct val="0"/>
                  </a:spcBef>
                  <a:spcAft>
                    <a:spcPct val="0"/>
                  </a:spcAft>
                  <a:buClrTx/>
                  <a:buSzTx/>
                  <a:buFontTx/>
                  <a:buNone/>
                  <a:tabLst/>
                  <a:defRPr/>
                </a:pPr>
                <a:endParaRPr kumimoji="0" lang="en-GB" sz="133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D122ED63-7963-414B-7663-FA2BB0C13E2F}"/>
                  </a:ext>
                </a:extLst>
              </p:cNvPr>
              <p:cNvSpPr/>
              <p:nvPr/>
            </p:nvSpPr>
            <p:spPr bwMode="auto">
              <a:xfrm>
                <a:off x="839687" y="2635406"/>
                <a:ext cx="1815610" cy="1815609"/>
              </a:xfrm>
              <a:prstGeom prst="ellipse">
                <a:avLst/>
              </a:prstGeom>
              <a:no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a:ln>
                    <a:noFill/>
                  </a:ln>
                  <a:solidFill>
                    <a:srgbClr val="FFFFFF"/>
                  </a:solidFill>
                  <a:effectLst/>
                  <a:uLnTx/>
                  <a:uFillTx/>
                  <a:latin typeface="Segoe UI"/>
                  <a:cs typeface="Segoe UI" pitchFamily="34" charset="0"/>
                </a:endParaRPr>
              </a:p>
            </p:txBody>
          </p:sp>
        </p:grpSp>
        <p:sp>
          <p:nvSpPr>
            <p:cNvPr id="13" name="Rectangle 12">
              <a:extLst>
                <a:ext uri="{FF2B5EF4-FFF2-40B4-BE49-F238E27FC236}">
                  <a16:creationId xmlns:a16="http://schemas.microsoft.com/office/drawing/2014/main" id="{D75820C7-0C02-3887-5C4A-DF000AC713D5}"/>
                </a:ext>
              </a:extLst>
            </p:cNvPr>
            <p:cNvSpPr/>
            <p:nvPr userDrawn="1"/>
          </p:nvSpPr>
          <p:spPr bwMode="auto">
            <a:xfrm rot="5400000">
              <a:off x="9033421" y="5998590"/>
              <a:ext cx="171760" cy="53533"/>
            </a:xfrm>
            <a:prstGeom prst="rect">
              <a:avLst/>
            </a:prstGeom>
            <a:solidFill>
              <a:srgbClr val="FFFFFF"/>
            </a:solid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sp>
          <p:nvSpPr>
            <p:cNvPr id="14" name="Rectangle 13">
              <a:extLst>
                <a:ext uri="{FF2B5EF4-FFF2-40B4-BE49-F238E27FC236}">
                  <a16:creationId xmlns:a16="http://schemas.microsoft.com/office/drawing/2014/main" id="{8D800DEA-04B4-EDE6-E32F-0B797E427A72}"/>
                </a:ext>
              </a:extLst>
            </p:cNvPr>
            <p:cNvSpPr/>
            <p:nvPr userDrawn="1"/>
          </p:nvSpPr>
          <p:spPr bwMode="auto">
            <a:xfrm rot="5400000">
              <a:off x="9122643" y="5998590"/>
              <a:ext cx="171760" cy="53533"/>
            </a:xfrm>
            <a:prstGeom prst="rect">
              <a:avLst/>
            </a:prstGeom>
            <a:solidFill>
              <a:srgbClr val="FFFFFF"/>
            </a:solid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grpSp>
          <p:nvGrpSpPr>
            <p:cNvPr id="15" name="Group 14">
              <a:extLst>
                <a:ext uri="{FF2B5EF4-FFF2-40B4-BE49-F238E27FC236}">
                  <a16:creationId xmlns:a16="http://schemas.microsoft.com/office/drawing/2014/main" id="{11133B09-1316-BAE9-641D-124070AD9F77}"/>
                </a:ext>
              </a:extLst>
            </p:cNvPr>
            <p:cNvGrpSpPr/>
            <p:nvPr userDrawn="1"/>
          </p:nvGrpSpPr>
          <p:grpSpPr>
            <a:xfrm>
              <a:off x="9936739" y="5810988"/>
              <a:ext cx="428737" cy="428736"/>
              <a:chOff x="839721" y="2635413"/>
              <a:chExt cx="1821200" cy="1815610"/>
            </a:xfrm>
            <a:gradFill>
              <a:gsLst>
                <a:gs pos="0">
                  <a:srgbClr val="5E0ABA">
                    <a:alpha val="10000"/>
                  </a:srgbClr>
                </a:gs>
                <a:gs pos="100000">
                  <a:srgbClr val="FFFFFF">
                    <a:alpha val="7000"/>
                  </a:srgbClr>
                </a:gs>
              </a:gsLst>
              <a:path path="circle">
                <a:fillToRect r="100000" b="100000"/>
              </a:path>
            </a:gradFill>
            <a:effectLst>
              <a:outerShdw blurRad="127000" dist="101600" dir="4200000" algn="tl" rotWithShape="0">
                <a:srgbClr val="5E0ABA">
                  <a:alpha val="24000"/>
                </a:srgbClr>
              </a:outerShdw>
            </a:effectLst>
          </p:grpSpPr>
          <p:sp>
            <p:nvSpPr>
              <p:cNvPr id="39" name="Oval 38">
                <a:extLst>
                  <a:ext uri="{FF2B5EF4-FFF2-40B4-BE49-F238E27FC236}">
                    <a16:creationId xmlns:a16="http://schemas.microsoft.com/office/drawing/2014/main" id="{E62BE1B3-F0A7-132D-67E0-511A03577F2B}"/>
                  </a:ext>
                </a:extLst>
              </p:cNvPr>
              <p:cNvSpPr/>
              <p:nvPr/>
            </p:nvSpPr>
            <p:spPr bwMode="auto">
              <a:xfrm>
                <a:off x="845312" y="2635413"/>
                <a:ext cx="1815609"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sp>
            <p:nvSpPr>
              <p:cNvPr id="40" name="Oval 39">
                <a:extLst>
                  <a:ext uri="{FF2B5EF4-FFF2-40B4-BE49-F238E27FC236}">
                    <a16:creationId xmlns:a16="http://schemas.microsoft.com/office/drawing/2014/main" id="{89954C63-614F-869C-0C85-696AD72F2545}"/>
                  </a:ext>
                </a:extLst>
              </p:cNvPr>
              <p:cNvSpPr/>
              <p:nvPr/>
            </p:nvSpPr>
            <p:spPr bwMode="auto">
              <a:xfrm>
                <a:off x="845311" y="2635413"/>
                <a:ext cx="1815610"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sp>
            <p:nvSpPr>
              <p:cNvPr id="41" name="Oval 40">
                <a:extLst>
                  <a:ext uri="{FF2B5EF4-FFF2-40B4-BE49-F238E27FC236}">
                    <a16:creationId xmlns:a16="http://schemas.microsoft.com/office/drawing/2014/main" id="{8252BA25-4C68-CB20-EA7E-DA06B38702CE}"/>
                  </a:ext>
                </a:extLst>
              </p:cNvPr>
              <p:cNvSpPr/>
              <p:nvPr userDrawn="1"/>
            </p:nvSpPr>
            <p:spPr bwMode="auto">
              <a:xfrm>
                <a:off x="839721" y="2635413"/>
                <a:ext cx="1815610"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grpSp>
        <p:grpSp>
          <p:nvGrpSpPr>
            <p:cNvPr id="16" name="Group 15">
              <a:extLst>
                <a:ext uri="{FF2B5EF4-FFF2-40B4-BE49-F238E27FC236}">
                  <a16:creationId xmlns:a16="http://schemas.microsoft.com/office/drawing/2014/main" id="{A86B6FCA-5450-C8E9-BC2E-AC88F0610692}"/>
                </a:ext>
              </a:extLst>
            </p:cNvPr>
            <p:cNvGrpSpPr/>
            <p:nvPr userDrawn="1"/>
          </p:nvGrpSpPr>
          <p:grpSpPr>
            <a:xfrm>
              <a:off x="9943412" y="5810988"/>
              <a:ext cx="428753" cy="428736"/>
              <a:chOff x="839653" y="2635413"/>
              <a:chExt cx="1821268" cy="1815610"/>
            </a:xfrm>
            <a:effectLst>
              <a:outerShdw blurRad="127000" dist="101600" dir="4200000" algn="tl" rotWithShape="0">
                <a:srgbClr val="5E0ABA">
                  <a:alpha val="24000"/>
                </a:srgbClr>
              </a:outerShdw>
            </a:effectLst>
          </p:grpSpPr>
          <p:sp>
            <p:nvSpPr>
              <p:cNvPr id="37" name="Oval 36">
                <a:extLst>
                  <a:ext uri="{FF2B5EF4-FFF2-40B4-BE49-F238E27FC236}">
                    <a16:creationId xmlns:a16="http://schemas.microsoft.com/office/drawing/2014/main" id="{97E57ADB-44A8-1E21-257D-6C8C8E5254F0}"/>
                  </a:ext>
                </a:extLst>
              </p:cNvPr>
              <p:cNvSpPr/>
              <p:nvPr/>
            </p:nvSpPr>
            <p:spPr bwMode="auto">
              <a:xfrm>
                <a:off x="845311" y="2635413"/>
                <a:ext cx="1815610" cy="1815610"/>
              </a:xfrm>
              <a:prstGeom prst="ellipse">
                <a:avLst/>
              </a:prstGeom>
              <a:noFill/>
              <a:ln w="6350" cap="flat" cmpd="sng" algn="ctr">
                <a:gradFill flip="none" rotWithShape="1">
                  <a:gsLst>
                    <a:gs pos="53264">
                      <a:srgbClr val="FFFFFF"/>
                    </a:gs>
                    <a:gs pos="78000">
                      <a:srgbClr val="F9E8E2">
                        <a:alpha val="0"/>
                      </a:srgbClr>
                    </a:gs>
                    <a:gs pos="31000">
                      <a:srgbClr val="F6DACF">
                        <a:lumMod val="40000"/>
                        <a:lumOff val="60000"/>
                        <a:alpha val="0"/>
                      </a:srgbClr>
                    </a:gs>
                    <a:gs pos="0">
                      <a:srgbClr val="8FB6FB">
                        <a:alpha val="0"/>
                      </a:srgbClr>
                    </a:gs>
                    <a:gs pos="100000">
                      <a:srgbClr val="F6DACF">
                        <a:alpha val="0"/>
                      </a:srgbClr>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621505" eaLnBrk="1" fontAlgn="base" latinLnBrk="0" hangingPunct="1">
                  <a:lnSpc>
                    <a:spcPct val="100000"/>
                  </a:lnSpc>
                  <a:spcBef>
                    <a:spcPct val="0"/>
                  </a:spcBef>
                  <a:spcAft>
                    <a:spcPct val="0"/>
                  </a:spcAft>
                  <a:buClrTx/>
                  <a:buSzTx/>
                  <a:buFontTx/>
                  <a:buNone/>
                  <a:tabLst/>
                  <a:defRPr/>
                </a:pPr>
                <a:endParaRPr kumimoji="0" lang="en-GB" sz="133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3B9EA42E-3269-A6D7-5CC5-63DD7E6A91BF}"/>
                  </a:ext>
                </a:extLst>
              </p:cNvPr>
              <p:cNvSpPr/>
              <p:nvPr/>
            </p:nvSpPr>
            <p:spPr bwMode="auto">
              <a:xfrm>
                <a:off x="839653" y="2635413"/>
                <a:ext cx="1815611" cy="1815609"/>
              </a:xfrm>
              <a:prstGeom prst="ellipse">
                <a:avLst/>
              </a:prstGeom>
              <a:no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grpSp>
        <p:sp>
          <p:nvSpPr>
            <p:cNvPr id="17" name="Isosceles Triangle 16">
              <a:extLst>
                <a:ext uri="{FF2B5EF4-FFF2-40B4-BE49-F238E27FC236}">
                  <a16:creationId xmlns:a16="http://schemas.microsoft.com/office/drawing/2014/main" id="{3056B637-4107-AC9D-45AB-A23FDD9C6054}"/>
                </a:ext>
              </a:extLst>
            </p:cNvPr>
            <p:cNvSpPr/>
            <p:nvPr userDrawn="1"/>
          </p:nvSpPr>
          <p:spPr bwMode="auto">
            <a:xfrm rot="5400000">
              <a:off x="10043370" y="5974772"/>
              <a:ext cx="123264" cy="101169"/>
            </a:xfrm>
            <a:prstGeom prst="triangle">
              <a:avLst/>
            </a:prstGeom>
            <a:solidFill>
              <a:srgbClr val="FFFFFF"/>
            </a:solid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sp>
          <p:nvSpPr>
            <p:cNvPr id="18" name="Isosceles Triangle 17">
              <a:extLst>
                <a:ext uri="{FF2B5EF4-FFF2-40B4-BE49-F238E27FC236}">
                  <a16:creationId xmlns:a16="http://schemas.microsoft.com/office/drawing/2014/main" id="{1E51F4BE-548E-BBF0-1C4E-6DA4C8C66695}"/>
                </a:ext>
              </a:extLst>
            </p:cNvPr>
            <p:cNvSpPr/>
            <p:nvPr userDrawn="1"/>
          </p:nvSpPr>
          <p:spPr bwMode="auto">
            <a:xfrm rot="5400000">
              <a:off x="10176605" y="5974772"/>
              <a:ext cx="123264" cy="101169"/>
            </a:xfrm>
            <a:prstGeom prst="triangle">
              <a:avLst/>
            </a:prstGeom>
            <a:solidFill>
              <a:srgbClr val="FFFFFF"/>
            </a:solid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grpSp>
          <p:nvGrpSpPr>
            <p:cNvPr id="19" name="Group 18">
              <a:extLst>
                <a:ext uri="{FF2B5EF4-FFF2-40B4-BE49-F238E27FC236}">
                  <a16:creationId xmlns:a16="http://schemas.microsoft.com/office/drawing/2014/main" id="{B193BA6F-BCB6-D428-1678-64194E1F3E01}"/>
                </a:ext>
              </a:extLst>
            </p:cNvPr>
            <p:cNvGrpSpPr/>
            <p:nvPr userDrawn="1"/>
          </p:nvGrpSpPr>
          <p:grpSpPr>
            <a:xfrm>
              <a:off x="6961470" y="5810987"/>
              <a:ext cx="428737" cy="428738"/>
              <a:chOff x="839732" y="2635413"/>
              <a:chExt cx="1821189" cy="1815623"/>
            </a:xfrm>
            <a:gradFill>
              <a:gsLst>
                <a:gs pos="0">
                  <a:srgbClr val="5E0ABA">
                    <a:alpha val="10000"/>
                  </a:srgbClr>
                </a:gs>
                <a:gs pos="100000">
                  <a:srgbClr val="FFFFFF">
                    <a:alpha val="7000"/>
                  </a:srgbClr>
                </a:gs>
              </a:gsLst>
              <a:path path="circle">
                <a:fillToRect r="100000" b="100000"/>
              </a:path>
            </a:gradFill>
            <a:effectLst>
              <a:outerShdw blurRad="127000" dist="101600" dir="4200000" algn="tl" rotWithShape="0">
                <a:srgbClr val="5E0ABA">
                  <a:alpha val="24000"/>
                </a:srgbClr>
              </a:outerShdw>
            </a:effectLst>
          </p:grpSpPr>
          <p:sp>
            <p:nvSpPr>
              <p:cNvPr id="34" name="Oval 33">
                <a:extLst>
                  <a:ext uri="{FF2B5EF4-FFF2-40B4-BE49-F238E27FC236}">
                    <a16:creationId xmlns:a16="http://schemas.microsoft.com/office/drawing/2014/main" id="{ED237FB0-D1B8-EB60-A7FF-AF527F870817}"/>
                  </a:ext>
                </a:extLst>
              </p:cNvPr>
              <p:cNvSpPr/>
              <p:nvPr/>
            </p:nvSpPr>
            <p:spPr bwMode="auto">
              <a:xfrm>
                <a:off x="845312" y="2635413"/>
                <a:ext cx="1815609"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sp>
            <p:nvSpPr>
              <p:cNvPr id="35" name="Oval 34">
                <a:extLst>
                  <a:ext uri="{FF2B5EF4-FFF2-40B4-BE49-F238E27FC236}">
                    <a16:creationId xmlns:a16="http://schemas.microsoft.com/office/drawing/2014/main" id="{2DAC7851-00BB-4580-4825-75435B5ED995}"/>
                  </a:ext>
                </a:extLst>
              </p:cNvPr>
              <p:cNvSpPr/>
              <p:nvPr/>
            </p:nvSpPr>
            <p:spPr bwMode="auto">
              <a:xfrm>
                <a:off x="845311" y="2635413"/>
                <a:ext cx="1815610"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sp>
            <p:nvSpPr>
              <p:cNvPr id="36" name="Oval 35">
                <a:extLst>
                  <a:ext uri="{FF2B5EF4-FFF2-40B4-BE49-F238E27FC236}">
                    <a16:creationId xmlns:a16="http://schemas.microsoft.com/office/drawing/2014/main" id="{0AECF202-FA54-0D51-2789-8C5596C9ADFB}"/>
                  </a:ext>
                </a:extLst>
              </p:cNvPr>
              <p:cNvSpPr/>
              <p:nvPr userDrawn="1"/>
            </p:nvSpPr>
            <p:spPr bwMode="auto">
              <a:xfrm>
                <a:off x="839732" y="2635425"/>
                <a:ext cx="1815608" cy="1815611"/>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grpSp>
        <p:grpSp>
          <p:nvGrpSpPr>
            <p:cNvPr id="20" name="Group 19">
              <a:extLst>
                <a:ext uri="{FF2B5EF4-FFF2-40B4-BE49-F238E27FC236}">
                  <a16:creationId xmlns:a16="http://schemas.microsoft.com/office/drawing/2014/main" id="{2A49E136-876E-4856-CB87-FD3FA0E4168F}"/>
                </a:ext>
              </a:extLst>
            </p:cNvPr>
            <p:cNvGrpSpPr/>
            <p:nvPr userDrawn="1"/>
          </p:nvGrpSpPr>
          <p:grpSpPr>
            <a:xfrm>
              <a:off x="6968150" y="5810986"/>
              <a:ext cx="428740" cy="428740"/>
              <a:chOff x="839721" y="2635413"/>
              <a:chExt cx="1821200" cy="1815633"/>
            </a:xfrm>
            <a:effectLst>
              <a:outerShdw blurRad="127000" dist="101600" dir="4200000" algn="tl" rotWithShape="0">
                <a:srgbClr val="5E0ABA">
                  <a:alpha val="24000"/>
                </a:srgbClr>
              </a:outerShdw>
            </a:effectLst>
          </p:grpSpPr>
          <p:sp>
            <p:nvSpPr>
              <p:cNvPr id="32" name="Oval 31">
                <a:extLst>
                  <a:ext uri="{FF2B5EF4-FFF2-40B4-BE49-F238E27FC236}">
                    <a16:creationId xmlns:a16="http://schemas.microsoft.com/office/drawing/2014/main" id="{182CE1C6-2573-0C37-E589-8ADB70B35336}"/>
                  </a:ext>
                </a:extLst>
              </p:cNvPr>
              <p:cNvSpPr/>
              <p:nvPr/>
            </p:nvSpPr>
            <p:spPr bwMode="auto">
              <a:xfrm>
                <a:off x="845311" y="2635413"/>
                <a:ext cx="1815610" cy="1815610"/>
              </a:xfrm>
              <a:prstGeom prst="ellipse">
                <a:avLst/>
              </a:prstGeom>
              <a:noFill/>
              <a:ln w="6350" cap="flat" cmpd="sng" algn="ctr">
                <a:gradFill flip="none" rotWithShape="1">
                  <a:gsLst>
                    <a:gs pos="53264">
                      <a:srgbClr val="FFFFFF"/>
                    </a:gs>
                    <a:gs pos="78000">
                      <a:srgbClr val="F9E8E2">
                        <a:alpha val="0"/>
                      </a:srgbClr>
                    </a:gs>
                    <a:gs pos="31000">
                      <a:srgbClr val="F6DACF">
                        <a:lumMod val="40000"/>
                        <a:lumOff val="60000"/>
                        <a:alpha val="0"/>
                      </a:srgbClr>
                    </a:gs>
                    <a:gs pos="0">
                      <a:srgbClr val="8FB6FB">
                        <a:alpha val="0"/>
                      </a:srgbClr>
                    </a:gs>
                    <a:gs pos="100000">
                      <a:srgbClr val="F6DACF">
                        <a:alpha val="0"/>
                      </a:srgbClr>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621505" eaLnBrk="1" fontAlgn="base" latinLnBrk="0" hangingPunct="1">
                  <a:lnSpc>
                    <a:spcPct val="100000"/>
                  </a:lnSpc>
                  <a:spcBef>
                    <a:spcPct val="0"/>
                  </a:spcBef>
                  <a:spcAft>
                    <a:spcPct val="0"/>
                  </a:spcAft>
                  <a:buClrTx/>
                  <a:buSzTx/>
                  <a:buFontTx/>
                  <a:buNone/>
                  <a:tabLst/>
                  <a:defRPr/>
                </a:pPr>
                <a:endParaRPr kumimoji="0" lang="en-GB" sz="133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A0022EB2-8BA6-1799-89AB-80BA7E394945}"/>
                  </a:ext>
                </a:extLst>
              </p:cNvPr>
              <p:cNvSpPr/>
              <p:nvPr/>
            </p:nvSpPr>
            <p:spPr bwMode="auto">
              <a:xfrm>
                <a:off x="839721" y="2635434"/>
                <a:ext cx="1815607" cy="1815612"/>
              </a:xfrm>
              <a:prstGeom prst="ellipse">
                <a:avLst/>
              </a:prstGeom>
              <a:no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defTabSz="633873" eaLnBrk="1" fontAlgn="base" latinLnBrk="0" hangingPunct="1">
                  <a:lnSpc>
                    <a:spcPct val="100000"/>
                  </a:lnSpc>
                  <a:spcBef>
                    <a:spcPct val="0"/>
                  </a:spcBef>
                  <a:spcAft>
                    <a:spcPct val="0"/>
                  </a:spcAft>
                  <a:buClrTx/>
                  <a:buSzTx/>
                  <a:buFontTx/>
                  <a:buNone/>
                  <a:tabLst/>
                  <a:defRPr/>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grpSp>
        <p:sp>
          <p:nvSpPr>
            <p:cNvPr id="21" name="Isosceles Triangle 20">
              <a:extLst>
                <a:ext uri="{FF2B5EF4-FFF2-40B4-BE49-F238E27FC236}">
                  <a16:creationId xmlns:a16="http://schemas.microsoft.com/office/drawing/2014/main" id="{F461A7FF-A452-2559-A924-42FC64406137}"/>
                </a:ext>
              </a:extLst>
            </p:cNvPr>
            <p:cNvSpPr/>
            <p:nvPr userDrawn="1"/>
          </p:nvSpPr>
          <p:spPr bwMode="auto">
            <a:xfrm rot="16200000" flipH="1">
              <a:off x="7048431" y="5974772"/>
              <a:ext cx="123264" cy="101169"/>
            </a:xfrm>
            <a:prstGeom prst="triangle">
              <a:avLst/>
            </a:prstGeom>
            <a:solidFill>
              <a:srgbClr val="FFFFFF"/>
            </a:solid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sp>
          <p:nvSpPr>
            <p:cNvPr id="22" name="Isosceles Triangle 21">
              <a:extLst>
                <a:ext uri="{FF2B5EF4-FFF2-40B4-BE49-F238E27FC236}">
                  <a16:creationId xmlns:a16="http://schemas.microsoft.com/office/drawing/2014/main" id="{63FC12C1-0C9C-806A-F809-74EA16A0A060}"/>
                </a:ext>
              </a:extLst>
            </p:cNvPr>
            <p:cNvSpPr/>
            <p:nvPr userDrawn="1"/>
          </p:nvSpPr>
          <p:spPr bwMode="auto">
            <a:xfrm rot="16200000" flipH="1">
              <a:off x="7181667" y="5974772"/>
              <a:ext cx="123264" cy="101169"/>
            </a:xfrm>
            <a:prstGeom prst="triangle">
              <a:avLst/>
            </a:prstGeom>
            <a:solidFill>
              <a:srgbClr val="FFFFFF"/>
            </a:solid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grpSp>
          <p:nvGrpSpPr>
            <p:cNvPr id="23" name="Group 22">
              <a:extLst>
                <a:ext uri="{FF2B5EF4-FFF2-40B4-BE49-F238E27FC236}">
                  <a16:creationId xmlns:a16="http://schemas.microsoft.com/office/drawing/2014/main" id="{A79E25CB-66AE-7ACB-7289-EBC367E1D713}"/>
                </a:ext>
              </a:extLst>
            </p:cNvPr>
            <p:cNvGrpSpPr/>
            <p:nvPr userDrawn="1"/>
          </p:nvGrpSpPr>
          <p:grpSpPr>
            <a:xfrm>
              <a:off x="7953217" y="5810988"/>
              <a:ext cx="428738" cy="428736"/>
              <a:chOff x="839721" y="2635413"/>
              <a:chExt cx="1821200" cy="1815610"/>
            </a:xfrm>
            <a:gradFill>
              <a:gsLst>
                <a:gs pos="0">
                  <a:srgbClr val="5E0ABA">
                    <a:alpha val="10000"/>
                  </a:srgbClr>
                </a:gs>
                <a:gs pos="100000">
                  <a:srgbClr val="FFFFFF">
                    <a:alpha val="7000"/>
                  </a:srgbClr>
                </a:gs>
              </a:gsLst>
              <a:path path="circle">
                <a:fillToRect r="100000" b="100000"/>
              </a:path>
            </a:gradFill>
            <a:effectLst>
              <a:outerShdw blurRad="127000" dist="101600" dir="4200000" algn="tl" rotWithShape="0">
                <a:srgbClr val="5E0ABA">
                  <a:alpha val="24000"/>
                </a:srgbClr>
              </a:outerShdw>
            </a:effectLst>
          </p:grpSpPr>
          <p:sp>
            <p:nvSpPr>
              <p:cNvPr id="29" name="Oval 28">
                <a:extLst>
                  <a:ext uri="{FF2B5EF4-FFF2-40B4-BE49-F238E27FC236}">
                    <a16:creationId xmlns:a16="http://schemas.microsoft.com/office/drawing/2014/main" id="{79829698-74B3-387B-3F0F-334CBDAFFFA0}"/>
                  </a:ext>
                </a:extLst>
              </p:cNvPr>
              <p:cNvSpPr/>
              <p:nvPr/>
            </p:nvSpPr>
            <p:spPr bwMode="auto">
              <a:xfrm>
                <a:off x="845312" y="2635413"/>
                <a:ext cx="1815609"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sp>
            <p:nvSpPr>
              <p:cNvPr id="30" name="Oval 29">
                <a:extLst>
                  <a:ext uri="{FF2B5EF4-FFF2-40B4-BE49-F238E27FC236}">
                    <a16:creationId xmlns:a16="http://schemas.microsoft.com/office/drawing/2014/main" id="{664C91C7-012A-6232-B337-068244DFD36B}"/>
                  </a:ext>
                </a:extLst>
              </p:cNvPr>
              <p:cNvSpPr/>
              <p:nvPr/>
            </p:nvSpPr>
            <p:spPr bwMode="auto">
              <a:xfrm>
                <a:off x="845311" y="2635413"/>
                <a:ext cx="1815610"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sp>
            <p:nvSpPr>
              <p:cNvPr id="31" name="Oval 30">
                <a:extLst>
                  <a:ext uri="{FF2B5EF4-FFF2-40B4-BE49-F238E27FC236}">
                    <a16:creationId xmlns:a16="http://schemas.microsoft.com/office/drawing/2014/main" id="{7B899B7F-C873-6DA2-0CF5-20FB54DDEEF4}"/>
                  </a:ext>
                </a:extLst>
              </p:cNvPr>
              <p:cNvSpPr/>
              <p:nvPr userDrawn="1"/>
            </p:nvSpPr>
            <p:spPr bwMode="auto">
              <a:xfrm>
                <a:off x="839721" y="2635413"/>
                <a:ext cx="1815610" cy="1815610"/>
              </a:xfrm>
              <a:prstGeom prst="ellipse">
                <a:avLst/>
              </a:prstGeom>
              <a:grpFill/>
              <a:ln w="12700" cap="flat" cmpd="sng" algn="ctr">
                <a:no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633873" fontAlgn="base">
                  <a:spcBef>
                    <a:spcPct val="0"/>
                  </a:spcBef>
                  <a:spcAft>
                    <a:spcPct val="0"/>
                  </a:spcAft>
                  <a:defRPr/>
                </a:pPr>
                <a:endParaRPr lang="en-GB" sz="1360" kern="0" err="1">
                  <a:solidFill>
                    <a:srgbClr val="FFFFFF"/>
                  </a:solidFill>
                  <a:latin typeface="Segoe UI"/>
                  <a:cs typeface="Segoe UI" pitchFamily="34" charset="0"/>
                </a:endParaRPr>
              </a:p>
            </p:txBody>
          </p:sp>
        </p:grpSp>
        <p:grpSp>
          <p:nvGrpSpPr>
            <p:cNvPr id="24" name="Group 23">
              <a:extLst>
                <a:ext uri="{FF2B5EF4-FFF2-40B4-BE49-F238E27FC236}">
                  <a16:creationId xmlns:a16="http://schemas.microsoft.com/office/drawing/2014/main" id="{06745D02-2048-EA73-F9B3-C9F63FD98465}"/>
                </a:ext>
              </a:extLst>
            </p:cNvPr>
            <p:cNvGrpSpPr/>
            <p:nvPr userDrawn="1"/>
          </p:nvGrpSpPr>
          <p:grpSpPr>
            <a:xfrm>
              <a:off x="7959907" y="5810988"/>
              <a:ext cx="428739" cy="428736"/>
              <a:chOff x="839715" y="2635413"/>
              <a:chExt cx="1821206" cy="1815610"/>
            </a:xfrm>
            <a:effectLst>
              <a:outerShdw blurRad="127000" dist="101600" dir="4200000" algn="tl" rotWithShape="0">
                <a:srgbClr val="5E0ABA">
                  <a:alpha val="24000"/>
                </a:srgbClr>
              </a:outerShdw>
            </a:effectLst>
          </p:grpSpPr>
          <p:sp>
            <p:nvSpPr>
              <p:cNvPr id="26" name="Oval 25">
                <a:extLst>
                  <a:ext uri="{FF2B5EF4-FFF2-40B4-BE49-F238E27FC236}">
                    <a16:creationId xmlns:a16="http://schemas.microsoft.com/office/drawing/2014/main" id="{72384419-9A93-3B71-A455-8CA5913DAC8B}"/>
                  </a:ext>
                </a:extLst>
              </p:cNvPr>
              <p:cNvSpPr/>
              <p:nvPr/>
            </p:nvSpPr>
            <p:spPr bwMode="auto">
              <a:xfrm>
                <a:off x="845311" y="2635413"/>
                <a:ext cx="1815610" cy="1815610"/>
              </a:xfrm>
              <a:prstGeom prst="ellipse">
                <a:avLst/>
              </a:prstGeom>
              <a:noFill/>
              <a:ln w="6350" cap="flat" cmpd="sng" algn="ctr">
                <a:gradFill flip="none" rotWithShape="1">
                  <a:gsLst>
                    <a:gs pos="53264">
                      <a:srgbClr val="FFFFFF"/>
                    </a:gs>
                    <a:gs pos="78000">
                      <a:srgbClr val="F9E8E2">
                        <a:alpha val="0"/>
                      </a:srgbClr>
                    </a:gs>
                    <a:gs pos="31000">
                      <a:srgbClr val="F6DACF">
                        <a:lumMod val="40000"/>
                        <a:lumOff val="60000"/>
                        <a:alpha val="0"/>
                      </a:srgbClr>
                    </a:gs>
                    <a:gs pos="0">
                      <a:srgbClr val="8FB6FB">
                        <a:alpha val="0"/>
                      </a:srgbClr>
                    </a:gs>
                    <a:gs pos="100000">
                      <a:srgbClr val="F6DACF">
                        <a:alpha val="0"/>
                      </a:srgbClr>
                    </a:gs>
                  </a:gsLst>
                  <a:path path="circle">
                    <a:fillToRect r="100000" b="100000"/>
                  </a:path>
                  <a:tileRect l="-100000" t="-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621505" eaLnBrk="1" fontAlgn="base" latinLnBrk="0" hangingPunct="1">
                  <a:lnSpc>
                    <a:spcPct val="100000"/>
                  </a:lnSpc>
                  <a:spcBef>
                    <a:spcPct val="0"/>
                  </a:spcBef>
                  <a:spcAft>
                    <a:spcPct val="0"/>
                  </a:spcAft>
                  <a:buClrTx/>
                  <a:buSzTx/>
                  <a:buFontTx/>
                  <a:buNone/>
                  <a:tabLst/>
                  <a:defRPr/>
                </a:pPr>
                <a:endParaRPr kumimoji="0" lang="en-GB" sz="1333"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BD69AF78-CED2-F73B-B146-21FD8ED9411F}"/>
                  </a:ext>
                </a:extLst>
              </p:cNvPr>
              <p:cNvSpPr/>
              <p:nvPr/>
            </p:nvSpPr>
            <p:spPr bwMode="auto">
              <a:xfrm>
                <a:off x="839715" y="2635413"/>
                <a:ext cx="1815608" cy="1815610"/>
              </a:xfrm>
              <a:prstGeom prst="ellipse">
                <a:avLst/>
              </a:prstGeom>
              <a:no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grpSp>
        <p:sp>
          <p:nvSpPr>
            <p:cNvPr id="25" name="Isosceles Triangle 24">
              <a:extLst>
                <a:ext uri="{FF2B5EF4-FFF2-40B4-BE49-F238E27FC236}">
                  <a16:creationId xmlns:a16="http://schemas.microsoft.com/office/drawing/2014/main" id="{1A539D9F-85CD-F8CF-93BB-B8721CDF21E6}"/>
                </a:ext>
              </a:extLst>
            </p:cNvPr>
            <p:cNvSpPr/>
            <p:nvPr userDrawn="1"/>
          </p:nvSpPr>
          <p:spPr bwMode="auto">
            <a:xfrm rot="5400000">
              <a:off x="8107674" y="5954870"/>
              <a:ext cx="171760" cy="140972"/>
            </a:xfrm>
            <a:prstGeom prst="triangle">
              <a:avLst/>
            </a:prstGeom>
            <a:solidFill>
              <a:srgbClr val="FFFFFF"/>
            </a:solidFill>
            <a:ln w="6350" cap="flat" cmpd="sng" algn="ctr">
              <a:gradFill flip="none" rotWithShape="1">
                <a:gsLst>
                  <a:gs pos="50000">
                    <a:srgbClr val="FFFFFF"/>
                  </a:gs>
                  <a:gs pos="65000">
                    <a:srgbClr val="459FDB"/>
                  </a:gs>
                  <a:gs pos="35000">
                    <a:srgbClr val="459FDB"/>
                  </a:gs>
                  <a:gs pos="15000">
                    <a:srgbClr val="6532C8"/>
                  </a:gs>
                  <a:gs pos="85000">
                    <a:srgbClr val="6532C8"/>
                  </a:gs>
                </a:gsLst>
                <a:path path="circle">
                  <a:fillToRect r="100000" b="100000"/>
                </a:path>
                <a:tileRect l="-100000" t="-100000"/>
              </a:gradFill>
              <a:prstDash val="solid"/>
              <a:headEnd type="none" w="med" len="med"/>
              <a:tailEnd type="none" w="med" len="med"/>
            </a:ln>
            <a:effectLst>
              <a:outerShdw blurRad="50800" dist="38100" dir="5400000" sx="98000" sy="98000" algn="t" rotWithShape="0">
                <a:srgbClr val="FFFFFF">
                  <a:alpha val="60000"/>
                </a:srgb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R="0" lvl="0" indent="0" defTabSz="633873" fontAlgn="base">
                <a:lnSpc>
                  <a:spcPct val="100000"/>
                </a:lnSpc>
                <a:spcBef>
                  <a:spcPct val="0"/>
                </a:spcBef>
                <a:spcAft>
                  <a:spcPct val="0"/>
                </a:spcAft>
                <a:buClrTx/>
                <a:buSzTx/>
                <a:buFontTx/>
                <a:buNone/>
                <a:tabLst/>
              </a:pPr>
              <a:endParaRPr kumimoji="0" lang="en-GB" sz="1360" b="0" i="0" u="none" strike="noStrike" kern="0" cap="none" spc="0" normalizeH="0" baseline="0" noProof="0" err="1">
                <a:ln>
                  <a:noFill/>
                </a:ln>
                <a:solidFill>
                  <a:srgbClr val="FFFFFF"/>
                </a:solidFill>
                <a:effectLst/>
                <a:uLnTx/>
                <a:uFillTx/>
                <a:latin typeface="Segoe UI"/>
                <a:cs typeface="Segoe UI" pitchFamily="34" charset="0"/>
              </a:endParaRPr>
            </a:p>
          </p:txBody>
        </p:sp>
      </p:grpSp>
    </p:spTree>
    <p:extLst>
      <p:ext uri="{BB962C8B-B14F-4D97-AF65-F5344CB8AC3E}">
        <p14:creationId xmlns:p14="http://schemas.microsoft.com/office/powerpoint/2010/main" val="2674534117"/>
      </p:ext>
    </p:extLst>
  </p:cSld>
  <p:clrMapOvr>
    <a:masterClrMapping/>
  </p:clrMapOvr>
  <p:transition>
    <p:fade/>
  </p:transition>
  <p:extLst>
    <p:ext uri="{DCECCB84-F9BA-43D5-87BE-67443E8EF086}">
      <p15:sldGuideLst xmlns:p15="http://schemas.microsoft.com/office/powerpoint/2012/main"/>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End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A colorful background with a curved line&#10;&#10;Description automatically generated with medium confidence">
            <a:extLst>
              <a:ext uri="{FF2B5EF4-FFF2-40B4-BE49-F238E27FC236}">
                <a16:creationId xmlns:a16="http://schemas.microsoft.com/office/drawing/2014/main" id="{18BB1FCC-4C36-E649-92E8-E707174534B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Picture 8" descr="A black and white logo&#10;&#10;Description automatically generated">
            <a:extLst>
              <a:ext uri="{FF2B5EF4-FFF2-40B4-BE49-F238E27FC236}">
                <a16:creationId xmlns:a16="http://schemas.microsoft.com/office/drawing/2014/main" id="{359B3529-2D35-65EB-7C39-DABD828DAA2B}"/>
              </a:ext>
            </a:extLst>
          </p:cNvPr>
          <p:cNvPicPr>
            <a:picLocks noChangeAspect="1"/>
          </p:cNvPicPr>
          <p:nvPr userDrawn="1"/>
        </p:nvPicPr>
        <p:blipFill>
          <a:blip r:embed="rId4"/>
          <a:stretch>
            <a:fillRect/>
          </a:stretch>
        </p:blipFill>
        <p:spPr>
          <a:xfrm>
            <a:off x="230557" y="331816"/>
            <a:ext cx="3728599" cy="1233264"/>
          </a:xfrm>
          <a:prstGeom prst="rect">
            <a:avLst/>
          </a:prstGeom>
        </p:spPr>
      </p:pic>
    </p:spTree>
    <p:extLst>
      <p:ext uri="{BB962C8B-B14F-4D97-AF65-F5344CB8AC3E}">
        <p14:creationId xmlns:p14="http://schemas.microsoft.com/office/powerpoint/2010/main" val="3472528632"/>
      </p:ext>
    </p:extLst>
  </p:cSld>
  <p:clrMapOvr>
    <a:masterClrMapping/>
  </p:clrMapOvr>
  <p:transition>
    <p:fade/>
  </p:transition>
  <p:extLst>
    <p:ext uri="{DCECCB84-F9BA-43D5-87BE-67443E8EF086}">
      <p15:sldGuideLst xmlns:p15="http://schemas.microsoft.com/office/powerpoint/2012/main"/>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17B6E8-BA5D-040E-F1DD-525FF9AFCAD3}"/>
              </a:ext>
            </a:extLst>
          </p:cNvPr>
          <p:cNvSpPr>
            <a:spLocks noGrp="1"/>
          </p:cNvSpPr>
          <p:nvPr>
            <p:ph type="title"/>
          </p:nvPr>
        </p:nvSpPr>
        <p:spPr>
          <a:xfrm>
            <a:off x="563369" y="473236"/>
            <a:ext cx="11081177" cy="426184"/>
          </a:xfrm>
        </p:spPr>
        <p:txBody>
          <a:bodyPr/>
          <a:lstStyle>
            <a:lvl1pPr>
              <a:defRPr sz="2800"/>
            </a:lvl1pPr>
          </a:lstStyle>
          <a:p>
            <a:r>
              <a:rPr lang="en-US"/>
              <a:t>Click to edit Master title style</a:t>
            </a:r>
          </a:p>
        </p:txBody>
      </p:sp>
      <p:sp>
        <p:nvSpPr>
          <p:cNvPr id="5" name="Text Placeholder 5">
            <a:extLst>
              <a:ext uri="{FF2B5EF4-FFF2-40B4-BE49-F238E27FC236}">
                <a16:creationId xmlns:a16="http://schemas.microsoft.com/office/drawing/2014/main" id="{12E9759C-939E-7531-66D6-F418516F40A7}"/>
              </a:ext>
            </a:extLst>
          </p:cNvPr>
          <p:cNvSpPr>
            <a:spLocks noGrp="1"/>
          </p:cNvSpPr>
          <p:nvPr>
            <p:ph type="body" sz="quarter" idx="13" hasCustomPrompt="1"/>
          </p:nvPr>
        </p:nvSpPr>
        <p:spPr>
          <a:xfrm>
            <a:off x="563369" y="927128"/>
            <a:ext cx="11081177" cy="457200"/>
          </a:xfrm>
        </p:spPr>
        <p:txBody>
          <a:bodyPr anchor="t"/>
          <a:lstStyle>
            <a:lvl1pPr marL="0" indent="0">
              <a:buNone/>
              <a:defRPr sz="2000">
                <a:latin typeface="+mn-lt"/>
              </a:defRPr>
            </a:lvl1pPr>
          </a:lstStyle>
          <a:p>
            <a:pPr lvl="0"/>
            <a:r>
              <a:rPr lang="en-US"/>
              <a:t>Subheading</a:t>
            </a:r>
          </a:p>
        </p:txBody>
      </p:sp>
    </p:spTree>
    <p:extLst>
      <p:ext uri="{BB962C8B-B14F-4D97-AF65-F5344CB8AC3E}">
        <p14:creationId xmlns:p14="http://schemas.microsoft.com/office/powerpoint/2010/main" val="387753338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1816516"/>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1816516"/>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1526004"/>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1526004"/>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760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1204615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0495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25180083"/>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0691E-4A23-C616-8B41-1B18F8FA98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8B0720-4248-3BA9-BB5A-B118D1A30C2C}"/>
              </a:ext>
            </a:extLst>
          </p:cNvPr>
          <p:cNvSpPr>
            <a:spLocks noGrp="1"/>
          </p:cNvSpPr>
          <p:nvPr>
            <p:ph type="dt" sz="half" idx="10"/>
          </p:nvPr>
        </p:nvSpPr>
        <p:spPr/>
        <p:txBody>
          <a:bodyPr/>
          <a:lstStyle/>
          <a:p>
            <a:fld id="{28223B6D-3460-44DF-98BA-11E74AB88F51}" type="datetimeFigureOut">
              <a:rPr lang="en-US" smtClean="0"/>
              <a:t>6/15/2025</a:t>
            </a:fld>
            <a:endParaRPr lang="en-US"/>
          </a:p>
        </p:txBody>
      </p:sp>
      <p:sp>
        <p:nvSpPr>
          <p:cNvPr id="4" name="Footer Placeholder 3">
            <a:extLst>
              <a:ext uri="{FF2B5EF4-FFF2-40B4-BE49-F238E27FC236}">
                <a16:creationId xmlns:a16="http://schemas.microsoft.com/office/drawing/2014/main" id="{253906C8-92C6-6D55-830C-420E4F3A32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D9B004-7CCE-C945-C7FB-505CD24C1368}"/>
              </a:ext>
            </a:extLst>
          </p:cNvPr>
          <p:cNvSpPr>
            <a:spLocks noGrp="1"/>
          </p:cNvSpPr>
          <p:nvPr>
            <p:ph type="sldNum" sz="quarter" idx="12"/>
          </p:nvPr>
        </p:nvSpPr>
        <p:spPr/>
        <p:txBody>
          <a:bodyPr/>
          <a:lstStyle/>
          <a:p>
            <a:fld id="{726D8B39-6129-4A45-810B-54B2FC2065EB}" type="slidenum">
              <a:rPr lang="en-US" smtClean="0"/>
              <a:t>‹#›</a:t>
            </a:fld>
            <a:endParaRPr lang="en-US"/>
          </a:p>
        </p:txBody>
      </p:sp>
    </p:spTree>
    <p:extLst>
      <p:ext uri="{BB962C8B-B14F-4D97-AF65-F5344CB8AC3E}">
        <p14:creationId xmlns:p14="http://schemas.microsoft.com/office/powerpoint/2010/main" val="4171003061"/>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3C39D94-6CB5-9F8B-0AFE-B65E55FF2B89}"/>
              </a:ext>
            </a:extLst>
          </p:cNvPr>
          <p:cNvSpPr/>
          <p:nvPr userDrawn="1"/>
        </p:nvSpPr>
        <p:spPr bwMode="auto">
          <a:xfrm>
            <a:off x="6096000" y="0"/>
            <a:ext cx="6096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5035297" cy="553998"/>
          </a:xfrm>
        </p:spPr>
        <p:txBody>
          <a:bodyPr/>
          <a:lstStyle/>
          <a:p>
            <a:r>
              <a:rPr lang="en-US"/>
              <a:t>Click to edit Master title style</a:t>
            </a:r>
          </a:p>
        </p:txBody>
      </p:sp>
    </p:spTree>
    <p:extLst>
      <p:ext uri="{BB962C8B-B14F-4D97-AF65-F5344CB8AC3E}">
        <p14:creationId xmlns:p14="http://schemas.microsoft.com/office/powerpoint/2010/main" val="19289367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EEEB1-BEC2-6D54-0086-C5D5A77A8EB7}"/>
              </a:ext>
            </a:extLst>
          </p:cNvPr>
          <p:cNvSpPr>
            <a:spLocks noGrp="1"/>
          </p:cNvSpPr>
          <p:nvPr>
            <p:ph type="title"/>
          </p:nvPr>
        </p:nvSpPr>
        <p:spPr/>
        <p:txBody>
          <a:bodyPr/>
          <a:lstStyle/>
          <a:p>
            <a:r>
              <a:rPr lang="en-US"/>
              <a:t>Click to edit Master title style</a:t>
            </a:r>
            <a:endParaRPr lang="en-DE"/>
          </a:p>
        </p:txBody>
      </p:sp>
      <p:sp>
        <p:nvSpPr>
          <p:cNvPr id="3" name="Content Placeholder 2">
            <a:extLst>
              <a:ext uri="{FF2B5EF4-FFF2-40B4-BE49-F238E27FC236}">
                <a16:creationId xmlns:a16="http://schemas.microsoft.com/office/drawing/2014/main" id="{25026027-26F1-E1D1-CA75-5780B99EE4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4" name="Date Placeholder 3">
            <a:extLst>
              <a:ext uri="{FF2B5EF4-FFF2-40B4-BE49-F238E27FC236}">
                <a16:creationId xmlns:a16="http://schemas.microsoft.com/office/drawing/2014/main" id="{5A928657-88CC-5811-D11B-B510790D64C9}"/>
              </a:ext>
            </a:extLst>
          </p:cNvPr>
          <p:cNvSpPr>
            <a:spLocks noGrp="1"/>
          </p:cNvSpPr>
          <p:nvPr>
            <p:ph type="dt" sz="half" idx="10"/>
          </p:nvPr>
        </p:nvSpPr>
        <p:spPr/>
        <p:txBody>
          <a:bodyPr/>
          <a:lstStyle/>
          <a:p>
            <a:fld id="{88AC4076-3B8E-4A34-A4E4-86E105EDCBB7}" type="datetimeFigureOut">
              <a:rPr lang="en-DE" smtClean="0"/>
              <a:t>06/15/2025</a:t>
            </a:fld>
            <a:endParaRPr lang="en-DE"/>
          </a:p>
        </p:txBody>
      </p:sp>
      <p:sp>
        <p:nvSpPr>
          <p:cNvPr id="5" name="Footer Placeholder 4">
            <a:extLst>
              <a:ext uri="{FF2B5EF4-FFF2-40B4-BE49-F238E27FC236}">
                <a16:creationId xmlns:a16="http://schemas.microsoft.com/office/drawing/2014/main" id="{90DAC99E-1D2B-7FC3-4554-A3098720F131}"/>
              </a:ext>
            </a:extLst>
          </p:cNvPr>
          <p:cNvSpPr>
            <a:spLocks noGrp="1"/>
          </p:cNvSpPr>
          <p:nvPr>
            <p:ph type="ftr" sz="quarter" idx="11"/>
          </p:nvPr>
        </p:nvSpPr>
        <p:spPr/>
        <p:txBody>
          <a:bodyPr/>
          <a:lstStyle/>
          <a:p>
            <a:endParaRPr lang="en-DE"/>
          </a:p>
        </p:txBody>
      </p:sp>
      <p:sp>
        <p:nvSpPr>
          <p:cNvPr id="6" name="Slide Number Placeholder 5">
            <a:extLst>
              <a:ext uri="{FF2B5EF4-FFF2-40B4-BE49-F238E27FC236}">
                <a16:creationId xmlns:a16="http://schemas.microsoft.com/office/drawing/2014/main" id="{9F9EFAB8-1F25-EED3-CDE3-D3F6C23B056E}"/>
              </a:ext>
            </a:extLst>
          </p:cNvPr>
          <p:cNvSpPr>
            <a:spLocks noGrp="1"/>
          </p:cNvSpPr>
          <p:nvPr>
            <p:ph type="sldNum" sz="quarter" idx="12"/>
          </p:nvPr>
        </p:nvSpPr>
        <p:spPr/>
        <p:txBody>
          <a:bodyPr/>
          <a:lstStyle/>
          <a:p>
            <a:fld id="{7F0E4D39-172A-476D-AE2D-3BB4918C59E3}" type="slidenum">
              <a:rPr lang="en-DE" smtClean="0"/>
              <a:t>‹#›</a:t>
            </a:fld>
            <a:endParaRPr lang="en-DE"/>
          </a:p>
        </p:txBody>
      </p:sp>
    </p:spTree>
    <p:extLst>
      <p:ext uri="{BB962C8B-B14F-4D97-AF65-F5344CB8AC3E}">
        <p14:creationId xmlns:p14="http://schemas.microsoft.com/office/powerpoint/2010/main" val="2127909878"/>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12864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925459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7966457"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171FAA3-669E-3F91-1087-8AD557BF4C59}"/>
              </a:ext>
            </a:extLst>
          </p:cNvPr>
          <p:cNvSpPr/>
          <p:nvPr userDrawn="1"/>
        </p:nvSpPr>
        <p:spPr bwMode="auto">
          <a:xfrm>
            <a:off x="9132000" y="0"/>
            <a:ext cx="3060000"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85035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07527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814344"/>
      </p:ext>
    </p:extLst>
  </p:cSld>
  <p:clrMapOvr>
    <a:masterClrMapping/>
  </p:clrMapOvr>
  <p:transition>
    <p:fade/>
  </p:transition>
  <p:extLst>
    <p:ext uri="{DCECCB84-F9BA-43D5-87BE-67443E8EF086}">
      <p15:sldGuideLst xmlns:p15="http://schemas.microsoft.com/office/powerpoint/2012/main"/>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Header Line 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userDrawn="1"/>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30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42998CE9-F833-44B6-B17D-26B5AA2294C3}"/>
              </a:ext>
              <a:ext uri="{C183D7F6-B498-43B3-948B-1728B52AA6E4}">
                <adec:decorative xmlns:adec="http://schemas.microsoft.com/office/drawing/2017/decorative" val="1"/>
              </a:ext>
            </a:extLst>
          </p:cNvPr>
          <p:cNvSpPr/>
          <p:nvPr userDrawn="1"/>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416912252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FAE7-9A58-CEF1-83AE-B5AB903151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D4872A3-5C39-C76E-353A-49D79C50F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E62B7CA-8CDC-D2A7-6FE7-B406AF457B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34831569-467C-F77E-EB21-493AECF5C782}"/>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6" name="Footer Placeholder 5">
            <a:extLst>
              <a:ext uri="{FF2B5EF4-FFF2-40B4-BE49-F238E27FC236}">
                <a16:creationId xmlns:a16="http://schemas.microsoft.com/office/drawing/2014/main" id="{654B78BF-6158-96F3-62B0-8338800389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B3814AE-4EB1-72B2-4B64-24DA23E16EBE}"/>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111135093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8930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00341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15441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884228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6740" y="457200"/>
            <a:ext cx="11018520" cy="461665"/>
          </a:xfrm>
        </p:spPr>
        <p:txBody>
          <a:bodyPr vert="horz" wrap="square" lIns="0" tIns="0" rIns="0" bIns="0" rtlCol="0" anchor="t">
            <a:spAutoFit/>
          </a:bodyPr>
          <a:lstStyle>
            <a:lvl1pPr>
              <a:defRPr lang="en-US" sz="3000" dirty="0">
                <a:gradFill flip="none" rotWithShape="1">
                  <a:gsLst>
                    <a:gs pos="0">
                      <a:srgbClr val="FF5C39"/>
                    </a:gs>
                    <a:gs pos="25000">
                      <a:srgbClr val="F4364C"/>
                    </a:gs>
                    <a:gs pos="75000">
                      <a:srgbClr val="0078D4"/>
                    </a:gs>
                    <a:gs pos="50000">
                      <a:srgbClr val="C03BC4"/>
                    </a:gs>
                    <a:gs pos="100000">
                      <a:srgbClr val="14938C"/>
                    </a:gs>
                  </a:gsLst>
                  <a:lin ang="0" scaled="1"/>
                  <a:tileRect/>
                </a:gradFill>
              </a:defRPr>
            </a:lvl1pPr>
          </a:lstStyle>
          <a:p>
            <a:pPr marL="0" lvl="0"/>
            <a:endParaRPr lang="en-US"/>
          </a:p>
        </p:txBody>
      </p:sp>
      <p:sp>
        <p:nvSpPr>
          <p:cNvPr id="3" name="Footer Placeholder 4">
            <a:extLst>
              <a:ext uri="{FF2B5EF4-FFF2-40B4-BE49-F238E27FC236}">
                <a16:creationId xmlns:a16="http://schemas.microsoft.com/office/drawing/2014/main" id="{C8B1B4F8-04B3-79C3-FF88-DB6DFA1461B6}"/>
              </a:ext>
            </a:extLst>
          </p:cNvPr>
          <p:cNvSpPr>
            <a:spLocks noGrp="1"/>
          </p:cNvSpPr>
          <p:nvPr>
            <p:ph type="ftr" sz="quarter" idx="3"/>
          </p:nvPr>
        </p:nvSpPr>
        <p:spPr>
          <a:xfrm>
            <a:off x="4038600" y="6578957"/>
            <a:ext cx="4114800" cy="123111"/>
          </a:xfrm>
          <a:prstGeom prst="rect">
            <a:avLst/>
          </a:prstGeom>
        </p:spPr>
        <p:txBody>
          <a:bodyPr vert="horz" lIns="0" tIns="0" rIns="0" bIns="0" rtlCol="0" anchor="ctr">
            <a:spAutoFit/>
          </a:bodyPr>
          <a:lstStyle>
            <a:lvl1pPr algn="ctr">
              <a:defRPr sz="800">
                <a:solidFill>
                  <a:schemeClr val="tx1"/>
                </a:solidFill>
              </a:defRPr>
            </a:lvl1pPr>
          </a:lstStyle>
          <a:p>
            <a:r>
              <a:rPr lang="en-IN"/>
              <a:t>Microsoft Confidential–Internal Only</a:t>
            </a:r>
          </a:p>
        </p:txBody>
      </p:sp>
    </p:spTree>
    <p:extLst>
      <p:ext uri="{BB962C8B-B14F-4D97-AF65-F5344CB8AC3E}">
        <p14:creationId xmlns:p14="http://schemas.microsoft.com/office/powerpoint/2010/main" val="21670649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33615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150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549329"/>
      </p:ext>
    </p:extLst>
  </p:cSld>
  <p:clrMapOvr>
    <a:masterClrMapping/>
  </p:clrMapOvr>
  <p:transition>
    <p:fade/>
  </p:transition>
  <p:extLst>
    <p:ext uri="{DCECCB84-F9BA-43D5-87BE-67443E8EF086}">
      <p15:sldGuideLst xmlns:p15="http://schemas.microsoft.com/office/powerpoint/2012/main"/>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9803934"/>
      </p:ext>
    </p:extLst>
  </p:cSld>
  <p:clrMapOvr>
    <a:masterClrMapping/>
  </p:clrMapOvr>
  <p:transition>
    <p:fade/>
  </p:transition>
  <p:extLst>
    <p:ext uri="{DCECCB84-F9BA-43D5-87BE-67443E8EF086}">
      <p15:sldGuideLst xmlns:p15="http://schemas.microsoft.com/office/powerpoint/2012/main"/>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1_Title Only_1">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353DB693-9E14-2A54-6E54-90F1A991A200}"/>
              </a:ext>
            </a:extLst>
          </p:cNvPr>
          <p:cNvSpPr>
            <a:spLocks noGrp="1"/>
          </p:cNvSpPr>
          <p:nvPr>
            <p:ph type="body" sz="quarter" idx="11" hasCustomPrompt="1"/>
          </p:nvPr>
        </p:nvSpPr>
        <p:spPr>
          <a:xfrm>
            <a:off x="563499" y="588850"/>
            <a:ext cx="11046334" cy="553998"/>
          </a:xfrm>
        </p:spPr>
        <p:txBody>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 styles</a:t>
            </a:r>
          </a:p>
        </p:txBody>
      </p:sp>
      <p:sp>
        <p:nvSpPr>
          <p:cNvPr id="4" name="Slide Number Placeholder 3">
            <a:extLst>
              <a:ext uri="{FF2B5EF4-FFF2-40B4-BE49-F238E27FC236}">
                <a16:creationId xmlns:a16="http://schemas.microsoft.com/office/drawing/2014/main" id="{6865C6D1-4FE9-DA52-BFBD-26649CDF30D3}"/>
              </a:ext>
            </a:extLst>
          </p:cNvPr>
          <p:cNvSpPr>
            <a:spLocks noGrp="1"/>
          </p:cNvSpPr>
          <p:nvPr>
            <p:ph type="sldNum" sz="quarter" idx="18"/>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82452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6A2ABC6-B814-47F0-773C-E98F4FAB0934}"/>
              </a:ext>
            </a:extLst>
          </p:cNvPr>
          <p:cNvSpPr>
            <a:spLocks noGrp="1"/>
          </p:cNvSpPr>
          <p:nvPr>
            <p:ph type="body" sz="quarter" idx="11" hasCustomPrompt="1"/>
          </p:nvPr>
        </p:nvSpPr>
        <p:spPr>
          <a:xfrm>
            <a:off x="584201" y="498224"/>
            <a:ext cx="11025187" cy="553998"/>
          </a:xfrm>
        </p:spPr>
        <p:txBody>
          <a:bodyPr wrap="square" anchor="t">
            <a:spAutoFit/>
          </a:bodyPr>
          <a:lstStyle>
            <a:lvl1pPr marL="0" indent="0">
              <a:buNone/>
              <a:defRPr sz="3600" b="1" i="0">
                <a:solidFill>
                  <a:schemeClr val="tx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title</a:t>
            </a:r>
          </a:p>
        </p:txBody>
      </p:sp>
      <p:sp>
        <p:nvSpPr>
          <p:cNvPr id="5" name="Slide Number Placeholder 4">
            <a:extLst>
              <a:ext uri="{FF2B5EF4-FFF2-40B4-BE49-F238E27FC236}">
                <a16:creationId xmlns:a16="http://schemas.microsoft.com/office/drawing/2014/main" id="{8BF789ED-738C-39CF-7EFA-ECD5493CDFE0}"/>
              </a:ext>
            </a:extLst>
          </p:cNvPr>
          <p:cNvSpPr>
            <a:spLocks noGrp="1"/>
          </p:cNvSpPr>
          <p:nvPr>
            <p:ph type="sldNum" sz="quarter" idx="12"/>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68798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223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348080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63123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176753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59679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742424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7405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6423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5554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4686D-B0C3-E494-D3D9-6222239FDF01}"/>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B270A11-21D5-A78D-36BA-FE011C223B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9E16DD-B586-D05E-0129-05E7DA2EA2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7FC4C23-CF94-7FBD-1826-4F9EC4ABB5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B8BBC3-F46C-5D82-CCC7-10BDE12EB35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C5C9702-39C2-2E18-B1B7-D22B359766C5}"/>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8" name="Footer Placeholder 7">
            <a:extLst>
              <a:ext uri="{FF2B5EF4-FFF2-40B4-BE49-F238E27FC236}">
                <a16:creationId xmlns:a16="http://schemas.microsoft.com/office/drawing/2014/main" id="{AA94F4F9-BAD3-D3C4-F0AD-01D1A568956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FAA2139-616F-F0EB-E58C-3F0FFC57501D}"/>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2424510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56114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81441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43027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156547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82952"/>
            <a:ext cx="9144000" cy="553998"/>
          </a:xfrm>
          <a:noFill/>
        </p:spPr>
        <p:txBody>
          <a:bodyPr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0893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8954"/>
            <a:ext cx="5271593" cy="1107996"/>
          </a:xfrm>
          <a:noFill/>
        </p:spPr>
        <p:txBody>
          <a:bodyPr wrap="square"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575301"/>
            <a:ext cx="5344261"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D91670EB-60AE-453D-9BE5-98C5EC262A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2582" y="1648100"/>
            <a:ext cx="6278047" cy="3965511"/>
          </a:xfrm>
          <a:prstGeom prst="rect">
            <a:avLst/>
          </a:prstGeom>
        </p:spPr>
      </p:pic>
    </p:spTree>
    <p:extLst>
      <p:ext uri="{BB962C8B-B14F-4D97-AF65-F5344CB8AC3E}">
        <p14:creationId xmlns:p14="http://schemas.microsoft.com/office/powerpoint/2010/main" val="320322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8954"/>
            <a:ext cx="5271593" cy="1107996"/>
          </a:xfrm>
          <a:noFill/>
        </p:spPr>
        <p:txBody>
          <a:bodyPr wrap="square" lIns="0" tIns="0" rIns="0" bIns="0" anchor="b" anchorCtr="0">
            <a:spAutoFit/>
          </a:bodyPr>
          <a:lstStyle>
            <a:lvl1pPr algn="l">
              <a:defRPr sz="36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pic>
        <p:nvPicPr>
          <p:cNvPr id="2" name="Picture 1">
            <a:extLst>
              <a:ext uri="{FF2B5EF4-FFF2-40B4-BE49-F238E27FC236}">
                <a16:creationId xmlns:a16="http://schemas.microsoft.com/office/drawing/2014/main" id="{D91670EB-60AE-453D-9BE5-98C5EC262A2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12582" y="1648100"/>
            <a:ext cx="6278047" cy="3965511"/>
          </a:xfrm>
          <a:prstGeom prst="rect">
            <a:avLst/>
          </a:prstGeom>
        </p:spPr>
      </p:pic>
    </p:spTree>
    <p:extLst>
      <p:ext uri="{BB962C8B-B14F-4D97-AF65-F5344CB8AC3E}">
        <p14:creationId xmlns:p14="http://schemas.microsoft.com/office/powerpoint/2010/main" val="324266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1218671" y="2936557"/>
            <a:ext cx="5210351" cy="492443"/>
          </a:xfrm>
        </p:spPr>
        <p:txBody>
          <a:bodyPr/>
          <a:lstStyle>
            <a:lvl1pPr algn="l">
              <a:defRPr/>
            </a:lvl1pPr>
          </a:lstStyle>
          <a:p>
            <a:r>
              <a:rPr lang="en-US"/>
              <a:t>Click to edit Master title style</a:t>
            </a:r>
          </a:p>
        </p:txBody>
      </p:sp>
      <p:sp>
        <p:nvSpPr>
          <p:cNvPr id="14" name="Text Placeholder 13">
            <a:extLst>
              <a:ext uri="{FF2B5EF4-FFF2-40B4-BE49-F238E27FC236}">
                <a16:creationId xmlns:a16="http://schemas.microsoft.com/office/drawing/2014/main" id="{A2A5EB77-EA4D-9C41-7C6D-57ECBBDEE89E}"/>
              </a:ext>
            </a:extLst>
          </p:cNvPr>
          <p:cNvSpPr>
            <a:spLocks noGrp="1"/>
          </p:cNvSpPr>
          <p:nvPr>
            <p:ph type="body" sz="quarter" idx="33"/>
          </p:nvPr>
        </p:nvSpPr>
        <p:spPr>
          <a:xfrm>
            <a:off x="7422445" y="1433513"/>
            <a:ext cx="3469674" cy="535531"/>
          </a:xfrm>
        </p:spPr>
        <p:txBody>
          <a:bodyPr/>
          <a:lstStyle>
            <a:lvl1pPr>
              <a:defRPr sz="1800"/>
            </a:lvl1pPr>
            <a:lvl2pPr>
              <a:defRPr sz="1400"/>
            </a:lvl2pPr>
            <a:lvl3pPr>
              <a:defRPr sz="1050"/>
            </a:lvl3pPr>
            <a:lvl4pPr>
              <a:defRPr sz="1000"/>
            </a:lvl4pPr>
            <a:lvl5pPr>
              <a:defRPr sz="1000"/>
            </a:lvl5pPr>
          </a:lstStyle>
          <a:p>
            <a:pPr lvl="0"/>
            <a:r>
              <a:rPr lang="en-US"/>
              <a:t>Click to edit Master text styles</a:t>
            </a:r>
          </a:p>
          <a:p>
            <a:pPr lvl="1"/>
            <a:r>
              <a:rPr lang="en-US"/>
              <a:t>Second level</a:t>
            </a:r>
          </a:p>
        </p:txBody>
      </p:sp>
      <p:sp>
        <p:nvSpPr>
          <p:cNvPr id="15" name="Text Placeholder 13">
            <a:extLst>
              <a:ext uri="{FF2B5EF4-FFF2-40B4-BE49-F238E27FC236}">
                <a16:creationId xmlns:a16="http://schemas.microsoft.com/office/drawing/2014/main" id="{B0B65BC3-67DE-CE61-136D-F46B67F7A824}"/>
              </a:ext>
            </a:extLst>
          </p:cNvPr>
          <p:cNvSpPr>
            <a:spLocks noGrp="1"/>
          </p:cNvSpPr>
          <p:nvPr>
            <p:ph type="body" sz="quarter" idx="34"/>
          </p:nvPr>
        </p:nvSpPr>
        <p:spPr>
          <a:xfrm>
            <a:off x="7422445" y="2913327"/>
            <a:ext cx="3469674" cy="535531"/>
          </a:xfrm>
        </p:spPr>
        <p:txBody>
          <a:bodyPr/>
          <a:lstStyle>
            <a:lvl1pPr>
              <a:defRPr sz="1800"/>
            </a:lvl1pPr>
            <a:lvl2pPr>
              <a:defRPr sz="1400"/>
            </a:lvl2pPr>
            <a:lvl3pPr>
              <a:defRPr sz="1050"/>
            </a:lvl3pPr>
            <a:lvl4pPr>
              <a:defRPr sz="1000"/>
            </a:lvl4pPr>
            <a:lvl5pPr>
              <a:defRPr sz="1000"/>
            </a:lvl5pPr>
          </a:lstStyle>
          <a:p>
            <a:pPr lvl="0"/>
            <a:r>
              <a:rPr lang="en-US"/>
              <a:t>Click to edit Master text styles</a:t>
            </a:r>
          </a:p>
          <a:p>
            <a:pPr lvl="1"/>
            <a:r>
              <a:rPr lang="en-US"/>
              <a:t>Second level</a:t>
            </a:r>
          </a:p>
        </p:txBody>
      </p:sp>
      <p:sp>
        <p:nvSpPr>
          <p:cNvPr id="16" name="Text Placeholder 13">
            <a:extLst>
              <a:ext uri="{FF2B5EF4-FFF2-40B4-BE49-F238E27FC236}">
                <a16:creationId xmlns:a16="http://schemas.microsoft.com/office/drawing/2014/main" id="{718FD695-614D-1BBE-607B-49B7015B4D0F}"/>
              </a:ext>
            </a:extLst>
          </p:cNvPr>
          <p:cNvSpPr>
            <a:spLocks noGrp="1"/>
          </p:cNvSpPr>
          <p:nvPr>
            <p:ph type="body" sz="quarter" idx="35"/>
          </p:nvPr>
        </p:nvSpPr>
        <p:spPr>
          <a:xfrm>
            <a:off x="7422445" y="4460874"/>
            <a:ext cx="3469674" cy="535531"/>
          </a:xfrm>
        </p:spPr>
        <p:txBody>
          <a:bodyPr/>
          <a:lstStyle>
            <a:lvl1pPr>
              <a:defRPr sz="1800"/>
            </a:lvl1pPr>
            <a:lvl2pPr>
              <a:defRPr sz="1400"/>
            </a:lvl2pPr>
            <a:lvl3pPr>
              <a:defRPr sz="1050"/>
            </a:lvl3pPr>
            <a:lvl4pPr>
              <a:defRPr sz="1000"/>
            </a:lvl4pPr>
            <a:lvl5pPr>
              <a:defRPr sz="1000"/>
            </a:lvl5pPr>
          </a:lstStyle>
          <a:p>
            <a:pPr lvl="0"/>
            <a:r>
              <a:rPr lang="en-US"/>
              <a:t>Click to edit Master text styles</a:t>
            </a:r>
          </a:p>
          <a:p>
            <a:pPr lvl="1"/>
            <a:r>
              <a:rPr lang="en-US"/>
              <a:t>Second level</a:t>
            </a:r>
          </a:p>
        </p:txBody>
      </p:sp>
      <p:sp>
        <p:nvSpPr>
          <p:cNvPr id="17" name="Text Placeholder 13">
            <a:extLst>
              <a:ext uri="{FF2B5EF4-FFF2-40B4-BE49-F238E27FC236}">
                <a16:creationId xmlns:a16="http://schemas.microsoft.com/office/drawing/2014/main" id="{6D16E62E-1242-3197-A09B-081FABC7D9D2}"/>
              </a:ext>
            </a:extLst>
          </p:cNvPr>
          <p:cNvSpPr>
            <a:spLocks noGrp="1"/>
          </p:cNvSpPr>
          <p:nvPr>
            <p:ph type="body" sz="quarter" idx="36"/>
          </p:nvPr>
        </p:nvSpPr>
        <p:spPr>
          <a:xfrm>
            <a:off x="7224888" y="6269038"/>
            <a:ext cx="4515556" cy="138499"/>
          </a:xfrm>
        </p:spPr>
        <p:txBody>
          <a:bodyPr/>
          <a:lstStyle>
            <a:lvl1pPr marL="169863" indent="-169863">
              <a:spcBef>
                <a:spcPts val="0"/>
              </a:spcBef>
              <a:buFont typeface="+mj-lt"/>
              <a:buAutoNum type="arabicPeriod"/>
              <a:defRPr sz="900"/>
            </a:lvl1pPr>
            <a:lvl2pPr>
              <a:defRPr sz="1600"/>
            </a:lvl2pPr>
            <a:lvl3pPr>
              <a:defRPr sz="1200"/>
            </a:lvl3pPr>
            <a:lvl4pPr>
              <a:defRPr sz="1100"/>
            </a:lvl4pPr>
            <a:lvl5pPr>
              <a:defRPr sz="1100"/>
            </a:lvl5pPr>
          </a:lstStyle>
          <a:p>
            <a:pPr lvl="0"/>
            <a:r>
              <a:rPr lang="en-US"/>
              <a:t>Click to edit Master text styles</a:t>
            </a:r>
          </a:p>
        </p:txBody>
      </p:sp>
    </p:spTree>
    <p:extLst>
      <p:ext uri="{BB962C8B-B14F-4D97-AF65-F5344CB8AC3E}">
        <p14:creationId xmlns:p14="http://schemas.microsoft.com/office/powerpoint/2010/main" val="130486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FB489EA-4790-F829-D42A-77C6CAC0611D}"/>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469565" y="3369811"/>
            <a:ext cx="2468880" cy="3534642"/>
          </a:xfrm>
          <a:prstGeom prst="rect">
            <a:avLst/>
          </a:prstGeom>
        </p:spPr>
      </p:pic>
      <p:pic>
        <p:nvPicPr>
          <p:cNvPr id="15" name="Picture 6">
            <a:extLst>
              <a:ext uri="{FF2B5EF4-FFF2-40B4-BE49-F238E27FC236}">
                <a16:creationId xmlns:a16="http://schemas.microsoft.com/office/drawing/2014/main" id="{8EBA192C-EBFD-47A7-87DF-80C6D2D4BF3A}"/>
              </a:ext>
              <a:ext uri="{C183D7F6-B498-43B3-948B-1728B52AA6E4}">
                <adec:decorative xmlns:adec="http://schemas.microsoft.com/office/drawing/2017/decorative" val="1"/>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a:stretch/>
        </p:blipFill>
        <p:spPr bwMode="auto">
          <a:xfrm>
            <a:off x="0" y="3369812"/>
            <a:ext cx="2468880" cy="359820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a:extLst>
              <a:ext uri="{FF2B5EF4-FFF2-40B4-BE49-F238E27FC236}">
                <a16:creationId xmlns:a16="http://schemas.microsoft.com/office/drawing/2014/main" id="{D276CA62-26D5-6158-E2D1-B70F78A025E2}"/>
              </a:ext>
              <a:ext uri="{C183D7F6-B498-43B3-948B-1728B52AA6E4}">
                <adec:decorative xmlns:adec="http://schemas.microsoft.com/office/drawing/2017/decorative" val="1"/>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a:stretch/>
        </p:blipFill>
        <p:spPr bwMode="auto">
          <a:xfrm>
            <a:off x="7408695" y="3370612"/>
            <a:ext cx="2468880" cy="34873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a:extLst>
              <a:ext uri="{FF2B5EF4-FFF2-40B4-BE49-F238E27FC236}">
                <a16:creationId xmlns:a16="http://schemas.microsoft.com/office/drawing/2014/main" id="{27C2964D-E07F-70A8-5AF7-2EE08AEB45BD}"/>
              </a:ext>
              <a:ext uri="{C183D7F6-B498-43B3-948B-1728B52AA6E4}">
                <adec:decorative xmlns:adec="http://schemas.microsoft.com/office/drawing/2017/decorative" val="1"/>
              </a:ext>
            </a:extLst>
          </p:cNvPr>
          <p:cNvPicPr>
            <a:picLocks noChangeAspect="1" noChangeArrowheads="1"/>
          </p:cNvPicPr>
          <p:nvPr userDrawn="1"/>
        </p:nvPicPr>
        <p:blipFill rotWithShape="1">
          <a:blip r:embed="rId5">
            <a:extLst>
              <a:ext uri="{28A0092B-C50C-407E-A947-70E740481C1C}">
                <a14:useLocalDpi xmlns:a14="http://schemas.microsoft.com/office/drawing/2010/main" val="0"/>
              </a:ext>
            </a:extLst>
          </a:blip>
          <a:srcRect/>
          <a:stretch/>
        </p:blipFill>
        <p:spPr bwMode="auto">
          <a:xfrm>
            <a:off x="4939130" y="3360227"/>
            <a:ext cx="2468880" cy="349777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a:extLst>
              <a:ext uri="{FF2B5EF4-FFF2-40B4-BE49-F238E27FC236}">
                <a16:creationId xmlns:a16="http://schemas.microsoft.com/office/drawing/2014/main" id="{740A5470-034D-2AAF-AD84-3CB2B86F7439}"/>
              </a:ext>
              <a:ext uri="{C183D7F6-B498-43B3-948B-1728B52AA6E4}">
                <adec:decorative xmlns:adec="http://schemas.microsoft.com/office/drawing/2017/decorative" val="1"/>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a:stretch/>
        </p:blipFill>
        <p:spPr bwMode="auto">
          <a:xfrm>
            <a:off x="9878261" y="3355971"/>
            <a:ext cx="2468880" cy="34977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1E10750C-B960-49DF-258D-17D2A729C944}"/>
              </a:ext>
              <a:ext uri="{C183D7F6-B498-43B3-948B-1728B52AA6E4}">
                <adec:decorative xmlns:adec="http://schemas.microsoft.com/office/drawing/2017/decorative" val="1"/>
              </a:ext>
            </a:extLst>
          </p:cNvPr>
          <p:cNvPicPr>
            <a:picLocks noChangeAspect="1" noChangeArrowheads="1"/>
          </p:cNvPicPr>
          <p:nvPr userDrawn="1"/>
        </p:nvPicPr>
        <p:blipFill rotWithShape="1">
          <a:blip r:embed="rId7">
            <a:clrChange>
              <a:clrFrom>
                <a:srgbClr val="191919"/>
              </a:clrFrom>
              <a:clrTo>
                <a:srgbClr val="191919">
                  <a:alpha val="0"/>
                </a:srgbClr>
              </a:clrTo>
            </a:clrChange>
            <a:alphaModFix amt="65000"/>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31000" contrast="34000"/>
                    </a14:imgEffect>
                  </a14:imgLayer>
                </a14:imgProps>
              </a:ext>
              <a:ext uri="{28A0092B-C50C-407E-A947-70E740481C1C}">
                <a14:useLocalDpi xmlns:a14="http://schemas.microsoft.com/office/drawing/2010/main" val="0"/>
              </a:ext>
            </a:extLst>
          </a:blip>
          <a:srcRect t="32677" b="40402"/>
          <a:stretch/>
        </p:blipFill>
        <p:spPr bwMode="auto">
          <a:xfrm>
            <a:off x="-200" y="1716913"/>
            <a:ext cx="12192000" cy="1742873"/>
          </a:xfrm>
          <a:prstGeom prst="rect">
            <a:avLst/>
          </a:prstGeom>
          <a:solidFill>
            <a:schemeClr val="bg1"/>
          </a:solidFill>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2" name="Text Placeholder 16">
            <a:extLst>
              <a:ext uri="{FF2B5EF4-FFF2-40B4-BE49-F238E27FC236}">
                <a16:creationId xmlns:a16="http://schemas.microsoft.com/office/drawing/2014/main" id="{9E09207B-315B-CD41-1A26-A2A4AE7845AC}"/>
              </a:ext>
            </a:extLst>
          </p:cNvPr>
          <p:cNvSpPr>
            <a:spLocks noGrp="1"/>
          </p:cNvSpPr>
          <p:nvPr>
            <p:ph type="body" sz="quarter" idx="26" hasCustomPrompt="1"/>
          </p:nvPr>
        </p:nvSpPr>
        <p:spPr>
          <a:xfrm>
            <a:off x="3138444" y="2021045"/>
            <a:ext cx="1143695"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Redmond WA</a:t>
            </a:r>
          </a:p>
        </p:txBody>
      </p:sp>
      <p:sp>
        <p:nvSpPr>
          <p:cNvPr id="25" name="Text Placeholder 16">
            <a:extLst>
              <a:ext uri="{FF2B5EF4-FFF2-40B4-BE49-F238E27FC236}">
                <a16:creationId xmlns:a16="http://schemas.microsoft.com/office/drawing/2014/main" id="{1E8C4C33-84BE-E627-6A69-62586F9FB58D}"/>
              </a:ext>
            </a:extLst>
          </p:cNvPr>
          <p:cNvSpPr>
            <a:spLocks noGrp="1"/>
          </p:cNvSpPr>
          <p:nvPr>
            <p:ph type="body" sz="quarter" idx="28" hasCustomPrompt="1"/>
          </p:nvPr>
        </p:nvSpPr>
        <p:spPr>
          <a:xfrm>
            <a:off x="4315101" y="2080457"/>
            <a:ext cx="814325"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Montreal </a:t>
            </a:r>
            <a:r>
              <a:rPr lang="en-US" sz="1000" err="1">
                <a:solidFill>
                  <a:schemeClr val="accent2">
                    <a:lumMod val="60000"/>
                    <a:lumOff val="40000"/>
                  </a:schemeClr>
                </a:solidFill>
                <a:latin typeface="Segoe UI Semibold"/>
                <a:ea typeface="MS PGothic" charset="0"/>
              </a:rPr>
              <a:t>QB</a:t>
            </a:r>
            <a:endPar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endParaRPr>
          </a:p>
        </p:txBody>
      </p:sp>
      <p:sp>
        <p:nvSpPr>
          <p:cNvPr id="23" name="Text Placeholder 16">
            <a:extLst>
              <a:ext uri="{FF2B5EF4-FFF2-40B4-BE49-F238E27FC236}">
                <a16:creationId xmlns:a16="http://schemas.microsoft.com/office/drawing/2014/main" id="{B180CC2A-9180-8F2C-7C9D-369A7C836215}"/>
              </a:ext>
            </a:extLst>
          </p:cNvPr>
          <p:cNvSpPr>
            <a:spLocks noGrp="1"/>
          </p:cNvSpPr>
          <p:nvPr>
            <p:ph type="body" sz="quarter" idx="27" hasCustomPrompt="1"/>
          </p:nvPr>
        </p:nvSpPr>
        <p:spPr>
          <a:xfrm>
            <a:off x="3944109" y="2580436"/>
            <a:ext cx="852655"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New York NY</a:t>
            </a:r>
          </a:p>
        </p:txBody>
      </p:sp>
      <p:sp>
        <p:nvSpPr>
          <p:cNvPr id="26" name="Text Placeholder 16">
            <a:extLst>
              <a:ext uri="{FF2B5EF4-FFF2-40B4-BE49-F238E27FC236}">
                <a16:creationId xmlns:a16="http://schemas.microsoft.com/office/drawing/2014/main" id="{4D60EFF1-41A8-400B-58F7-F21D327E39E6}"/>
              </a:ext>
            </a:extLst>
          </p:cNvPr>
          <p:cNvSpPr>
            <a:spLocks noGrp="1"/>
          </p:cNvSpPr>
          <p:nvPr>
            <p:ph type="body" sz="quarter" idx="29" hasCustomPrompt="1"/>
          </p:nvPr>
        </p:nvSpPr>
        <p:spPr>
          <a:xfrm>
            <a:off x="4952105" y="2479886"/>
            <a:ext cx="743793"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Boston MA</a:t>
            </a:r>
          </a:p>
        </p:txBody>
      </p:sp>
      <p:sp>
        <p:nvSpPr>
          <p:cNvPr id="27" name="Text Placeholder 16">
            <a:extLst>
              <a:ext uri="{FF2B5EF4-FFF2-40B4-BE49-F238E27FC236}">
                <a16:creationId xmlns:a16="http://schemas.microsoft.com/office/drawing/2014/main" id="{AD7AFC13-F8C9-0499-7DAB-785D8552119F}"/>
              </a:ext>
            </a:extLst>
          </p:cNvPr>
          <p:cNvSpPr>
            <a:spLocks noGrp="1"/>
          </p:cNvSpPr>
          <p:nvPr>
            <p:ph type="body" sz="quarter" idx="30" hasCustomPrompt="1"/>
          </p:nvPr>
        </p:nvSpPr>
        <p:spPr>
          <a:xfrm>
            <a:off x="5578411" y="2104235"/>
            <a:ext cx="934932"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Cambridge, UK</a:t>
            </a:r>
          </a:p>
        </p:txBody>
      </p:sp>
      <p:sp>
        <p:nvSpPr>
          <p:cNvPr id="28" name="Text Placeholder 16">
            <a:extLst>
              <a:ext uri="{FF2B5EF4-FFF2-40B4-BE49-F238E27FC236}">
                <a16:creationId xmlns:a16="http://schemas.microsoft.com/office/drawing/2014/main" id="{304AF950-7315-BE37-9ABF-29F42E6AB433}"/>
              </a:ext>
            </a:extLst>
          </p:cNvPr>
          <p:cNvSpPr>
            <a:spLocks noGrp="1"/>
          </p:cNvSpPr>
          <p:nvPr>
            <p:ph type="body" sz="quarter" idx="31" hasCustomPrompt="1"/>
          </p:nvPr>
        </p:nvSpPr>
        <p:spPr>
          <a:xfrm>
            <a:off x="6935834" y="2609416"/>
            <a:ext cx="372501"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India</a:t>
            </a:r>
          </a:p>
        </p:txBody>
      </p:sp>
      <p:sp>
        <p:nvSpPr>
          <p:cNvPr id="29" name="Text Placeholder 16">
            <a:extLst>
              <a:ext uri="{FF2B5EF4-FFF2-40B4-BE49-F238E27FC236}">
                <a16:creationId xmlns:a16="http://schemas.microsoft.com/office/drawing/2014/main" id="{1A25394B-ED25-C474-36F4-A161B382C4BA}"/>
              </a:ext>
            </a:extLst>
          </p:cNvPr>
          <p:cNvSpPr>
            <a:spLocks noGrp="1"/>
          </p:cNvSpPr>
          <p:nvPr>
            <p:ph type="body" sz="quarter" idx="32" hasCustomPrompt="1"/>
          </p:nvPr>
        </p:nvSpPr>
        <p:spPr>
          <a:xfrm>
            <a:off x="7806126" y="2034985"/>
            <a:ext cx="1002007" cy="122943"/>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Beijing, China</a:t>
            </a:r>
          </a:p>
        </p:txBody>
      </p:sp>
      <p:sp>
        <p:nvSpPr>
          <p:cNvPr id="30" name="Text Placeholder 16">
            <a:extLst>
              <a:ext uri="{FF2B5EF4-FFF2-40B4-BE49-F238E27FC236}">
                <a16:creationId xmlns:a16="http://schemas.microsoft.com/office/drawing/2014/main" id="{7C4547F5-C573-63D1-5B60-BDC14DEC4B7F}"/>
              </a:ext>
            </a:extLst>
          </p:cNvPr>
          <p:cNvSpPr>
            <a:spLocks noGrp="1"/>
          </p:cNvSpPr>
          <p:nvPr>
            <p:ph type="body" sz="quarter" idx="33" hasCustomPrompt="1"/>
          </p:nvPr>
        </p:nvSpPr>
        <p:spPr>
          <a:xfrm>
            <a:off x="7981903" y="2460444"/>
            <a:ext cx="1002007" cy="138499"/>
          </a:xfrm>
        </p:spPr>
        <p:txBody>
          <a:bodyPr anchor="ctr"/>
          <a:lstStyle>
            <a:lvl1pPr algn="l">
              <a:defRPr kumimoji="0" lang="en-US" sz="1000" b="0" i="0" u="none" strike="noStrike" kern="1200" cap="none" spc="0" normalizeH="0" baseline="0" dirty="0">
                <a:ln>
                  <a:noFill/>
                </a:ln>
                <a:solidFill>
                  <a:schemeClr val="accent2">
                    <a:lumMod val="60000"/>
                    <a:lumOff val="40000"/>
                  </a:schemeClr>
                </a:solidFill>
                <a:effectLst/>
                <a:uLnTx/>
                <a:uFillTx/>
                <a:latin typeface="Segoe UI Semibold"/>
                <a:ea typeface="MS PGothic" charset="0"/>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schemeClr val="accent2">
                    <a:lumMod val="60000"/>
                    <a:lumOff val="40000"/>
                  </a:schemeClr>
                </a:solidFill>
                <a:effectLst/>
                <a:uLnTx/>
                <a:uFillTx/>
                <a:latin typeface="Segoe UI Semibold"/>
                <a:ea typeface="MS PGothic" charset="0"/>
                <a:cs typeface="+mn-cs"/>
              </a:rPr>
              <a:t>Shanghai, China</a:t>
            </a:r>
          </a:p>
        </p:txBody>
      </p:sp>
      <p:sp>
        <p:nvSpPr>
          <p:cNvPr id="8" name="Text Placeholder 16">
            <a:extLst>
              <a:ext uri="{FF2B5EF4-FFF2-40B4-BE49-F238E27FC236}">
                <a16:creationId xmlns:a16="http://schemas.microsoft.com/office/drawing/2014/main" id="{CFBC4B62-488A-C843-48B4-593D3C2DE83B}"/>
              </a:ext>
            </a:extLst>
          </p:cNvPr>
          <p:cNvSpPr>
            <a:spLocks noGrp="1"/>
          </p:cNvSpPr>
          <p:nvPr>
            <p:ph type="body" sz="quarter" idx="21"/>
          </p:nvPr>
        </p:nvSpPr>
        <p:spPr>
          <a:xfrm>
            <a:off x="214532"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9" name="Text Placeholder 16">
            <a:extLst>
              <a:ext uri="{FF2B5EF4-FFF2-40B4-BE49-F238E27FC236}">
                <a16:creationId xmlns:a16="http://schemas.microsoft.com/office/drawing/2014/main" id="{2BC3DD05-86FB-888A-671F-0811DD343112}"/>
              </a:ext>
            </a:extLst>
          </p:cNvPr>
          <p:cNvSpPr>
            <a:spLocks noGrp="1"/>
          </p:cNvSpPr>
          <p:nvPr>
            <p:ph type="body" sz="quarter" idx="22"/>
          </p:nvPr>
        </p:nvSpPr>
        <p:spPr>
          <a:xfrm>
            <a:off x="2520662"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0" name="Text Placeholder 16">
            <a:extLst>
              <a:ext uri="{FF2B5EF4-FFF2-40B4-BE49-F238E27FC236}">
                <a16:creationId xmlns:a16="http://schemas.microsoft.com/office/drawing/2014/main" id="{EE17FFC2-280B-9E27-FE70-58CBA622AC04}"/>
              </a:ext>
            </a:extLst>
          </p:cNvPr>
          <p:cNvSpPr>
            <a:spLocks noGrp="1"/>
          </p:cNvSpPr>
          <p:nvPr>
            <p:ph type="body" sz="quarter" idx="23"/>
          </p:nvPr>
        </p:nvSpPr>
        <p:spPr>
          <a:xfrm>
            <a:off x="5008298"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1" name="Text Placeholder 16">
            <a:extLst>
              <a:ext uri="{FF2B5EF4-FFF2-40B4-BE49-F238E27FC236}">
                <a16:creationId xmlns:a16="http://schemas.microsoft.com/office/drawing/2014/main" id="{2F03A867-6C1B-37F0-059D-671A663EA9BE}"/>
              </a:ext>
            </a:extLst>
          </p:cNvPr>
          <p:cNvSpPr>
            <a:spLocks noGrp="1"/>
          </p:cNvSpPr>
          <p:nvPr>
            <p:ph type="body" sz="quarter" idx="24"/>
          </p:nvPr>
        </p:nvSpPr>
        <p:spPr>
          <a:xfrm>
            <a:off x="7635640"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2" name="Text Placeholder 16">
            <a:extLst>
              <a:ext uri="{FF2B5EF4-FFF2-40B4-BE49-F238E27FC236}">
                <a16:creationId xmlns:a16="http://schemas.microsoft.com/office/drawing/2014/main" id="{EF98120D-AEE1-0D5F-5D29-F4D97BC151F5}"/>
              </a:ext>
            </a:extLst>
          </p:cNvPr>
          <p:cNvSpPr>
            <a:spLocks noGrp="1"/>
          </p:cNvSpPr>
          <p:nvPr>
            <p:ph type="body" sz="quarter" idx="25"/>
          </p:nvPr>
        </p:nvSpPr>
        <p:spPr>
          <a:xfrm>
            <a:off x="10090756" y="3863446"/>
            <a:ext cx="1901952" cy="1415772"/>
          </a:xfrm>
        </p:spPr>
        <p:txBody>
          <a:bodyPr/>
          <a:lstStyle>
            <a:lvl1pPr algn="ctr">
              <a:defRPr lang="en-US" sz="7200" kern="1200" spc="-50" dirty="0">
                <a:gradFill flip="none" rotWithShape="1">
                  <a:gsLst>
                    <a:gs pos="0">
                      <a:srgbClr val="50E6FF"/>
                    </a:gs>
                    <a:gs pos="100000">
                      <a:srgbClr val="8661C5"/>
                    </a:gs>
                  </a:gsLst>
                  <a:lin ang="2700000" scaled="1"/>
                  <a:tileRect/>
                </a:gradFill>
                <a:latin typeface="Segoe UI Semibold"/>
                <a:ea typeface="Segoe UI" pitchFamily="34" charset="0"/>
                <a:cs typeface="Segoe UI" pitchFamily="34" charset="0"/>
              </a:defRPr>
            </a:lvl1pPr>
            <a:lvl2pPr algn="ctr">
              <a:defRPr kumimoji="0" lang="en-US" sz="2000" b="0" i="0" u="none" strike="noStrike" kern="1200" cap="none" spc="0" normalizeH="0" baseline="0" dirty="0">
                <a:ln>
                  <a:noFill/>
                </a:ln>
                <a:solidFill>
                  <a:prstClr val="white"/>
                </a:solidFill>
                <a:effectLst/>
                <a:uLnTx/>
                <a:uFillTx/>
                <a:latin typeface="Segoe UI"/>
                <a:ea typeface="+mn-ea"/>
                <a:cs typeface="+mn-cs"/>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Tree>
    <p:extLst>
      <p:ext uri="{BB962C8B-B14F-4D97-AF65-F5344CB8AC3E}">
        <p14:creationId xmlns:p14="http://schemas.microsoft.com/office/powerpoint/2010/main" val="2685474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26738" y="2813824"/>
            <a:ext cx="4481825" cy="738664"/>
          </a:xfrm>
        </p:spPr>
        <p:txBody>
          <a:bodyPr/>
          <a:lstStyle>
            <a:lvl1pPr algn="l">
              <a:defRPr kumimoji="0" lang="en-US" sz="4800" b="0" i="0" u="none" strike="noStrike" kern="1200" cap="none" spc="0" normalizeH="0" baseline="0" dirty="0">
                <a:ln>
                  <a:noFill/>
                </a:ln>
                <a:gradFill>
                  <a:gsLst>
                    <a:gs pos="100000">
                      <a:srgbClr val="50E6FF"/>
                    </a:gs>
                    <a:gs pos="0">
                      <a:srgbClr val="0078D4"/>
                    </a:gs>
                  </a:gsLst>
                  <a:lin ang="18600000" scaled="0"/>
                </a:gradFill>
                <a:effectLst/>
                <a:uLnTx/>
                <a:uFillTx/>
                <a:latin typeface="Segoe UI Semibold"/>
                <a:ea typeface="+mn-ea"/>
                <a:cs typeface="+mn-cs"/>
              </a:defRPr>
            </a:lvl1pPr>
          </a:lstStyle>
          <a:p>
            <a:r>
              <a:rPr lang="en-US"/>
              <a:t>Click to edit</a:t>
            </a:r>
          </a:p>
        </p:txBody>
      </p:sp>
      <p:sp>
        <p:nvSpPr>
          <p:cNvPr id="10" name="Text Placeholder 9">
            <a:extLst>
              <a:ext uri="{FF2B5EF4-FFF2-40B4-BE49-F238E27FC236}">
                <a16:creationId xmlns:a16="http://schemas.microsoft.com/office/drawing/2014/main" id="{23DB5E85-8CD8-F693-3055-92ECCAE9BFA5}"/>
              </a:ext>
            </a:extLst>
          </p:cNvPr>
          <p:cNvSpPr>
            <a:spLocks noGrp="1"/>
          </p:cNvSpPr>
          <p:nvPr>
            <p:ph type="body" sz="quarter" idx="27" hasCustomPrompt="1"/>
          </p:nvPr>
        </p:nvSpPr>
        <p:spPr>
          <a:xfrm>
            <a:off x="6771900" y="585788"/>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1" name="Text Placeholder 9">
            <a:extLst>
              <a:ext uri="{FF2B5EF4-FFF2-40B4-BE49-F238E27FC236}">
                <a16:creationId xmlns:a16="http://schemas.microsoft.com/office/drawing/2014/main" id="{A71F5B08-9946-F306-86E5-F8E85C834609}"/>
              </a:ext>
            </a:extLst>
          </p:cNvPr>
          <p:cNvSpPr>
            <a:spLocks noGrp="1"/>
          </p:cNvSpPr>
          <p:nvPr>
            <p:ph type="body" sz="quarter" idx="28"/>
          </p:nvPr>
        </p:nvSpPr>
        <p:spPr>
          <a:xfrm>
            <a:off x="7876517" y="585788"/>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2" name="Text Placeholder 9">
            <a:extLst>
              <a:ext uri="{FF2B5EF4-FFF2-40B4-BE49-F238E27FC236}">
                <a16:creationId xmlns:a16="http://schemas.microsoft.com/office/drawing/2014/main" id="{ACE8100B-D02A-75E4-B25B-001C98B68B26}"/>
              </a:ext>
            </a:extLst>
          </p:cNvPr>
          <p:cNvSpPr>
            <a:spLocks noGrp="1"/>
          </p:cNvSpPr>
          <p:nvPr>
            <p:ph type="body" sz="quarter" idx="29" hasCustomPrompt="1"/>
          </p:nvPr>
        </p:nvSpPr>
        <p:spPr>
          <a:xfrm>
            <a:off x="6771900" y="1448583"/>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3" name="Text Placeholder 9">
            <a:extLst>
              <a:ext uri="{FF2B5EF4-FFF2-40B4-BE49-F238E27FC236}">
                <a16:creationId xmlns:a16="http://schemas.microsoft.com/office/drawing/2014/main" id="{1A54FBBF-FE78-2D3A-84D5-110F2C231CF1}"/>
              </a:ext>
            </a:extLst>
          </p:cNvPr>
          <p:cNvSpPr>
            <a:spLocks noGrp="1"/>
          </p:cNvSpPr>
          <p:nvPr>
            <p:ph type="body" sz="quarter" idx="30"/>
          </p:nvPr>
        </p:nvSpPr>
        <p:spPr>
          <a:xfrm>
            <a:off x="7876517" y="1448583"/>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4" name="Text Placeholder 9">
            <a:extLst>
              <a:ext uri="{FF2B5EF4-FFF2-40B4-BE49-F238E27FC236}">
                <a16:creationId xmlns:a16="http://schemas.microsoft.com/office/drawing/2014/main" id="{C8A2AC46-C625-6B03-31BB-20C9EC7503C9}"/>
              </a:ext>
            </a:extLst>
          </p:cNvPr>
          <p:cNvSpPr>
            <a:spLocks noGrp="1"/>
          </p:cNvSpPr>
          <p:nvPr>
            <p:ph type="body" sz="quarter" idx="31" hasCustomPrompt="1"/>
          </p:nvPr>
        </p:nvSpPr>
        <p:spPr>
          <a:xfrm>
            <a:off x="6771900" y="2311378"/>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5" name="Text Placeholder 9">
            <a:extLst>
              <a:ext uri="{FF2B5EF4-FFF2-40B4-BE49-F238E27FC236}">
                <a16:creationId xmlns:a16="http://schemas.microsoft.com/office/drawing/2014/main" id="{4FC08D7F-6A17-A1EF-F11D-264C9694E06C}"/>
              </a:ext>
            </a:extLst>
          </p:cNvPr>
          <p:cNvSpPr>
            <a:spLocks noGrp="1"/>
          </p:cNvSpPr>
          <p:nvPr>
            <p:ph type="body" sz="quarter" idx="32"/>
          </p:nvPr>
        </p:nvSpPr>
        <p:spPr>
          <a:xfrm>
            <a:off x="7876517" y="2311378"/>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6" name="Text Placeholder 9">
            <a:extLst>
              <a:ext uri="{FF2B5EF4-FFF2-40B4-BE49-F238E27FC236}">
                <a16:creationId xmlns:a16="http://schemas.microsoft.com/office/drawing/2014/main" id="{E0D77732-8393-DB98-A163-310544858AC5}"/>
              </a:ext>
            </a:extLst>
          </p:cNvPr>
          <p:cNvSpPr>
            <a:spLocks noGrp="1"/>
          </p:cNvSpPr>
          <p:nvPr>
            <p:ph type="body" sz="quarter" idx="33" hasCustomPrompt="1"/>
          </p:nvPr>
        </p:nvSpPr>
        <p:spPr>
          <a:xfrm>
            <a:off x="6771900" y="3174173"/>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7" name="Text Placeholder 9">
            <a:extLst>
              <a:ext uri="{FF2B5EF4-FFF2-40B4-BE49-F238E27FC236}">
                <a16:creationId xmlns:a16="http://schemas.microsoft.com/office/drawing/2014/main" id="{E2C8DD62-6020-AB05-9D46-5AF774548AE4}"/>
              </a:ext>
            </a:extLst>
          </p:cNvPr>
          <p:cNvSpPr>
            <a:spLocks noGrp="1"/>
          </p:cNvSpPr>
          <p:nvPr>
            <p:ph type="body" sz="quarter" idx="34"/>
          </p:nvPr>
        </p:nvSpPr>
        <p:spPr>
          <a:xfrm>
            <a:off x="7876517" y="3174173"/>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18" name="Text Placeholder 9">
            <a:extLst>
              <a:ext uri="{FF2B5EF4-FFF2-40B4-BE49-F238E27FC236}">
                <a16:creationId xmlns:a16="http://schemas.microsoft.com/office/drawing/2014/main" id="{664401AC-6152-01D2-09FF-B70432AF126B}"/>
              </a:ext>
            </a:extLst>
          </p:cNvPr>
          <p:cNvSpPr>
            <a:spLocks noGrp="1"/>
          </p:cNvSpPr>
          <p:nvPr>
            <p:ph type="body" sz="quarter" idx="35" hasCustomPrompt="1"/>
          </p:nvPr>
        </p:nvSpPr>
        <p:spPr>
          <a:xfrm>
            <a:off x="6771900" y="4036968"/>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19" name="Text Placeholder 9">
            <a:extLst>
              <a:ext uri="{FF2B5EF4-FFF2-40B4-BE49-F238E27FC236}">
                <a16:creationId xmlns:a16="http://schemas.microsoft.com/office/drawing/2014/main" id="{3808B516-0349-9AE4-9246-9C27DC379F41}"/>
              </a:ext>
            </a:extLst>
          </p:cNvPr>
          <p:cNvSpPr>
            <a:spLocks noGrp="1"/>
          </p:cNvSpPr>
          <p:nvPr>
            <p:ph type="body" sz="quarter" idx="36"/>
          </p:nvPr>
        </p:nvSpPr>
        <p:spPr>
          <a:xfrm>
            <a:off x="7876517" y="4036968"/>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20" name="Text Placeholder 9">
            <a:extLst>
              <a:ext uri="{FF2B5EF4-FFF2-40B4-BE49-F238E27FC236}">
                <a16:creationId xmlns:a16="http://schemas.microsoft.com/office/drawing/2014/main" id="{F20E56C6-E78B-D5FE-3F47-09C2613A17E7}"/>
              </a:ext>
            </a:extLst>
          </p:cNvPr>
          <p:cNvSpPr>
            <a:spLocks noGrp="1"/>
          </p:cNvSpPr>
          <p:nvPr>
            <p:ph type="body" sz="quarter" idx="37" hasCustomPrompt="1"/>
          </p:nvPr>
        </p:nvSpPr>
        <p:spPr>
          <a:xfrm>
            <a:off x="6771900" y="4899763"/>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21" name="Text Placeholder 9">
            <a:extLst>
              <a:ext uri="{FF2B5EF4-FFF2-40B4-BE49-F238E27FC236}">
                <a16:creationId xmlns:a16="http://schemas.microsoft.com/office/drawing/2014/main" id="{D6F2C2D3-D1F8-78F6-8B32-67BCE4B38774}"/>
              </a:ext>
            </a:extLst>
          </p:cNvPr>
          <p:cNvSpPr>
            <a:spLocks noGrp="1"/>
          </p:cNvSpPr>
          <p:nvPr>
            <p:ph type="body" sz="quarter" idx="38"/>
          </p:nvPr>
        </p:nvSpPr>
        <p:spPr>
          <a:xfrm>
            <a:off x="7876517" y="4899763"/>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sp>
        <p:nvSpPr>
          <p:cNvPr id="22" name="Text Placeholder 9">
            <a:extLst>
              <a:ext uri="{FF2B5EF4-FFF2-40B4-BE49-F238E27FC236}">
                <a16:creationId xmlns:a16="http://schemas.microsoft.com/office/drawing/2014/main" id="{AC8FA40B-94C7-CB5C-F3A7-CA06D63305FF}"/>
              </a:ext>
            </a:extLst>
          </p:cNvPr>
          <p:cNvSpPr>
            <a:spLocks noGrp="1"/>
          </p:cNvSpPr>
          <p:nvPr>
            <p:ph type="body" sz="quarter" idx="39" hasCustomPrompt="1"/>
          </p:nvPr>
        </p:nvSpPr>
        <p:spPr>
          <a:xfrm>
            <a:off x="6771900" y="5762559"/>
            <a:ext cx="512961" cy="276999"/>
          </a:xfrm>
        </p:spPr>
        <p:txBody>
          <a:bodyPr wrap="none"/>
          <a:lstStyle>
            <a:lvl1pPr>
              <a:defRPr kumimoji="0" lang="en-US" sz="1800" b="0" i="0" u="none" strike="noStrike" kern="1200" cap="none" spc="0" normalizeH="0" baseline="0" smtClean="0">
                <a:ln w="3175">
                  <a:noFill/>
                </a:ln>
                <a:solidFill>
                  <a:schemeClr val="accent2">
                    <a:lumMod val="60000"/>
                    <a:lumOff val="40000"/>
                  </a:schemeClr>
                </a:solidFill>
                <a:effectLst/>
                <a:uLnTx/>
                <a:uFillTx/>
                <a:latin typeface="Segoe UI Semibold"/>
                <a:ea typeface="+mn-ea"/>
                <a:cs typeface="Segoe UI" panose="020B0502040204020203" pitchFamily="34" charset="0"/>
              </a:defRPr>
            </a:lvl1pPr>
          </a:lstStyle>
          <a:p>
            <a:pPr lvl="0"/>
            <a:r>
              <a:rPr lang="en-US"/>
              <a:t>2000</a:t>
            </a:r>
          </a:p>
        </p:txBody>
      </p:sp>
      <p:sp>
        <p:nvSpPr>
          <p:cNvPr id="23" name="Text Placeholder 9">
            <a:extLst>
              <a:ext uri="{FF2B5EF4-FFF2-40B4-BE49-F238E27FC236}">
                <a16:creationId xmlns:a16="http://schemas.microsoft.com/office/drawing/2014/main" id="{C7CD0B27-39F1-6E9E-D0B2-A90446C68540}"/>
              </a:ext>
            </a:extLst>
          </p:cNvPr>
          <p:cNvSpPr>
            <a:spLocks noGrp="1"/>
          </p:cNvSpPr>
          <p:nvPr>
            <p:ph type="body" sz="quarter" idx="40"/>
          </p:nvPr>
        </p:nvSpPr>
        <p:spPr>
          <a:xfrm>
            <a:off x="7876517" y="5762559"/>
            <a:ext cx="4021796" cy="506479"/>
          </a:xfrm>
        </p:spPr>
        <p:txBody>
          <a:bodyPr/>
          <a:lstStyle>
            <a:lvl1pPr>
              <a:defRPr kumimoji="0" lang="en-US" sz="1800" b="0" i="0" u="none" strike="noStrike" kern="1200" cap="none" spc="0" normalizeH="0" baseline="0" dirty="0" smtClean="0">
                <a:ln w="3175">
                  <a:noFill/>
                </a:ln>
                <a:gradFill>
                  <a:gsLst>
                    <a:gs pos="20000">
                      <a:srgbClr val="FFFFFF"/>
                    </a:gs>
                    <a:gs pos="32632">
                      <a:srgbClr val="FFFFFF"/>
                    </a:gs>
                  </a:gsLst>
                  <a:lin ang="5400000" scaled="0"/>
                </a:gradFill>
                <a:effectLst/>
                <a:uLnTx/>
                <a:uFillTx/>
                <a:latin typeface="Segoe UI Semibold"/>
                <a:ea typeface="+mn-ea"/>
                <a:cs typeface="Segoe UI" panose="020B0502040204020203" pitchFamily="34" charset="0"/>
              </a:defRPr>
            </a:lvl1pPr>
            <a:lvl2pPr>
              <a:defRPr sz="1400"/>
            </a:lvl2pPr>
          </a:lstStyle>
          <a:p>
            <a:pPr lvl="0"/>
            <a:r>
              <a:rPr lang="en-US"/>
              <a:t>Click to edit Master text styles</a:t>
            </a:r>
          </a:p>
          <a:p>
            <a:pPr lvl="1"/>
            <a:r>
              <a:rPr lang="en-US"/>
              <a:t>Second level</a:t>
            </a:r>
          </a:p>
        </p:txBody>
      </p:sp>
      <p:cxnSp>
        <p:nvCxnSpPr>
          <p:cNvPr id="24" name="Straight Connector 23">
            <a:extLst>
              <a:ext uri="{FF2B5EF4-FFF2-40B4-BE49-F238E27FC236}">
                <a16:creationId xmlns:a16="http://schemas.microsoft.com/office/drawing/2014/main" id="{B1F689CB-AA25-75B1-027D-70F6837505AD}"/>
              </a:ext>
              <a:ext uri="{C183D7F6-B498-43B3-948B-1728B52AA6E4}">
                <adec:decorative xmlns:adec="http://schemas.microsoft.com/office/drawing/2017/decorative" val="1"/>
              </a:ext>
            </a:extLst>
          </p:cNvPr>
          <p:cNvCxnSpPr>
            <a:cxnSpLocks/>
          </p:cNvCxnSpPr>
          <p:nvPr userDrawn="1"/>
        </p:nvCxnSpPr>
        <p:spPr>
          <a:xfrm>
            <a:off x="7502314" y="847"/>
            <a:ext cx="0" cy="6856307"/>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338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10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4">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36">
          <p15:clr>
            <a:srgbClr val="A4A3A4"/>
          </p15:clr>
        </p15:guide>
        <p15:guide id="22" pos="5529">
          <p15:clr>
            <a:srgbClr val="A4A3A4"/>
          </p15:clr>
        </p15:guide>
        <p15:guide id="23" pos="5712">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E8DEC-C2B2-A164-5127-2B6BDFB059D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99F08C19-8F12-E516-720E-89FC9745ED7C}"/>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4" name="Footer Placeholder 3">
            <a:extLst>
              <a:ext uri="{FF2B5EF4-FFF2-40B4-BE49-F238E27FC236}">
                <a16:creationId xmlns:a16="http://schemas.microsoft.com/office/drawing/2014/main" id="{B135F4F1-28E1-50E4-D5FD-CCEAA4A300D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5410C48-62C9-60C2-5A47-C03F9DC4DF59}"/>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197991147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 uri="{C183D7F6-B498-43B3-948B-1728B52AA6E4}">
                <adec:decorative xmlns:adec="http://schemas.microsoft.com/office/drawing/2017/decorative" val="1"/>
              </a:ext>
            </a:extLst>
          </p:cNvPr>
          <p:cNvSpPr>
            <a:spLocks noGrp="1"/>
          </p:cNvSpPr>
          <p:nvPr>
            <p:ph type="title"/>
          </p:nvPr>
        </p:nvSpPr>
        <p:spPr>
          <a:xfrm>
            <a:off x="590868" y="-937967"/>
            <a:ext cx="11018520" cy="492443"/>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CE55023A-CA81-D032-837F-649BF68F7F25}"/>
              </a:ext>
            </a:extLst>
          </p:cNvPr>
          <p:cNvSpPr>
            <a:spLocks noGrp="1"/>
          </p:cNvSpPr>
          <p:nvPr>
            <p:ph type="body" sz="quarter" idx="10"/>
          </p:nvPr>
        </p:nvSpPr>
        <p:spPr>
          <a:xfrm>
            <a:off x="584200" y="114622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3" name="Text Placeholder 11">
            <a:extLst>
              <a:ext uri="{FF2B5EF4-FFF2-40B4-BE49-F238E27FC236}">
                <a16:creationId xmlns:a16="http://schemas.microsoft.com/office/drawing/2014/main" id="{4A7C7C16-207C-022D-46F5-672B7AF30965}"/>
              </a:ext>
            </a:extLst>
          </p:cNvPr>
          <p:cNvSpPr>
            <a:spLocks noGrp="1"/>
          </p:cNvSpPr>
          <p:nvPr>
            <p:ph type="body" sz="quarter" idx="11"/>
          </p:nvPr>
        </p:nvSpPr>
        <p:spPr>
          <a:xfrm>
            <a:off x="584200" y="186996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4" name="Text Placeholder 11">
            <a:extLst>
              <a:ext uri="{FF2B5EF4-FFF2-40B4-BE49-F238E27FC236}">
                <a16:creationId xmlns:a16="http://schemas.microsoft.com/office/drawing/2014/main" id="{CC7A6D18-3C8C-A5C5-36EA-19B9701B2B77}"/>
              </a:ext>
            </a:extLst>
          </p:cNvPr>
          <p:cNvSpPr>
            <a:spLocks noGrp="1"/>
          </p:cNvSpPr>
          <p:nvPr>
            <p:ph type="body" sz="quarter" idx="12"/>
          </p:nvPr>
        </p:nvSpPr>
        <p:spPr>
          <a:xfrm>
            <a:off x="584200" y="2593709"/>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2" name="Text Placeholder 11">
            <a:extLst>
              <a:ext uri="{FF2B5EF4-FFF2-40B4-BE49-F238E27FC236}">
                <a16:creationId xmlns:a16="http://schemas.microsoft.com/office/drawing/2014/main" id="{15E56730-99C6-23CC-299A-F92BC4B5681A}"/>
              </a:ext>
            </a:extLst>
          </p:cNvPr>
          <p:cNvSpPr>
            <a:spLocks noGrp="1"/>
          </p:cNvSpPr>
          <p:nvPr>
            <p:ph type="body" sz="quarter" idx="35"/>
          </p:nvPr>
        </p:nvSpPr>
        <p:spPr>
          <a:xfrm>
            <a:off x="897996" y="3646660"/>
            <a:ext cx="1653293" cy="388620"/>
          </a:xfrm>
          <a:prstGeom prst="rect">
            <a:avLst/>
          </a:prstGeom>
          <a:ln>
            <a:noFill/>
          </a:ln>
        </p:spPr>
        <p:txBody>
          <a:bodyPr lIns="91440" rIns="91440" anchor="ctr">
            <a:noAutofit/>
          </a:bodyPr>
          <a:lstStyle>
            <a:lvl1pPr>
              <a:defRPr kumimoji="0" lang="en-US" sz="16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5" name="Text Placeholder 11">
            <a:extLst>
              <a:ext uri="{FF2B5EF4-FFF2-40B4-BE49-F238E27FC236}">
                <a16:creationId xmlns:a16="http://schemas.microsoft.com/office/drawing/2014/main" id="{8B794651-5FA8-92B5-C891-E891DB66947A}"/>
              </a:ext>
            </a:extLst>
          </p:cNvPr>
          <p:cNvSpPr>
            <a:spLocks noGrp="1"/>
          </p:cNvSpPr>
          <p:nvPr>
            <p:ph type="body" sz="quarter" idx="13"/>
          </p:nvPr>
        </p:nvSpPr>
        <p:spPr>
          <a:xfrm>
            <a:off x="584200" y="406504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6" name="Text Placeholder 11">
            <a:extLst>
              <a:ext uri="{FF2B5EF4-FFF2-40B4-BE49-F238E27FC236}">
                <a16:creationId xmlns:a16="http://schemas.microsoft.com/office/drawing/2014/main" id="{02A80BE9-B0AB-B02B-94D5-FDD5DFE6ABE0}"/>
              </a:ext>
            </a:extLst>
          </p:cNvPr>
          <p:cNvSpPr>
            <a:spLocks noGrp="1"/>
          </p:cNvSpPr>
          <p:nvPr>
            <p:ph type="body" sz="quarter" idx="14"/>
          </p:nvPr>
        </p:nvSpPr>
        <p:spPr>
          <a:xfrm>
            <a:off x="584200" y="478878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17" name="Text Placeholder 11">
            <a:extLst>
              <a:ext uri="{FF2B5EF4-FFF2-40B4-BE49-F238E27FC236}">
                <a16:creationId xmlns:a16="http://schemas.microsoft.com/office/drawing/2014/main" id="{F9EA64A1-6089-6D12-1FAE-CA259A773A08}"/>
              </a:ext>
            </a:extLst>
          </p:cNvPr>
          <p:cNvSpPr>
            <a:spLocks noGrp="1"/>
          </p:cNvSpPr>
          <p:nvPr>
            <p:ph type="body" sz="quarter" idx="15"/>
          </p:nvPr>
        </p:nvSpPr>
        <p:spPr>
          <a:xfrm>
            <a:off x="584200" y="5512523"/>
            <a:ext cx="2300130" cy="664213"/>
          </a:xfrm>
          <a:prstGeom prst="roundRect">
            <a:avLst/>
          </a:prstGeom>
          <a:ln w="3175">
            <a:solidFill>
              <a:schemeClr val="accent2">
                <a:lumMod val="60000"/>
                <a:lumOff val="40000"/>
              </a:schemeClr>
            </a:solidFill>
          </a:ln>
        </p:spPr>
        <p:txBody>
          <a:bodyPr lIns="91440" rIns="91440" anchor="ctr">
            <a:noAutofit/>
          </a:bodyPr>
          <a:lstStyle>
            <a:lvl1pPr>
              <a:defRPr kumimoji="0" lang="en-US" sz="1600" b="0" i="0" u="none" strike="noStrike" kern="1200" cap="none" spc="0" normalizeH="0" baseline="0" smtClean="0">
                <a:ln>
                  <a:noFill/>
                </a:ln>
                <a:solidFill>
                  <a:srgbClr val="0078D4">
                    <a:lumMod val="60000"/>
                    <a:lumOff val="40000"/>
                  </a:srgb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a:p>
            <a:pPr lvl="1"/>
            <a:r>
              <a:rPr lang="en-US"/>
              <a:t>Second level</a:t>
            </a:r>
          </a:p>
        </p:txBody>
      </p:sp>
      <p:sp>
        <p:nvSpPr>
          <p:cNvPr id="36" name="Text Placeholder 11">
            <a:extLst>
              <a:ext uri="{FF2B5EF4-FFF2-40B4-BE49-F238E27FC236}">
                <a16:creationId xmlns:a16="http://schemas.microsoft.com/office/drawing/2014/main" id="{833475A4-4D5F-318A-DFAF-3AAC82410FFE}"/>
              </a:ext>
            </a:extLst>
          </p:cNvPr>
          <p:cNvSpPr>
            <a:spLocks noGrp="1"/>
          </p:cNvSpPr>
          <p:nvPr>
            <p:ph type="body" sz="quarter" idx="33"/>
          </p:nvPr>
        </p:nvSpPr>
        <p:spPr>
          <a:xfrm>
            <a:off x="3413125" y="2871137"/>
            <a:ext cx="1885950" cy="1542340"/>
          </a:xfrm>
          <a:prstGeom prst="rect">
            <a:avLst/>
          </a:prstGeom>
          <a:ln>
            <a:noFill/>
          </a:ln>
        </p:spPr>
        <p:txBody>
          <a:bodyPr lIns="91440" rIns="91440" anchor="ctr">
            <a:noAutofit/>
          </a:bodyPr>
          <a:lstStyle>
            <a:lvl1pPr>
              <a:defRPr kumimoji="0" lang="en-US" sz="2800" b="0" i="0" u="none" strike="noStrike" kern="1200" cap="none" spc="0" normalizeH="0" baseline="0" dirty="0" smtClean="0">
                <a:ln>
                  <a:noFill/>
                </a:ln>
                <a:solidFill>
                  <a:schemeClr val="accent2">
                    <a:lumMod val="60000"/>
                    <a:lumOff val="40000"/>
                  </a:schemeClr>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8" name="Text Placeholder 11">
            <a:extLst>
              <a:ext uri="{FF2B5EF4-FFF2-40B4-BE49-F238E27FC236}">
                <a16:creationId xmlns:a16="http://schemas.microsoft.com/office/drawing/2014/main" id="{B530745C-D3A3-344B-6632-271BCB2133FD}"/>
              </a:ext>
            </a:extLst>
          </p:cNvPr>
          <p:cNvSpPr>
            <a:spLocks noGrp="1"/>
          </p:cNvSpPr>
          <p:nvPr>
            <p:ph type="body" sz="quarter" idx="16"/>
          </p:nvPr>
        </p:nvSpPr>
        <p:spPr>
          <a:xfrm>
            <a:off x="6238194" y="106804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19" name="Text Placeholder 11">
            <a:extLst>
              <a:ext uri="{FF2B5EF4-FFF2-40B4-BE49-F238E27FC236}">
                <a16:creationId xmlns:a16="http://schemas.microsoft.com/office/drawing/2014/main" id="{FE3D72A4-1767-65EB-B091-7ED2147912B5}"/>
              </a:ext>
            </a:extLst>
          </p:cNvPr>
          <p:cNvSpPr>
            <a:spLocks noGrp="1"/>
          </p:cNvSpPr>
          <p:nvPr>
            <p:ph type="body" sz="quarter" idx="17"/>
          </p:nvPr>
        </p:nvSpPr>
        <p:spPr>
          <a:xfrm>
            <a:off x="6238194" y="153953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0" name="Text Placeholder 11">
            <a:extLst>
              <a:ext uri="{FF2B5EF4-FFF2-40B4-BE49-F238E27FC236}">
                <a16:creationId xmlns:a16="http://schemas.microsoft.com/office/drawing/2014/main" id="{EB60F7D2-8F3E-59BA-4C71-D0396CCA49C9}"/>
              </a:ext>
            </a:extLst>
          </p:cNvPr>
          <p:cNvSpPr>
            <a:spLocks noGrp="1"/>
          </p:cNvSpPr>
          <p:nvPr>
            <p:ph type="body" sz="quarter" idx="18"/>
          </p:nvPr>
        </p:nvSpPr>
        <p:spPr>
          <a:xfrm>
            <a:off x="6238194" y="201102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1" name="Text Placeholder 11">
            <a:extLst>
              <a:ext uri="{FF2B5EF4-FFF2-40B4-BE49-F238E27FC236}">
                <a16:creationId xmlns:a16="http://schemas.microsoft.com/office/drawing/2014/main" id="{0F9EA336-5E1C-7C7E-3E9C-F9C3229164D7}"/>
              </a:ext>
            </a:extLst>
          </p:cNvPr>
          <p:cNvSpPr>
            <a:spLocks noGrp="1"/>
          </p:cNvSpPr>
          <p:nvPr>
            <p:ph type="body" sz="quarter" idx="19"/>
          </p:nvPr>
        </p:nvSpPr>
        <p:spPr>
          <a:xfrm>
            <a:off x="6238194" y="2482517"/>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2" name="Text Placeholder 11">
            <a:extLst>
              <a:ext uri="{FF2B5EF4-FFF2-40B4-BE49-F238E27FC236}">
                <a16:creationId xmlns:a16="http://schemas.microsoft.com/office/drawing/2014/main" id="{C45D8A03-96AF-FEE0-C43D-C10E9C5190EB}"/>
              </a:ext>
            </a:extLst>
          </p:cNvPr>
          <p:cNvSpPr>
            <a:spLocks noGrp="1"/>
          </p:cNvSpPr>
          <p:nvPr>
            <p:ph type="body" sz="quarter" idx="20"/>
          </p:nvPr>
        </p:nvSpPr>
        <p:spPr>
          <a:xfrm>
            <a:off x="6238194" y="2954005"/>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3" name="Text Placeholder 11">
            <a:extLst>
              <a:ext uri="{FF2B5EF4-FFF2-40B4-BE49-F238E27FC236}">
                <a16:creationId xmlns:a16="http://schemas.microsoft.com/office/drawing/2014/main" id="{F210D29E-488F-E6D9-26AD-B2F855BA93D4}"/>
              </a:ext>
            </a:extLst>
          </p:cNvPr>
          <p:cNvSpPr>
            <a:spLocks noGrp="1"/>
          </p:cNvSpPr>
          <p:nvPr>
            <p:ph type="body" sz="quarter" idx="21"/>
          </p:nvPr>
        </p:nvSpPr>
        <p:spPr>
          <a:xfrm>
            <a:off x="6238194" y="399066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4" name="Text Placeholder 11">
            <a:extLst>
              <a:ext uri="{FF2B5EF4-FFF2-40B4-BE49-F238E27FC236}">
                <a16:creationId xmlns:a16="http://schemas.microsoft.com/office/drawing/2014/main" id="{7CB309DB-B6A4-05F5-A048-AC5B5CC0BE8F}"/>
              </a:ext>
            </a:extLst>
          </p:cNvPr>
          <p:cNvSpPr>
            <a:spLocks noGrp="1"/>
          </p:cNvSpPr>
          <p:nvPr>
            <p:ph type="body" sz="quarter" idx="22"/>
          </p:nvPr>
        </p:nvSpPr>
        <p:spPr>
          <a:xfrm>
            <a:off x="6238194" y="446215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5" name="Text Placeholder 11">
            <a:extLst>
              <a:ext uri="{FF2B5EF4-FFF2-40B4-BE49-F238E27FC236}">
                <a16:creationId xmlns:a16="http://schemas.microsoft.com/office/drawing/2014/main" id="{7918A51B-35B6-A1B9-CCB3-78EFC59A05A4}"/>
              </a:ext>
            </a:extLst>
          </p:cNvPr>
          <p:cNvSpPr>
            <a:spLocks noGrp="1"/>
          </p:cNvSpPr>
          <p:nvPr>
            <p:ph type="body" sz="quarter" idx="23"/>
          </p:nvPr>
        </p:nvSpPr>
        <p:spPr>
          <a:xfrm>
            <a:off x="6238194" y="493364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6" name="Text Placeholder 11">
            <a:extLst>
              <a:ext uri="{FF2B5EF4-FFF2-40B4-BE49-F238E27FC236}">
                <a16:creationId xmlns:a16="http://schemas.microsoft.com/office/drawing/2014/main" id="{2B098070-BE8B-9486-7855-7F0734A4E35A}"/>
              </a:ext>
            </a:extLst>
          </p:cNvPr>
          <p:cNvSpPr>
            <a:spLocks noGrp="1"/>
          </p:cNvSpPr>
          <p:nvPr>
            <p:ph type="body" sz="quarter" idx="24"/>
          </p:nvPr>
        </p:nvSpPr>
        <p:spPr>
          <a:xfrm>
            <a:off x="6238194" y="5405131"/>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7" name="Text Placeholder 11">
            <a:extLst>
              <a:ext uri="{FF2B5EF4-FFF2-40B4-BE49-F238E27FC236}">
                <a16:creationId xmlns:a16="http://schemas.microsoft.com/office/drawing/2014/main" id="{A18D668D-2E6D-7C7C-F1E4-EE6DCC479593}"/>
              </a:ext>
            </a:extLst>
          </p:cNvPr>
          <p:cNvSpPr>
            <a:spLocks noGrp="1"/>
          </p:cNvSpPr>
          <p:nvPr>
            <p:ph type="body" sz="quarter" idx="25"/>
          </p:nvPr>
        </p:nvSpPr>
        <p:spPr>
          <a:xfrm>
            <a:off x="6238194" y="5876619"/>
            <a:ext cx="1737360" cy="388620"/>
          </a:xfrm>
          <a:prstGeom prst="roundRect">
            <a:avLst/>
          </a:prstGeom>
          <a:ln w="3175">
            <a:solidFill>
              <a:schemeClr val="accent2">
                <a:lumMod val="60000"/>
                <a:lumOff val="40000"/>
              </a:schemeClr>
            </a:solid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8" name="Text Placeholder 11">
            <a:extLst>
              <a:ext uri="{FF2B5EF4-FFF2-40B4-BE49-F238E27FC236}">
                <a16:creationId xmlns:a16="http://schemas.microsoft.com/office/drawing/2014/main" id="{6684B30A-AFB2-BE6D-24EC-D666744DA0E7}"/>
              </a:ext>
            </a:extLst>
          </p:cNvPr>
          <p:cNvSpPr>
            <a:spLocks noGrp="1"/>
          </p:cNvSpPr>
          <p:nvPr>
            <p:ph type="body" sz="quarter" idx="26"/>
          </p:nvPr>
        </p:nvSpPr>
        <p:spPr>
          <a:xfrm>
            <a:off x="9720263" y="1214158"/>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29" name="Text Placeholder 11">
            <a:extLst>
              <a:ext uri="{FF2B5EF4-FFF2-40B4-BE49-F238E27FC236}">
                <a16:creationId xmlns:a16="http://schemas.microsoft.com/office/drawing/2014/main" id="{B17E1CCE-29C2-DDBD-562C-CB008597274A}"/>
              </a:ext>
            </a:extLst>
          </p:cNvPr>
          <p:cNvSpPr>
            <a:spLocks noGrp="1"/>
          </p:cNvSpPr>
          <p:nvPr>
            <p:ph type="body" sz="quarter" idx="27"/>
          </p:nvPr>
        </p:nvSpPr>
        <p:spPr>
          <a:xfrm>
            <a:off x="9720263" y="1887404"/>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1" name="Text Placeholder 11">
            <a:extLst>
              <a:ext uri="{FF2B5EF4-FFF2-40B4-BE49-F238E27FC236}">
                <a16:creationId xmlns:a16="http://schemas.microsoft.com/office/drawing/2014/main" id="{C8038F32-7B27-7267-3EEA-2DE3CE625662}"/>
              </a:ext>
            </a:extLst>
          </p:cNvPr>
          <p:cNvSpPr>
            <a:spLocks noGrp="1"/>
          </p:cNvSpPr>
          <p:nvPr>
            <p:ph type="body" sz="quarter" idx="28"/>
          </p:nvPr>
        </p:nvSpPr>
        <p:spPr>
          <a:xfrm>
            <a:off x="9720263" y="2489457"/>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2" name="Text Placeholder 11">
            <a:extLst>
              <a:ext uri="{FF2B5EF4-FFF2-40B4-BE49-F238E27FC236}">
                <a16:creationId xmlns:a16="http://schemas.microsoft.com/office/drawing/2014/main" id="{ECC83F27-6F68-11FD-B2A2-4B06427DC54A}"/>
              </a:ext>
            </a:extLst>
          </p:cNvPr>
          <p:cNvSpPr>
            <a:spLocks noGrp="1"/>
          </p:cNvSpPr>
          <p:nvPr>
            <p:ph type="body" sz="quarter" idx="29"/>
          </p:nvPr>
        </p:nvSpPr>
        <p:spPr>
          <a:xfrm>
            <a:off x="9720263" y="3108232"/>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3" name="Text Placeholder 11">
            <a:extLst>
              <a:ext uri="{FF2B5EF4-FFF2-40B4-BE49-F238E27FC236}">
                <a16:creationId xmlns:a16="http://schemas.microsoft.com/office/drawing/2014/main" id="{D66AC1D2-F953-4977-B6F6-E858A86A0789}"/>
              </a:ext>
            </a:extLst>
          </p:cNvPr>
          <p:cNvSpPr>
            <a:spLocks noGrp="1"/>
          </p:cNvSpPr>
          <p:nvPr>
            <p:ph type="body" sz="quarter" idx="30"/>
          </p:nvPr>
        </p:nvSpPr>
        <p:spPr>
          <a:xfrm>
            <a:off x="9720263" y="3817216"/>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4" name="Text Placeholder 11">
            <a:extLst>
              <a:ext uri="{FF2B5EF4-FFF2-40B4-BE49-F238E27FC236}">
                <a16:creationId xmlns:a16="http://schemas.microsoft.com/office/drawing/2014/main" id="{2BBBB2EF-59F3-1D2C-7DC6-5DBED36AF569}"/>
              </a:ext>
            </a:extLst>
          </p:cNvPr>
          <p:cNvSpPr>
            <a:spLocks noGrp="1"/>
          </p:cNvSpPr>
          <p:nvPr>
            <p:ph type="body" sz="quarter" idx="31"/>
          </p:nvPr>
        </p:nvSpPr>
        <p:spPr>
          <a:xfrm>
            <a:off x="9720263" y="4470167"/>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35" name="Text Placeholder 11">
            <a:extLst>
              <a:ext uri="{FF2B5EF4-FFF2-40B4-BE49-F238E27FC236}">
                <a16:creationId xmlns:a16="http://schemas.microsoft.com/office/drawing/2014/main" id="{24F7D4F1-8C12-ACEE-164A-F96662940391}"/>
              </a:ext>
            </a:extLst>
          </p:cNvPr>
          <p:cNvSpPr>
            <a:spLocks noGrp="1"/>
          </p:cNvSpPr>
          <p:nvPr>
            <p:ph type="body" sz="quarter" idx="32"/>
          </p:nvPr>
        </p:nvSpPr>
        <p:spPr>
          <a:xfrm>
            <a:off x="9720263" y="5129826"/>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
        <p:nvSpPr>
          <p:cNvPr id="45" name="Text Placeholder 11">
            <a:extLst>
              <a:ext uri="{FF2B5EF4-FFF2-40B4-BE49-F238E27FC236}">
                <a16:creationId xmlns:a16="http://schemas.microsoft.com/office/drawing/2014/main" id="{6B263287-90F1-AB40-51D0-E19DAFE80D52}"/>
              </a:ext>
            </a:extLst>
          </p:cNvPr>
          <p:cNvSpPr>
            <a:spLocks noGrp="1"/>
          </p:cNvSpPr>
          <p:nvPr>
            <p:ph type="body" sz="quarter" idx="34"/>
          </p:nvPr>
        </p:nvSpPr>
        <p:spPr>
          <a:xfrm>
            <a:off x="9720263" y="5763234"/>
            <a:ext cx="2354661" cy="388620"/>
          </a:xfrm>
          <a:prstGeom prst="rect">
            <a:avLst/>
          </a:prstGeom>
          <a:ln>
            <a:noFill/>
          </a:ln>
        </p:spPr>
        <p:txBody>
          <a:bodyPr lIns="91440" rIns="91440" anchor="ctr">
            <a:noAutofit/>
          </a:bodyPr>
          <a:lstStyle>
            <a:lvl1pPr>
              <a:defRPr kumimoji="0" lang="en-US" sz="1200" b="0" i="0" u="none" strike="noStrike" kern="1200" cap="none" spc="0" normalizeH="0" baseline="0" dirty="0" smtClean="0">
                <a:ln>
                  <a:noFill/>
                </a:ln>
                <a:solidFill>
                  <a:prstClr val="white"/>
                </a:solidFill>
                <a:effectLst/>
                <a:uLnTx/>
                <a:uFillTx/>
                <a:latin typeface="Segoe UI Semibold"/>
                <a:ea typeface="+mn-ea"/>
                <a:cs typeface="+mn-cs"/>
              </a:defRPr>
            </a:lvl1pPr>
            <a:lvl2pPr>
              <a:defRPr kumimoji="0" lang="en-US" sz="1000" b="0" i="0" u="none" strike="noStrike" kern="1200" cap="none" spc="0" normalizeH="0" baseline="0" dirty="0" smtClean="0">
                <a:ln>
                  <a:noFill/>
                </a:ln>
                <a:solidFill>
                  <a:prstClr val="white"/>
                </a:solidFill>
                <a:effectLst/>
                <a:uLnTx/>
                <a:uFillTx/>
                <a:latin typeface="Segoe UI Semibold"/>
                <a:ea typeface="+mn-ea"/>
                <a:cs typeface="+mn-cs"/>
              </a:defRPr>
            </a:lvl2pPr>
          </a:lstStyle>
          <a:p>
            <a:pPr lvl="0"/>
            <a:r>
              <a:rPr lang="en-US"/>
              <a:t>Click</a:t>
            </a:r>
          </a:p>
        </p:txBody>
      </p:sp>
    </p:spTree>
    <p:extLst>
      <p:ext uri="{BB962C8B-B14F-4D97-AF65-F5344CB8AC3E}">
        <p14:creationId xmlns:p14="http://schemas.microsoft.com/office/powerpoint/2010/main" val="14928588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B20FDFCD-0298-821A-A9B9-B151412B533D}"/>
              </a:ext>
              <a:ext uri="{C183D7F6-B498-43B3-948B-1728B52AA6E4}">
                <adec:decorative xmlns:adec="http://schemas.microsoft.com/office/drawing/2017/decorative" val="1"/>
              </a:ext>
            </a:extLst>
          </p:cNvPr>
          <p:cNvSpPr>
            <a:spLocks noGrp="1"/>
          </p:cNvSpPr>
          <p:nvPr>
            <p:ph type="pic" sz="quarter" idx="32"/>
          </p:nvPr>
        </p:nvSpPr>
        <p:spPr>
          <a:xfrm>
            <a:off x="584200" y="2497783"/>
            <a:ext cx="3722688" cy="3014663"/>
          </a:xfrm>
        </p:spPr>
        <p:txBody>
          <a:bodyPr/>
          <a:lstStyle/>
          <a:p>
            <a:endParaRPr lang="en-US"/>
          </a:p>
        </p:txBody>
      </p:sp>
      <p:sp>
        <p:nvSpPr>
          <p:cNvPr id="24" name="Picture Placeholder 22">
            <a:extLst>
              <a:ext uri="{FF2B5EF4-FFF2-40B4-BE49-F238E27FC236}">
                <a16:creationId xmlns:a16="http://schemas.microsoft.com/office/drawing/2014/main" id="{A6639641-47C5-5C6A-4CE6-474982CC3162}"/>
              </a:ext>
              <a:ext uri="{C183D7F6-B498-43B3-948B-1728B52AA6E4}">
                <adec:decorative xmlns:adec="http://schemas.microsoft.com/office/drawing/2017/decorative" val="1"/>
              </a:ext>
            </a:extLst>
          </p:cNvPr>
          <p:cNvSpPr>
            <a:spLocks noGrp="1"/>
          </p:cNvSpPr>
          <p:nvPr>
            <p:ph type="pic" sz="quarter" idx="33"/>
          </p:nvPr>
        </p:nvSpPr>
        <p:spPr>
          <a:xfrm>
            <a:off x="4455229" y="2497783"/>
            <a:ext cx="3722688" cy="3014663"/>
          </a:xfrm>
        </p:spPr>
        <p:txBody>
          <a:bodyPr/>
          <a:lstStyle/>
          <a:p>
            <a:endParaRPr lang="en-US"/>
          </a:p>
        </p:txBody>
      </p:sp>
      <p:sp>
        <p:nvSpPr>
          <p:cNvPr id="25" name="Picture Placeholder 22">
            <a:extLst>
              <a:ext uri="{FF2B5EF4-FFF2-40B4-BE49-F238E27FC236}">
                <a16:creationId xmlns:a16="http://schemas.microsoft.com/office/drawing/2014/main" id="{2D4B0243-4BAE-92E2-4702-1B5B90AF5250}"/>
              </a:ext>
              <a:ext uri="{C183D7F6-B498-43B3-948B-1728B52AA6E4}">
                <adec:decorative xmlns:adec="http://schemas.microsoft.com/office/drawing/2017/decorative" val="1"/>
              </a:ext>
            </a:extLst>
          </p:cNvPr>
          <p:cNvSpPr>
            <a:spLocks noGrp="1"/>
          </p:cNvSpPr>
          <p:nvPr>
            <p:ph type="pic" sz="quarter" idx="34"/>
          </p:nvPr>
        </p:nvSpPr>
        <p:spPr>
          <a:xfrm>
            <a:off x="8326258" y="2497783"/>
            <a:ext cx="3722688" cy="3014663"/>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5217" y="1035986"/>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16">
            <a:extLst>
              <a:ext uri="{FF2B5EF4-FFF2-40B4-BE49-F238E27FC236}">
                <a16:creationId xmlns:a16="http://schemas.microsoft.com/office/drawing/2014/main" id="{E4DA4BF9-A43B-E725-FE89-1F15C7CA4903}"/>
              </a:ext>
            </a:extLst>
          </p:cNvPr>
          <p:cNvSpPr>
            <a:spLocks noGrp="1"/>
          </p:cNvSpPr>
          <p:nvPr>
            <p:ph type="body" sz="quarter" idx="21" hasCustomPrompt="1"/>
          </p:nvPr>
        </p:nvSpPr>
        <p:spPr>
          <a:xfrm>
            <a:off x="1093236" y="3697338"/>
            <a:ext cx="2704616" cy="615553"/>
          </a:xfrm>
        </p:spPr>
        <p:txBody>
          <a:bodyPr/>
          <a:lstStyle>
            <a:lvl1pPr algn="ctr">
              <a:defRPr kumimoji="0" lang="en-US" sz="4400" b="0" i="0" u="none" strike="noStrike" kern="0" cap="none" spc="-150" normalizeH="0" baseline="0" dirty="0">
                <a:ln>
                  <a:noFill/>
                </a:ln>
                <a:solidFill>
                  <a:prstClr val="white"/>
                </a:solidFill>
                <a:effectLst/>
                <a:uLnTx/>
                <a:uFillTx/>
                <a:latin typeface="Segoe UI Semibold"/>
                <a:ea typeface="+mn-ea"/>
                <a:cs typeface="+mn-cs"/>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er</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2" name="Text Placeholder 16">
            <a:extLst>
              <a:ext uri="{FF2B5EF4-FFF2-40B4-BE49-F238E27FC236}">
                <a16:creationId xmlns:a16="http://schemas.microsoft.com/office/drawing/2014/main" id="{D49C57A8-31EC-89F8-58D8-6CF07FE6B47A}"/>
              </a:ext>
            </a:extLst>
          </p:cNvPr>
          <p:cNvSpPr>
            <a:spLocks noGrp="1"/>
          </p:cNvSpPr>
          <p:nvPr>
            <p:ph type="body" sz="quarter" idx="23"/>
          </p:nvPr>
        </p:nvSpPr>
        <p:spPr>
          <a:xfrm>
            <a:off x="3714227" y="5897510"/>
            <a:ext cx="5063061" cy="718786"/>
          </a:xfrm>
          <a:prstGeom prst="round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lvl1pPr>
              <a:defRPr lang="en-US" sz="2000" dirty="0">
                <a:solidFill>
                  <a:schemeClr val="tx1"/>
                </a:solidFill>
                <a:cs typeface="Segoe UI" pitchFamily="34" charset="0"/>
              </a:defRPr>
            </a:lvl1pPr>
          </a:lstStyle>
          <a:p>
            <a:pPr lvl="0" algn="ctr" defTabSz="932472" fontAlgn="base">
              <a:spcBef>
                <a:spcPct val="0"/>
              </a:spcBef>
              <a:spcAft>
                <a:spcPct val="0"/>
              </a:spcAft>
            </a:pPr>
            <a:r>
              <a:rPr lang="en-US"/>
              <a:t>Click to edit Master</a:t>
            </a:r>
          </a:p>
        </p:txBody>
      </p:sp>
      <p:sp>
        <p:nvSpPr>
          <p:cNvPr id="14" name="Text Placeholder 16">
            <a:extLst>
              <a:ext uri="{FF2B5EF4-FFF2-40B4-BE49-F238E27FC236}">
                <a16:creationId xmlns:a16="http://schemas.microsoft.com/office/drawing/2014/main" id="{45D7B140-0653-BB30-7AB2-97EA2F05FD74}"/>
              </a:ext>
            </a:extLst>
          </p:cNvPr>
          <p:cNvSpPr>
            <a:spLocks noGrp="1"/>
          </p:cNvSpPr>
          <p:nvPr>
            <p:ph type="body" sz="quarter" idx="25" hasCustomPrompt="1"/>
          </p:nvPr>
        </p:nvSpPr>
        <p:spPr>
          <a:xfrm>
            <a:off x="4955702" y="3697338"/>
            <a:ext cx="2704616" cy="615553"/>
          </a:xfrm>
        </p:spPr>
        <p:txBody>
          <a:bodyPr/>
          <a:lstStyle>
            <a:lvl1pPr algn="ctr">
              <a:defRPr kumimoji="0" lang="en-US" sz="4400" b="0" i="0" u="none" strike="noStrike" kern="0" cap="none" spc="-150" normalizeH="0" baseline="0" dirty="0">
                <a:ln>
                  <a:noFill/>
                </a:ln>
                <a:solidFill>
                  <a:prstClr val="white"/>
                </a:solidFill>
                <a:effectLst/>
                <a:uLnTx/>
                <a:uFillTx/>
                <a:latin typeface="Segoe UI Semibold"/>
                <a:ea typeface="+mn-ea"/>
                <a:cs typeface="+mn-cs"/>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er</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
        <p:nvSpPr>
          <p:cNvPr id="18" name="Text Placeholder 16">
            <a:extLst>
              <a:ext uri="{FF2B5EF4-FFF2-40B4-BE49-F238E27FC236}">
                <a16:creationId xmlns:a16="http://schemas.microsoft.com/office/drawing/2014/main" id="{D12D4667-32C2-CF92-9114-7F05BB48D80F}"/>
              </a:ext>
            </a:extLst>
          </p:cNvPr>
          <p:cNvSpPr>
            <a:spLocks noGrp="1"/>
          </p:cNvSpPr>
          <p:nvPr>
            <p:ph type="body" sz="quarter" idx="29" hasCustomPrompt="1"/>
          </p:nvPr>
        </p:nvSpPr>
        <p:spPr>
          <a:xfrm>
            <a:off x="8818169" y="3697338"/>
            <a:ext cx="2704616" cy="615553"/>
          </a:xfrm>
        </p:spPr>
        <p:txBody>
          <a:bodyPr/>
          <a:lstStyle>
            <a:lvl1pPr algn="ctr">
              <a:defRPr kumimoji="0" lang="en-US" sz="4400" b="0" i="0" u="none" strike="noStrike" kern="0" cap="none" spc="-150" normalizeH="0" baseline="0" dirty="0">
                <a:ln>
                  <a:noFill/>
                </a:ln>
                <a:solidFill>
                  <a:prstClr val="white"/>
                </a:solidFill>
                <a:effectLst/>
                <a:uLnTx/>
                <a:uFillTx/>
                <a:latin typeface="Segoe UI Semibold"/>
                <a:ea typeface="+mn-ea"/>
                <a:cs typeface="+mn-cs"/>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Click to er</a:t>
            </a:r>
          </a:p>
          <a:p>
            <a:pPr marL="0" marR="0" lvl="1" indent="0" algn="ctr" defTabSz="914400" rtl="0" eaLnBrk="1" fontAlgn="auto" latinLnBrk="0" hangingPunct="1">
              <a:lnSpc>
                <a:spcPct val="100000"/>
              </a:lnSpc>
              <a:spcBef>
                <a:spcPts val="0"/>
              </a:spcBef>
              <a:spcAft>
                <a:spcPts val="0"/>
              </a:spcAft>
              <a:buClrTx/>
              <a:buSzTx/>
              <a:buFontTx/>
              <a:buNone/>
              <a:tabLst/>
              <a:defRPr/>
            </a:pPr>
            <a:r>
              <a:rPr lang="en-US"/>
              <a:t>second</a:t>
            </a:r>
          </a:p>
        </p:txBody>
      </p:sp>
    </p:spTree>
    <p:extLst>
      <p:ext uri="{BB962C8B-B14F-4D97-AF65-F5344CB8AC3E}">
        <p14:creationId xmlns:p14="http://schemas.microsoft.com/office/powerpoint/2010/main" val="962639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379460"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588263"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170658"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74373" y="2309068"/>
            <a:ext cx="3076259" cy="307777"/>
          </a:xfrm>
        </p:spPr>
        <p:txBody>
          <a:bodyPr/>
          <a:lstStyle>
            <a:lvl1pPr algn="ctr">
              <a:defRPr kumimoji="0" lang="en-US" sz="20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774373" y="2813446"/>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7" name="Text Placeholder 16">
            <a:extLst>
              <a:ext uri="{FF2B5EF4-FFF2-40B4-BE49-F238E27FC236}">
                <a16:creationId xmlns:a16="http://schemas.microsoft.com/office/drawing/2014/main" id="{8A9BB07C-8F49-D57D-7CDE-3FB9DBDEEAEB}"/>
              </a:ext>
            </a:extLst>
          </p:cNvPr>
          <p:cNvSpPr>
            <a:spLocks noGrp="1"/>
          </p:cNvSpPr>
          <p:nvPr>
            <p:ph type="body" sz="quarter" idx="24"/>
          </p:nvPr>
        </p:nvSpPr>
        <p:spPr>
          <a:xfrm>
            <a:off x="774373" y="5232268"/>
            <a:ext cx="3076259" cy="603242"/>
          </a:xfrm>
        </p:spPr>
        <p:txBody>
          <a:bodyPr/>
          <a:lstStyle>
            <a:lvl1pPr algn="ctr">
              <a:defRPr lang="en-US" sz="2000" b="0" kern="1200" spc="0" baseline="0" dirty="0">
                <a:solidFill>
                  <a:schemeClr val="accent2">
                    <a:lumMod val="60000"/>
                    <a:lumOff val="40000"/>
                  </a:schemeClr>
                </a:solidFill>
                <a:latin typeface="+mn-lt"/>
                <a:ea typeface="+mn-ea"/>
                <a:cs typeface="Segoe UI" panose="020B0502040204020203" pitchFamily="34" charset="0"/>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48" name="Text Placeholder 16">
            <a:extLst>
              <a:ext uri="{FF2B5EF4-FFF2-40B4-BE49-F238E27FC236}">
                <a16:creationId xmlns:a16="http://schemas.microsoft.com/office/drawing/2014/main" id="{E5CE76E3-AE45-0945-17E1-766B24B2D30D}"/>
              </a:ext>
            </a:extLst>
          </p:cNvPr>
          <p:cNvSpPr>
            <a:spLocks noGrp="1"/>
          </p:cNvSpPr>
          <p:nvPr>
            <p:ph type="body" sz="quarter" idx="25"/>
          </p:nvPr>
        </p:nvSpPr>
        <p:spPr>
          <a:xfrm>
            <a:off x="4565570" y="2309068"/>
            <a:ext cx="3076259" cy="307777"/>
          </a:xfrm>
        </p:spPr>
        <p:txBody>
          <a:bodyPr/>
          <a:lstStyle>
            <a:lvl1pPr algn="ctr">
              <a:defRPr kumimoji="0" lang="en-US" sz="20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9" name="Text Placeholder 16">
            <a:extLst>
              <a:ext uri="{FF2B5EF4-FFF2-40B4-BE49-F238E27FC236}">
                <a16:creationId xmlns:a16="http://schemas.microsoft.com/office/drawing/2014/main" id="{E48E66DB-1533-D6EF-4A3E-EA1A5D095324}"/>
              </a:ext>
            </a:extLst>
          </p:cNvPr>
          <p:cNvSpPr>
            <a:spLocks noGrp="1"/>
          </p:cNvSpPr>
          <p:nvPr>
            <p:ph type="body" sz="quarter" idx="26"/>
          </p:nvPr>
        </p:nvSpPr>
        <p:spPr>
          <a:xfrm>
            <a:off x="4565570" y="2813446"/>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0" name="Text Placeholder 16">
            <a:extLst>
              <a:ext uri="{FF2B5EF4-FFF2-40B4-BE49-F238E27FC236}">
                <a16:creationId xmlns:a16="http://schemas.microsoft.com/office/drawing/2014/main" id="{05059835-E9BC-A32A-3E81-AB2AFDA26CD9}"/>
              </a:ext>
            </a:extLst>
          </p:cNvPr>
          <p:cNvSpPr>
            <a:spLocks noGrp="1"/>
          </p:cNvSpPr>
          <p:nvPr>
            <p:ph type="body" sz="quarter" idx="27"/>
          </p:nvPr>
        </p:nvSpPr>
        <p:spPr>
          <a:xfrm>
            <a:off x="4565570" y="5232268"/>
            <a:ext cx="3076259" cy="603242"/>
          </a:xfrm>
        </p:spPr>
        <p:txBody>
          <a:bodyPr/>
          <a:lstStyle>
            <a:lvl1pPr algn="ctr">
              <a:defRPr lang="en-US" sz="2000" b="0" kern="1200" spc="0" baseline="0" dirty="0">
                <a:solidFill>
                  <a:schemeClr val="accent2">
                    <a:lumMod val="60000"/>
                    <a:lumOff val="40000"/>
                  </a:schemeClr>
                </a:solidFill>
                <a:latin typeface="+mn-lt"/>
                <a:ea typeface="+mn-ea"/>
                <a:cs typeface="Segoe UI" panose="020B0502040204020203" pitchFamily="34" charset="0"/>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51" name="Text Placeholder 16">
            <a:extLst>
              <a:ext uri="{FF2B5EF4-FFF2-40B4-BE49-F238E27FC236}">
                <a16:creationId xmlns:a16="http://schemas.microsoft.com/office/drawing/2014/main" id="{DD683300-8AE2-B6F6-8521-1723B2FF71C9}"/>
              </a:ext>
            </a:extLst>
          </p:cNvPr>
          <p:cNvSpPr>
            <a:spLocks noGrp="1"/>
          </p:cNvSpPr>
          <p:nvPr>
            <p:ph type="body" sz="quarter" idx="28"/>
          </p:nvPr>
        </p:nvSpPr>
        <p:spPr>
          <a:xfrm>
            <a:off x="8356768" y="2309068"/>
            <a:ext cx="3076259" cy="307777"/>
          </a:xfrm>
        </p:spPr>
        <p:txBody>
          <a:bodyPr/>
          <a:lstStyle>
            <a:lvl1pPr algn="ctr">
              <a:defRPr kumimoji="0" lang="en-US" sz="20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2" name="Text Placeholder 16">
            <a:extLst>
              <a:ext uri="{FF2B5EF4-FFF2-40B4-BE49-F238E27FC236}">
                <a16:creationId xmlns:a16="http://schemas.microsoft.com/office/drawing/2014/main" id="{1ED97302-8FE4-F59C-0E27-F086728BDAA1}"/>
              </a:ext>
            </a:extLst>
          </p:cNvPr>
          <p:cNvSpPr>
            <a:spLocks noGrp="1"/>
          </p:cNvSpPr>
          <p:nvPr>
            <p:ph type="body" sz="quarter" idx="29"/>
          </p:nvPr>
        </p:nvSpPr>
        <p:spPr>
          <a:xfrm>
            <a:off x="8356768" y="2813446"/>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3" name="Text Placeholder 16">
            <a:extLst>
              <a:ext uri="{FF2B5EF4-FFF2-40B4-BE49-F238E27FC236}">
                <a16:creationId xmlns:a16="http://schemas.microsoft.com/office/drawing/2014/main" id="{FEAB4685-EFA3-9A65-0D02-B6BE3AAA70AF}"/>
              </a:ext>
            </a:extLst>
          </p:cNvPr>
          <p:cNvSpPr>
            <a:spLocks noGrp="1"/>
          </p:cNvSpPr>
          <p:nvPr>
            <p:ph type="body" sz="quarter" idx="30"/>
          </p:nvPr>
        </p:nvSpPr>
        <p:spPr>
          <a:xfrm>
            <a:off x="8356768" y="5232268"/>
            <a:ext cx="3076259" cy="603242"/>
          </a:xfrm>
        </p:spPr>
        <p:txBody>
          <a:bodyPr/>
          <a:lstStyle>
            <a:lvl1pPr algn="ctr">
              <a:defRPr lang="en-US" sz="2000" b="0" kern="1200" spc="0" baseline="0" dirty="0">
                <a:solidFill>
                  <a:schemeClr val="accent2">
                    <a:lumMod val="60000"/>
                    <a:lumOff val="40000"/>
                  </a:schemeClr>
                </a:solidFill>
                <a:latin typeface="+mn-lt"/>
                <a:ea typeface="+mn-ea"/>
                <a:cs typeface="Segoe UI" panose="020B0502040204020203" pitchFamily="34" charset="0"/>
              </a:defRPr>
            </a:lvl1pPr>
            <a:lvl2pPr algn="ctr">
              <a:defRPr sz="16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Tree>
    <p:extLst>
      <p:ext uri="{BB962C8B-B14F-4D97-AF65-F5344CB8AC3E}">
        <p14:creationId xmlns:p14="http://schemas.microsoft.com/office/powerpoint/2010/main" val="6364146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2017714"/>
            <a:ext cx="5602035" cy="588028"/>
          </a:xfrm>
        </p:spPr>
        <p:txBody>
          <a:bodyPr/>
          <a:lstStyle>
            <a:lvl1pPr algn="l">
              <a:defRPr lang="en-US" sz="3200" b="1" kern="1200" cap="none" spc="-50" baseline="0">
                <a:ln w="3175">
                  <a:noFill/>
                </a:ln>
                <a:gradFill>
                  <a:gsLst>
                    <a:gs pos="0">
                      <a:srgbClr val="50E6FF"/>
                    </a:gs>
                    <a:gs pos="100000">
                      <a:srgbClr val="0078D4"/>
                    </a:gs>
                  </a:gsLst>
                  <a:lin ang="2700000" scaled="1"/>
                </a:gra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2" name="Text Placeholder 16">
            <a:extLst>
              <a:ext uri="{FF2B5EF4-FFF2-40B4-BE49-F238E27FC236}">
                <a16:creationId xmlns:a16="http://schemas.microsoft.com/office/drawing/2014/main" id="{AFB395A3-F329-7F43-8109-3016CAA1A145}"/>
              </a:ext>
            </a:extLst>
          </p:cNvPr>
          <p:cNvSpPr>
            <a:spLocks noGrp="1"/>
          </p:cNvSpPr>
          <p:nvPr>
            <p:ph type="body" sz="quarter" idx="21"/>
          </p:nvPr>
        </p:nvSpPr>
        <p:spPr>
          <a:xfrm>
            <a:off x="584200" y="2756658"/>
            <a:ext cx="5657850" cy="1505027"/>
          </a:xfrm>
        </p:spPr>
        <p:txBody>
          <a:bodyPr/>
          <a:lstStyle>
            <a:lvl1pPr algn="l">
              <a:spcBef>
                <a:spcPts val="0"/>
              </a:spcBef>
              <a:spcAft>
                <a:spcPts val="1200"/>
              </a:spcAft>
              <a:defRPr lang="en-US" sz="2400" b="0" i="0" kern="1200" spc="0" baseline="0" dirty="0">
                <a:solidFill>
                  <a:schemeClr val="tx1"/>
                </a:solidFill>
                <a:latin typeface="+mn-lt"/>
                <a:ea typeface="+mn-ea"/>
                <a:cs typeface="Segoe UI" panose="020B0502040204020203"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a:p>
            <a:pPr lvl="2"/>
            <a:r>
              <a:rPr lang="en-US"/>
              <a:t>Third</a:t>
            </a:r>
          </a:p>
          <a:p>
            <a:pPr lvl="0"/>
            <a:endParaRPr lang="en-US"/>
          </a:p>
        </p:txBody>
      </p:sp>
    </p:spTree>
    <p:extLst>
      <p:ext uri="{BB962C8B-B14F-4D97-AF65-F5344CB8AC3E}">
        <p14:creationId xmlns:p14="http://schemas.microsoft.com/office/powerpoint/2010/main" val="2443580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6" name="Text Placeholder 16">
            <a:extLst>
              <a:ext uri="{FF2B5EF4-FFF2-40B4-BE49-F238E27FC236}">
                <a16:creationId xmlns:a16="http://schemas.microsoft.com/office/drawing/2014/main" id="{E2CF6C05-2E7D-499A-BAED-23D2946A5651}"/>
              </a:ext>
            </a:extLst>
          </p:cNvPr>
          <p:cNvSpPr>
            <a:spLocks noGrp="1"/>
          </p:cNvSpPr>
          <p:nvPr>
            <p:ph type="body" sz="quarter" idx="21"/>
          </p:nvPr>
        </p:nvSpPr>
        <p:spPr>
          <a:xfrm>
            <a:off x="1781090" y="1884588"/>
            <a:ext cx="2366810" cy="276999"/>
          </a:xfrm>
        </p:spPr>
        <p:txBody>
          <a:bodyPr/>
          <a:lstStyle>
            <a:lvl1pPr algn="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77" name="Text Placeholder 16">
            <a:extLst>
              <a:ext uri="{FF2B5EF4-FFF2-40B4-BE49-F238E27FC236}">
                <a16:creationId xmlns:a16="http://schemas.microsoft.com/office/drawing/2014/main" id="{DB8B4142-37BE-D011-8FED-EFE097C2D7BF}"/>
              </a:ext>
            </a:extLst>
          </p:cNvPr>
          <p:cNvSpPr>
            <a:spLocks noGrp="1"/>
          </p:cNvSpPr>
          <p:nvPr>
            <p:ph type="body" sz="quarter" idx="22"/>
          </p:nvPr>
        </p:nvSpPr>
        <p:spPr>
          <a:xfrm>
            <a:off x="7766575" y="1884588"/>
            <a:ext cx="2366810"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1" name="Text Placeholder 16">
            <a:extLst>
              <a:ext uri="{FF2B5EF4-FFF2-40B4-BE49-F238E27FC236}">
                <a16:creationId xmlns:a16="http://schemas.microsoft.com/office/drawing/2014/main" id="{9F4DC19F-5B57-379A-E8D0-4ED60AF07845}"/>
              </a:ext>
            </a:extLst>
          </p:cNvPr>
          <p:cNvSpPr>
            <a:spLocks noGrp="1"/>
          </p:cNvSpPr>
          <p:nvPr>
            <p:ph type="body" sz="quarter" idx="26"/>
          </p:nvPr>
        </p:nvSpPr>
        <p:spPr>
          <a:xfrm>
            <a:off x="1026508" y="3615128"/>
            <a:ext cx="2366810" cy="276999"/>
          </a:xfrm>
        </p:spPr>
        <p:txBody>
          <a:bodyPr/>
          <a:lstStyle>
            <a:lvl1pPr algn="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2" name="Text Placeholder 16">
            <a:extLst>
              <a:ext uri="{FF2B5EF4-FFF2-40B4-BE49-F238E27FC236}">
                <a16:creationId xmlns:a16="http://schemas.microsoft.com/office/drawing/2014/main" id="{A3454486-598D-960B-CEEB-995920E6DC60}"/>
              </a:ext>
            </a:extLst>
          </p:cNvPr>
          <p:cNvSpPr>
            <a:spLocks noGrp="1"/>
          </p:cNvSpPr>
          <p:nvPr>
            <p:ph type="body" sz="quarter" idx="27"/>
          </p:nvPr>
        </p:nvSpPr>
        <p:spPr>
          <a:xfrm>
            <a:off x="4766969" y="3209562"/>
            <a:ext cx="2366810" cy="1004634"/>
          </a:xfrm>
        </p:spPr>
        <p:txBody>
          <a:bodyPr/>
          <a:lstStyle>
            <a:lvl1pPr algn="ctr">
              <a:defRPr kumimoji="0" lang="en-US" sz="3264" b="0" i="0" u="none" strike="noStrike" kern="1200" cap="none" spc="-122" normalizeH="0" baseline="0" dirty="0">
                <a:ln w="3175">
                  <a:noFill/>
                </a:ln>
                <a:solidFill>
                  <a:schemeClr val="accent2">
                    <a:lumMod val="60000"/>
                    <a:lumOff val="40000"/>
                  </a:schemeClr>
                </a:solidFill>
                <a:effectLst/>
                <a:uLnTx/>
                <a:uFillTx/>
                <a:latin typeface="Segoe UI Semibold"/>
                <a:ea typeface="+mn-ea"/>
                <a:cs typeface="Segoe UI"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a:t>Click to edit Master</a:t>
            </a:r>
          </a:p>
        </p:txBody>
      </p:sp>
      <p:sp>
        <p:nvSpPr>
          <p:cNvPr id="78" name="Text Placeholder 16">
            <a:extLst>
              <a:ext uri="{FF2B5EF4-FFF2-40B4-BE49-F238E27FC236}">
                <a16:creationId xmlns:a16="http://schemas.microsoft.com/office/drawing/2014/main" id="{32475FE9-D1FC-06A5-6698-8CDB84CD7793}"/>
              </a:ext>
            </a:extLst>
          </p:cNvPr>
          <p:cNvSpPr>
            <a:spLocks noGrp="1"/>
          </p:cNvSpPr>
          <p:nvPr>
            <p:ph type="body" sz="quarter" idx="23"/>
          </p:nvPr>
        </p:nvSpPr>
        <p:spPr>
          <a:xfrm>
            <a:off x="8683960" y="3584761"/>
            <a:ext cx="2366810"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0" name="Text Placeholder 16">
            <a:extLst>
              <a:ext uri="{FF2B5EF4-FFF2-40B4-BE49-F238E27FC236}">
                <a16:creationId xmlns:a16="http://schemas.microsoft.com/office/drawing/2014/main" id="{535AFB1C-6A52-95FE-E27B-56AC69CCCC83}"/>
              </a:ext>
            </a:extLst>
          </p:cNvPr>
          <p:cNvSpPr>
            <a:spLocks noGrp="1"/>
          </p:cNvSpPr>
          <p:nvPr>
            <p:ph type="body" sz="quarter" idx="25"/>
          </p:nvPr>
        </p:nvSpPr>
        <p:spPr>
          <a:xfrm>
            <a:off x="1935869" y="5286666"/>
            <a:ext cx="2366810" cy="276999"/>
          </a:xfrm>
        </p:spPr>
        <p:txBody>
          <a:bodyPr/>
          <a:lstStyle>
            <a:lvl1pPr algn="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79" name="Text Placeholder 16">
            <a:extLst>
              <a:ext uri="{FF2B5EF4-FFF2-40B4-BE49-F238E27FC236}">
                <a16:creationId xmlns:a16="http://schemas.microsoft.com/office/drawing/2014/main" id="{9A6FE9BB-A2EF-7CB2-6B55-27EAF3A1689C}"/>
              </a:ext>
            </a:extLst>
          </p:cNvPr>
          <p:cNvSpPr>
            <a:spLocks noGrp="1"/>
          </p:cNvSpPr>
          <p:nvPr>
            <p:ph type="body" sz="quarter" idx="24"/>
          </p:nvPr>
        </p:nvSpPr>
        <p:spPr>
          <a:xfrm>
            <a:off x="7729059" y="5286666"/>
            <a:ext cx="2366810"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5396151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4" y="2886726"/>
            <a:ext cx="3720772" cy="872474"/>
          </a:xfrm>
        </p:spPr>
        <p:txBody>
          <a:bodyPr/>
          <a:lstStyle>
            <a:lvl1pPr algn="l">
              <a:defRPr lang="en-US" sz="3200" b="1" kern="1200" cap="none" spc="-50" baseline="0">
                <a:ln w="3175">
                  <a:noFill/>
                </a:ln>
                <a:gradFill>
                  <a:gsLst>
                    <a:gs pos="0">
                      <a:srgbClr val="50E6FF"/>
                    </a:gs>
                    <a:gs pos="100000">
                      <a:srgbClr val="0078D4"/>
                    </a:gs>
                  </a:gsLst>
                  <a:lin ang="2700000" scaled="1"/>
                </a:gradFill>
                <a:effectLst/>
                <a:latin typeface="Segoe UI Semibold" panose="020B0502040204020203" pitchFamily="34" charset="0"/>
                <a:ea typeface="+mn-ea"/>
                <a:cs typeface="Segoe UI Semibold" panose="020B0502040204020203" pitchFamily="34" charset="0"/>
              </a:defRPr>
            </a:lvl1pPr>
          </a:lstStyle>
          <a:p>
            <a:r>
              <a:rPr lang="en-US"/>
              <a:t>Click to edit Master title style</a:t>
            </a:r>
          </a:p>
        </p:txBody>
      </p:sp>
      <p:sp>
        <p:nvSpPr>
          <p:cNvPr id="2" name="Text Placeholder 16">
            <a:extLst>
              <a:ext uri="{FF2B5EF4-FFF2-40B4-BE49-F238E27FC236}">
                <a16:creationId xmlns:a16="http://schemas.microsoft.com/office/drawing/2014/main" id="{AFB395A3-F329-7F43-8109-3016CAA1A145}"/>
              </a:ext>
            </a:extLst>
          </p:cNvPr>
          <p:cNvSpPr>
            <a:spLocks noGrp="1"/>
          </p:cNvSpPr>
          <p:nvPr>
            <p:ph type="body" sz="quarter" idx="21"/>
          </p:nvPr>
        </p:nvSpPr>
        <p:spPr>
          <a:xfrm>
            <a:off x="7425644" y="940440"/>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3" name="Text Placeholder 16">
            <a:extLst>
              <a:ext uri="{FF2B5EF4-FFF2-40B4-BE49-F238E27FC236}">
                <a16:creationId xmlns:a16="http://schemas.microsoft.com/office/drawing/2014/main" id="{1DDAB25F-31CA-A664-667A-6E4EDE149B3A}"/>
              </a:ext>
            </a:extLst>
          </p:cNvPr>
          <p:cNvSpPr>
            <a:spLocks noGrp="1"/>
          </p:cNvSpPr>
          <p:nvPr>
            <p:ph type="body" sz="quarter" idx="22"/>
          </p:nvPr>
        </p:nvSpPr>
        <p:spPr>
          <a:xfrm>
            <a:off x="7425644" y="2428765"/>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4" name="Text Placeholder 16">
            <a:extLst>
              <a:ext uri="{FF2B5EF4-FFF2-40B4-BE49-F238E27FC236}">
                <a16:creationId xmlns:a16="http://schemas.microsoft.com/office/drawing/2014/main" id="{A2F95923-9084-939A-C2FB-70DBC7908BFB}"/>
              </a:ext>
            </a:extLst>
          </p:cNvPr>
          <p:cNvSpPr>
            <a:spLocks noGrp="1"/>
          </p:cNvSpPr>
          <p:nvPr>
            <p:ph type="body" sz="quarter" idx="23"/>
          </p:nvPr>
        </p:nvSpPr>
        <p:spPr>
          <a:xfrm>
            <a:off x="7425644" y="3898441"/>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5" name="Text Placeholder 16">
            <a:extLst>
              <a:ext uri="{FF2B5EF4-FFF2-40B4-BE49-F238E27FC236}">
                <a16:creationId xmlns:a16="http://schemas.microsoft.com/office/drawing/2014/main" id="{9FCA6A62-292B-33D3-2473-67D03C349715}"/>
              </a:ext>
            </a:extLst>
          </p:cNvPr>
          <p:cNvSpPr>
            <a:spLocks noGrp="1"/>
          </p:cNvSpPr>
          <p:nvPr>
            <p:ph type="body" sz="quarter" idx="24"/>
          </p:nvPr>
        </p:nvSpPr>
        <p:spPr>
          <a:xfrm>
            <a:off x="7425644" y="5345874"/>
            <a:ext cx="3762310" cy="430887"/>
          </a:xfrm>
        </p:spPr>
        <p:txBody>
          <a:bodyPr/>
          <a:lstStyle>
            <a:lvl1pPr algn="l">
              <a:spcBef>
                <a:spcPts val="0"/>
              </a:spcBef>
              <a:spcAft>
                <a:spcPts val="1200"/>
              </a:spcAft>
              <a:defRPr kumimoji="0" lang="en-US" sz="2800" b="0" i="0" u="none" strike="noStrike" kern="0" cap="none" spc="0" normalizeH="0" baseline="0" dirty="0">
                <a:ln>
                  <a:noFill/>
                </a:ln>
                <a:solidFill>
                  <a:srgbClr val="FFFFFF"/>
                </a:solidFill>
                <a:effectLst/>
                <a:uLnTx/>
                <a:uFillTx/>
                <a:latin typeface="Segoe UI"/>
                <a:ea typeface="+mj-ea"/>
                <a:cs typeface="Segoe UI" pitchFamily="34" charset="0"/>
              </a:defRPr>
            </a:lvl1pPr>
            <a:lvl2pPr marL="0" indent="0" algn="l">
              <a:spcBef>
                <a:spcPts val="0"/>
              </a:spcBef>
              <a:spcAft>
                <a:spcPts val="0"/>
              </a:spcAft>
              <a:defRPr sz="1800" b="1">
                <a:solidFill>
                  <a:schemeClr val="tx1"/>
                </a:solidFill>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29305447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8" name="Text Placeholder 16">
            <a:extLst>
              <a:ext uri="{FF2B5EF4-FFF2-40B4-BE49-F238E27FC236}">
                <a16:creationId xmlns:a16="http://schemas.microsoft.com/office/drawing/2014/main" id="{FA485A46-18C2-4374-C10B-F934F59C44DE}"/>
              </a:ext>
            </a:extLst>
          </p:cNvPr>
          <p:cNvSpPr>
            <a:spLocks noGrp="1"/>
          </p:cNvSpPr>
          <p:nvPr>
            <p:ph type="body" sz="quarter" idx="21"/>
          </p:nvPr>
        </p:nvSpPr>
        <p:spPr>
          <a:xfrm>
            <a:off x="5360123" y="2011291"/>
            <a:ext cx="6246659" cy="492443"/>
          </a:xfrm>
        </p:spPr>
        <p:txBody>
          <a:bodyPr/>
          <a:lstStyle>
            <a:lvl1pPr algn="ctr">
              <a:spcBef>
                <a:spcPts val="0"/>
              </a:spcBef>
              <a:spcAft>
                <a:spcPts val="0"/>
              </a:spcAft>
              <a:defRPr kumimoji="0" lang="en-US" sz="1600" b="1" i="0" u="none" strike="noStrike" kern="0" cap="none" spc="0" normalizeH="0" baseline="0" dirty="0" smtClean="0">
                <a:ln>
                  <a:noFill/>
                </a:ln>
                <a:solidFill>
                  <a:srgbClr val="50E6FF"/>
                </a:solidFill>
                <a:effectLst/>
                <a:uLnTx/>
                <a:uFillTx/>
                <a:latin typeface="Segoe UI"/>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a:ea typeface="+mn-ea"/>
                <a:cs typeface="+mn-cs"/>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39" name="Text Placeholder 16">
            <a:extLst>
              <a:ext uri="{FF2B5EF4-FFF2-40B4-BE49-F238E27FC236}">
                <a16:creationId xmlns:a16="http://schemas.microsoft.com/office/drawing/2014/main" id="{8C1D92B5-B33F-37F4-98EC-68C3388B5C4C}"/>
              </a:ext>
            </a:extLst>
          </p:cNvPr>
          <p:cNvSpPr>
            <a:spLocks noGrp="1"/>
          </p:cNvSpPr>
          <p:nvPr>
            <p:ph type="body" sz="quarter" idx="22"/>
          </p:nvPr>
        </p:nvSpPr>
        <p:spPr>
          <a:xfrm>
            <a:off x="5246455" y="4151843"/>
            <a:ext cx="1956093" cy="523220"/>
          </a:xfrm>
        </p:spPr>
        <p:txBody>
          <a:bodyPr/>
          <a:lstStyle>
            <a:lvl1pPr algn="ctr">
              <a:spcBef>
                <a:spcPts val="0"/>
              </a:spcBef>
              <a:spcAft>
                <a:spcPts val="0"/>
              </a:spcAft>
              <a:defRPr kumimoji="0" lang="en-US" sz="1800" b="0" i="0" u="none" strike="noStrike" kern="0" cap="none" spc="-49" normalizeH="0" baseline="0" dirty="0" smtClean="0">
                <a:ln w="3175">
                  <a:noFill/>
                </a:ln>
                <a:solidFill>
                  <a:schemeClr val="accent2">
                    <a:lumMod val="60000"/>
                    <a:lumOff val="40000"/>
                  </a:schemeClr>
                </a:solidFill>
                <a:effectLst/>
                <a:uLnTx/>
                <a:uFillTx/>
                <a:latin typeface="Segoe UI Semibold"/>
                <a:ea typeface="+mn-ea"/>
                <a:cs typeface="Segoe UI"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p:txBody>
      </p:sp>
      <p:sp>
        <p:nvSpPr>
          <p:cNvPr id="42" name="Text Placeholder 16">
            <a:extLst>
              <a:ext uri="{FF2B5EF4-FFF2-40B4-BE49-F238E27FC236}">
                <a16:creationId xmlns:a16="http://schemas.microsoft.com/office/drawing/2014/main" id="{BEC83822-9D24-8DAF-0EAF-F47CA912574E}"/>
              </a:ext>
            </a:extLst>
          </p:cNvPr>
          <p:cNvSpPr>
            <a:spLocks noGrp="1"/>
          </p:cNvSpPr>
          <p:nvPr>
            <p:ph type="body" sz="quarter" idx="25"/>
          </p:nvPr>
        </p:nvSpPr>
        <p:spPr>
          <a:xfrm>
            <a:off x="5246455" y="4839521"/>
            <a:ext cx="1956093" cy="646331"/>
          </a:xfrm>
        </p:spPr>
        <p:txBody>
          <a:bodyPr/>
          <a:lstStyle>
            <a:lvl1pPr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
        <p:nvSpPr>
          <p:cNvPr id="40" name="Text Placeholder 16">
            <a:extLst>
              <a:ext uri="{FF2B5EF4-FFF2-40B4-BE49-F238E27FC236}">
                <a16:creationId xmlns:a16="http://schemas.microsoft.com/office/drawing/2014/main" id="{E742F878-57ED-255E-779F-38B8E82894DB}"/>
              </a:ext>
            </a:extLst>
          </p:cNvPr>
          <p:cNvSpPr>
            <a:spLocks noGrp="1"/>
          </p:cNvSpPr>
          <p:nvPr>
            <p:ph type="body" sz="quarter" idx="23"/>
          </p:nvPr>
        </p:nvSpPr>
        <p:spPr>
          <a:xfrm>
            <a:off x="7469155" y="4151843"/>
            <a:ext cx="1956093" cy="553998"/>
          </a:xfrm>
        </p:spPr>
        <p:txBody>
          <a:bodyPr/>
          <a:lstStyle>
            <a:lvl1pPr algn="ctr">
              <a:spcBef>
                <a:spcPts val="0"/>
              </a:spcBef>
              <a:spcAft>
                <a:spcPts val="0"/>
              </a:spcAft>
              <a:defRPr kumimoji="0" lang="en-US" sz="1800" b="0" i="0" u="none" strike="noStrike" kern="0" cap="none" spc="-49" normalizeH="0" baseline="0" dirty="0" smtClean="0">
                <a:ln w="3175">
                  <a:noFill/>
                </a:ln>
                <a:solidFill>
                  <a:schemeClr val="accent2">
                    <a:lumMod val="60000"/>
                    <a:lumOff val="40000"/>
                  </a:schemeClr>
                </a:solidFill>
                <a:effectLst/>
                <a:uLnTx/>
                <a:uFillTx/>
                <a:latin typeface="Segoe UI Semibold"/>
                <a:ea typeface="+mn-ea"/>
                <a:cs typeface="Segoe UI" pitchFamily="34" charset="0"/>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0"/>
            <a:endParaRPr lang="en-US"/>
          </a:p>
        </p:txBody>
      </p:sp>
      <p:sp>
        <p:nvSpPr>
          <p:cNvPr id="43" name="Text Placeholder 16">
            <a:extLst>
              <a:ext uri="{FF2B5EF4-FFF2-40B4-BE49-F238E27FC236}">
                <a16:creationId xmlns:a16="http://schemas.microsoft.com/office/drawing/2014/main" id="{00C79A44-684E-9AC1-15A8-7E1E6D12C45D}"/>
              </a:ext>
            </a:extLst>
          </p:cNvPr>
          <p:cNvSpPr>
            <a:spLocks noGrp="1"/>
          </p:cNvSpPr>
          <p:nvPr>
            <p:ph type="body" sz="quarter" idx="26"/>
          </p:nvPr>
        </p:nvSpPr>
        <p:spPr>
          <a:xfrm>
            <a:off x="7469155" y="4839521"/>
            <a:ext cx="1956093" cy="646331"/>
          </a:xfrm>
        </p:spPr>
        <p:txBody>
          <a:bodyPr/>
          <a:lstStyle>
            <a:lvl1pPr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
        <p:nvSpPr>
          <p:cNvPr id="41" name="Text Placeholder 16">
            <a:extLst>
              <a:ext uri="{FF2B5EF4-FFF2-40B4-BE49-F238E27FC236}">
                <a16:creationId xmlns:a16="http://schemas.microsoft.com/office/drawing/2014/main" id="{A11EEBCB-9DAC-C78C-E6D9-643ABEC8EDD7}"/>
              </a:ext>
            </a:extLst>
          </p:cNvPr>
          <p:cNvSpPr>
            <a:spLocks noGrp="1"/>
          </p:cNvSpPr>
          <p:nvPr>
            <p:ph type="body" sz="quarter" idx="24"/>
          </p:nvPr>
        </p:nvSpPr>
        <p:spPr>
          <a:xfrm>
            <a:off x="9720263" y="4151843"/>
            <a:ext cx="1956093" cy="553998"/>
          </a:xfrm>
        </p:spPr>
        <p:txBody>
          <a:bodyPr/>
          <a:lstStyle>
            <a:lvl1pPr algn="ctr">
              <a:spcBef>
                <a:spcPts val="0"/>
              </a:spcBef>
              <a:spcAft>
                <a:spcPts val="0"/>
              </a:spcAft>
              <a:defRPr kumimoji="0" lang="en-US" sz="1800" b="0" i="0" u="none" strike="noStrike" kern="0" cap="none" spc="-49" normalizeH="0" baseline="0" dirty="0" smtClean="0">
                <a:ln w="3175">
                  <a:noFill/>
                </a:ln>
                <a:solidFill>
                  <a:schemeClr val="accent2">
                    <a:lumMod val="60000"/>
                    <a:lumOff val="40000"/>
                  </a:schemeClr>
                </a:solidFill>
                <a:effectLst/>
                <a:uLnTx/>
                <a:uFillTx/>
                <a:latin typeface="Segoe UI Semibold"/>
                <a:ea typeface="+mn-ea"/>
                <a:cs typeface="Segoe UI" pitchFamily="34" charset="0"/>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0"/>
            <a:endParaRPr lang="en-US"/>
          </a:p>
        </p:txBody>
      </p:sp>
      <p:sp>
        <p:nvSpPr>
          <p:cNvPr id="44" name="Text Placeholder 16">
            <a:extLst>
              <a:ext uri="{FF2B5EF4-FFF2-40B4-BE49-F238E27FC236}">
                <a16:creationId xmlns:a16="http://schemas.microsoft.com/office/drawing/2014/main" id="{9B9540E9-4159-3D72-9075-A0E4AF60B711}"/>
              </a:ext>
            </a:extLst>
          </p:cNvPr>
          <p:cNvSpPr>
            <a:spLocks noGrp="1"/>
          </p:cNvSpPr>
          <p:nvPr>
            <p:ph type="body" sz="quarter" idx="27"/>
          </p:nvPr>
        </p:nvSpPr>
        <p:spPr>
          <a:xfrm>
            <a:off x="9720263" y="4839521"/>
            <a:ext cx="1956093" cy="430887"/>
          </a:xfrm>
        </p:spPr>
        <p:txBody>
          <a:bodyPr/>
          <a:lstStyle>
            <a:lvl1pPr algn="ctr">
              <a:spcBef>
                <a:spcPts val="0"/>
              </a:spcBef>
              <a:spcAft>
                <a:spcPts val="0"/>
              </a:spcAft>
              <a:defRPr kumimoji="0" lang="en-US" sz="14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rgbClr val="FFFFFF"/>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0"/>
            <a:endParaRPr lang="en-US"/>
          </a:p>
        </p:txBody>
      </p:sp>
    </p:spTree>
    <p:extLst>
      <p:ext uri="{BB962C8B-B14F-4D97-AF65-F5344CB8AC3E}">
        <p14:creationId xmlns:p14="http://schemas.microsoft.com/office/powerpoint/2010/main" val="12157898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5" name="Text Placeholder 16">
            <a:extLst>
              <a:ext uri="{FF2B5EF4-FFF2-40B4-BE49-F238E27FC236}">
                <a16:creationId xmlns:a16="http://schemas.microsoft.com/office/drawing/2014/main" id="{4A4649BC-6BC6-2A83-91D8-4F88B51DC179}"/>
              </a:ext>
            </a:extLst>
          </p:cNvPr>
          <p:cNvSpPr>
            <a:spLocks noGrp="1"/>
          </p:cNvSpPr>
          <p:nvPr>
            <p:ph type="body" sz="quarter" idx="21"/>
          </p:nvPr>
        </p:nvSpPr>
        <p:spPr>
          <a:xfrm>
            <a:off x="5056094" y="2017714"/>
            <a:ext cx="6725788" cy="707886"/>
          </a:xfrm>
        </p:spPr>
        <p:txBody>
          <a:bodyPr/>
          <a:lstStyle>
            <a:lvl1pPr algn="l">
              <a:spcBef>
                <a:spcPts val="0"/>
              </a:spcBef>
              <a:spcAft>
                <a:spcPts val="0"/>
              </a:spcAft>
              <a:defRPr kumimoji="0" lang="en-US" sz="2800" b="1" i="0" u="none" strike="noStrike" kern="1200" cap="none" spc="-50" normalizeH="0" baseline="0" dirty="0" smtClean="0">
                <a:ln w="3175">
                  <a:noFill/>
                </a:ln>
                <a:gradFill>
                  <a:gsLst>
                    <a:gs pos="0">
                      <a:srgbClr val="50E6FF"/>
                    </a:gs>
                    <a:gs pos="100000">
                      <a:srgbClr val="0078D4"/>
                    </a:gs>
                  </a:gsLst>
                  <a:lin ang="2700000" scaled="1"/>
                </a:gradFill>
                <a:effectLst/>
                <a:uLnTx/>
                <a:uFillTx/>
                <a:latin typeface="Segoe UI Semibold" panose="020B0502040204020203" pitchFamily="34" charset="0"/>
                <a:ea typeface="+mn-ea"/>
                <a:cs typeface="Segoe UI Semibold" panose="020B0502040204020203" pitchFamily="34" charset="0"/>
              </a:defRPr>
            </a:lvl1pPr>
            <a:lvl2pPr marL="0" indent="0" algn="l">
              <a:spcBef>
                <a:spcPts val="0"/>
              </a:spcBef>
              <a:spcAft>
                <a:spcPts val="0"/>
              </a:spcAft>
              <a:defRPr sz="1800" b="0">
                <a:solidFill>
                  <a:schemeClr val="tx1"/>
                </a:solidFill>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6" name="Text Placeholder 16">
            <a:extLst>
              <a:ext uri="{FF2B5EF4-FFF2-40B4-BE49-F238E27FC236}">
                <a16:creationId xmlns:a16="http://schemas.microsoft.com/office/drawing/2014/main" id="{0F3CC1A8-DB2B-4826-9494-4CF0BB8BD21D}"/>
              </a:ext>
            </a:extLst>
          </p:cNvPr>
          <p:cNvSpPr>
            <a:spLocks noGrp="1"/>
          </p:cNvSpPr>
          <p:nvPr>
            <p:ph type="body" sz="quarter" idx="22"/>
          </p:nvPr>
        </p:nvSpPr>
        <p:spPr>
          <a:xfrm>
            <a:off x="5056094" y="3256868"/>
            <a:ext cx="6725788" cy="707886"/>
          </a:xfrm>
        </p:spPr>
        <p:txBody>
          <a:bodyPr/>
          <a:lstStyle>
            <a:lvl1pPr algn="l">
              <a:spcBef>
                <a:spcPts val="0"/>
              </a:spcBef>
              <a:spcAft>
                <a:spcPts val="0"/>
              </a:spcAft>
              <a:defRPr kumimoji="0" lang="en-US" sz="2800" b="1" i="0" u="none" strike="noStrike" kern="1200" cap="none" spc="-50" normalizeH="0" baseline="0" dirty="0" smtClean="0">
                <a:ln w="3175">
                  <a:noFill/>
                </a:ln>
                <a:gradFill>
                  <a:gsLst>
                    <a:gs pos="0">
                      <a:srgbClr val="50E6FF"/>
                    </a:gs>
                    <a:gs pos="100000">
                      <a:srgbClr val="0078D4"/>
                    </a:gs>
                  </a:gsLst>
                  <a:lin ang="2700000" scaled="1"/>
                </a:gradFill>
                <a:effectLst/>
                <a:uLnTx/>
                <a:uFillTx/>
                <a:latin typeface="Segoe UI Semibold" panose="020B0502040204020203" pitchFamily="34" charset="0"/>
                <a:ea typeface="+mn-ea"/>
                <a:cs typeface="Segoe UI Semibold" panose="020B0502040204020203" pitchFamily="34" charset="0"/>
              </a:defRPr>
            </a:lvl1pPr>
            <a:lvl2pPr marL="0" indent="0" algn="l">
              <a:spcBef>
                <a:spcPts val="0"/>
              </a:spcBef>
              <a:spcAft>
                <a:spcPts val="0"/>
              </a:spcAft>
              <a:defRPr sz="1800" b="0">
                <a:solidFill>
                  <a:schemeClr val="tx1"/>
                </a:solidFill>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7" name="Text Placeholder 16">
            <a:extLst>
              <a:ext uri="{FF2B5EF4-FFF2-40B4-BE49-F238E27FC236}">
                <a16:creationId xmlns:a16="http://schemas.microsoft.com/office/drawing/2014/main" id="{65EC7714-0756-6746-6C7E-9E5D9C386477}"/>
              </a:ext>
            </a:extLst>
          </p:cNvPr>
          <p:cNvSpPr>
            <a:spLocks noGrp="1"/>
          </p:cNvSpPr>
          <p:nvPr>
            <p:ph type="body" sz="quarter" idx="23"/>
          </p:nvPr>
        </p:nvSpPr>
        <p:spPr>
          <a:xfrm>
            <a:off x="5056094" y="4496022"/>
            <a:ext cx="6725788" cy="707886"/>
          </a:xfrm>
        </p:spPr>
        <p:txBody>
          <a:bodyPr/>
          <a:lstStyle>
            <a:lvl1pPr algn="l">
              <a:spcBef>
                <a:spcPts val="0"/>
              </a:spcBef>
              <a:spcAft>
                <a:spcPts val="0"/>
              </a:spcAft>
              <a:defRPr kumimoji="0" lang="en-US" sz="2800" b="1" i="0" u="none" strike="noStrike" kern="1200" cap="none" spc="-50" normalizeH="0" baseline="0" dirty="0" smtClean="0">
                <a:ln w="3175">
                  <a:noFill/>
                </a:ln>
                <a:gradFill>
                  <a:gsLst>
                    <a:gs pos="0">
                      <a:srgbClr val="50E6FF"/>
                    </a:gs>
                    <a:gs pos="100000">
                      <a:srgbClr val="0078D4"/>
                    </a:gs>
                  </a:gsLst>
                  <a:lin ang="2700000" scaled="1"/>
                </a:gradFill>
                <a:effectLst/>
                <a:uLnTx/>
                <a:uFillTx/>
                <a:latin typeface="Segoe UI Semibold" panose="020B0502040204020203" pitchFamily="34" charset="0"/>
                <a:ea typeface="+mn-ea"/>
                <a:cs typeface="Segoe UI Semibold" panose="020B0502040204020203" pitchFamily="34" charset="0"/>
              </a:defRPr>
            </a:lvl1pPr>
            <a:lvl2pPr marL="0" indent="0" algn="l">
              <a:spcBef>
                <a:spcPts val="0"/>
              </a:spcBef>
              <a:spcAft>
                <a:spcPts val="0"/>
              </a:spcAft>
              <a:defRPr sz="1800" b="0">
                <a:solidFill>
                  <a:schemeClr val="tx1"/>
                </a:solidFill>
              </a:defRPr>
            </a:lvl2pPr>
            <a:lvl3pPr marL="0" indent="0" algn="l">
              <a:spcBef>
                <a:spcPts val="0"/>
              </a:spcBef>
              <a:spcAft>
                <a:spcPts val="0"/>
              </a:spcAft>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Tree>
    <p:extLst>
      <p:ext uri="{BB962C8B-B14F-4D97-AF65-F5344CB8AC3E}">
        <p14:creationId xmlns:p14="http://schemas.microsoft.com/office/powerpoint/2010/main" val="4106464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TITLE AND SUB">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C8CB25C-9F5A-DECE-2B1C-9A098241D78A}"/>
              </a:ext>
              <a:ext uri="{C183D7F6-B498-43B3-948B-1728B52AA6E4}">
                <adec:decorative xmlns:adec="http://schemas.microsoft.com/office/drawing/2017/decorative" val="1"/>
              </a:ext>
            </a:extLst>
          </p:cNvPr>
          <p:cNvSpPr/>
          <p:nvPr userDrawn="1"/>
        </p:nvSpPr>
        <p:spPr bwMode="auto">
          <a:xfrm>
            <a:off x="-144462" y="5280551"/>
            <a:ext cx="12192000" cy="1577449"/>
          </a:xfrm>
          <a:prstGeom prst="rect">
            <a:avLst/>
          </a:prstGeom>
          <a:solidFill>
            <a:schemeClr val="bg2">
              <a:alpha val="5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9" name="Text Placeholder 16">
            <a:extLst>
              <a:ext uri="{FF2B5EF4-FFF2-40B4-BE49-F238E27FC236}">
                <a16:creationId xmlns:a16="http://schemas.microsoft.com/office/drawing/2014/main" id="{0D912C24-7E32-CE1B-407D-02F65BCA5CBA}"/>
              </a:ext>
            </a:extLst>
          </p:cNvPr>
          <p:cNvSpPr>
            <a:spLocks noGrp="1"/>
          </p:cNvSpPr>
          <p:nvPr>
            <p:ph type="body" sz="quarter" idx="22"/>
          </p:nvPr>
        </p:nvSpPr>
        <p:spPr>
          <a:xfrm>
            <a:off x="588263" y="5577462"/>
            <a:ext cx="5340509" cy="553998"/>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p:txBody>
      </p:sp>
      <p:sp>
        <p:nvSpPr>
          <p:cNvPr id="10" name="Text Placeholder 16">
            <a:extLst>
              <a:ext uri="{FF2B5EF4-FFF2-40B4-BE49-F238E27FC236}">
                <a16:creationId xmlns:a16="http://schemas.microsoft.com/office/drawing/2014/main" id="{21E60FE7-6DCF-44DF-2B25-373A9A5A6915}"/>
              </a:ext>
            </a:extLst>
          </p:cNvPr>
          <p:cNvSpPr>
            <a:spLocks noGrp="1"/>
          </p:cNvSpPr>
          <p:nvPr>
            <p:ph type="body" sz="quarter" idx="25"/>
          </p:nvPr>
        </p:nvSpPr>
        <p:spPr>
          <a:xfrm>
            <a:off x="1766853" y="6269038"/>
            <a:ext cx="2983329" cy="931783"/>
          </a:xfrm>
          <a:prstGeom prst="round2SameRect">
            <a:avLst>
              <a:gd name="adj1" fmla="val 30508"/>
              <a:gd name="adj2" fmla="val 0"/>
            </a:avLst>
          </a:prstGeom>
          <a:solidFill>
            <a:schemeClr val="accent2"/>
          </a:solidFill>
        </p:spPr>
        <p:txBody>
          <a:bodyPr tIns="91440"/>
          <a:lstStyle>
            <a:lvl1pPr algn="ctr">
              <a:spcBef>
                <a:spcPts val="0"/>
              </a:spcBef>
              <a:spcAft>
                <a:spcPts val="0"/>
              </a:spcAft>
              <a:defRPr kumimoji="0" lang="en-US" sz="1600" b="1"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
        <p:nvSpPr>
          <p:cNvPr id="11" name="Text Placeholder 16">
            <a:extLst>
              <a:ext uri="{FF2B5EF4-FFF2-40B4-BE49-F238E27FC236}">
                <a16:creationId xmlns:a16="http://schemas.microsoft.com/office/drawing/2014/main" id="{B4563F7B-5238-35DA-B06F-737DDFE6308C}"/>
              </a:ext>
            </a:extLst>
          </p:cNvPr>
          <p:cNvSpPr>
            <a:spLocks noGrp="1"/>
          </p:cNvSpPr>
          <p:nvPr>
            <p:ph type="body" sz="quarter" idx="26"/>
          </p:nvPr>
        </p:nvSpPr>
        <p:spPr>
          <a:xfrm>
            <a:off x="6263230" y="5577462"/>
            <a:ext cx="5340509" cy="553998"/>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p:txBody>
      </p:sp>
      <p:sp>
        <p:nvSpPr>
          <p:cNvPr id="12" name="Text Placeholder 16">
            <a:extLst>
              <a:ext uri="{FF2B5EF4-FFF2-40B4-BE49-F238E27FC236}">
                <a16:creationId xmlns:a16="http://schemas.microsoft.com/office/drawing/2014/main" id="{407D3322-6C5D-2E99-1FBA-0FA7510239E9}"/>
              </a:ext>
            </a:extLst>
          </p:cNvPr>
          <p:cNvSpPr>
            <a:spLocks noGrp="1"/>
          </p:cNvSpPr>
          <p:nvPr>
            <p:ph type="body" sz="quarter" idx="27"/>
          </p:nvPr>
        </p:nvSpPr>
        <p:spPr>
          <a:xfrm>
            <a:off x="7441820" y="6269038"/>
            <a:ext cx="2983329" cy="931783"/>
          </a:xfrm>
          <a:prstGeom prst="round2SameRect">
            <a:avLst>
              <a:gd name="adj1" fmla="val 30508"/>
              <a:gd name="adj2" fmla="val 0"/>
            </a:avLst>
          </a:prstGeom>
          <a:solidFill>
            <a:schemeClr val="accent2"/>
          </a:solidFill>
        </p:spPr>
        <p:txBody>
          <a:bodyPr tIns="91440"/>
          <a:lstStyle>
            <a:lvl1pPr algn="ctr">
              <a:spcBef>
                <a:spcPts val="0"/>
              </a:spcBef>
              <a:spcAft>
                <a:spcPts val="0"/>
              </a:spcAft>
              <a:defRPr kumimoji="0" lang="en-US" sz="1600" b="1"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400" b="0" i="0" u="none" strike="noStrike" kern="0" cap="none" spc="0" normalizeH="0" baseline="0" dirty="0" smtClean="0">
                <a:ln>
                  <a:noFill/>
                </a:ln>
                <a:solidFill>
                  <a:sysClr val="windowText" lastClr="000000"/>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endParaRPr lang="en-US"/>
          </a:p>
          <a:p>
            <a:pPr lvl="0"/>
            <a:endParaRPr lang="en-US"/>
          </a:p>
        </p:txBody>
      </p:sp>
    </p:spTree>
    <p:extLst>
      <p:ext uri="{BB962C8B-B14F-4D97-AF65-F5344CB8AC3E}">
        <p14:creationId xmlns:p14="http://schemas.microsoft.com/office/powerpoint/2010/main" val="32913847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8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4">
            <a:extLst>
              <a:ext uri="{FF2B5EF4-FFF2-40B4-BE49-F238E27FC236}">
                <a16:creationId xmlns:a16="http://schemas.microsoft.com/office/drawing/2014/main" id="{2F67CCAF-AFA3-9A2C-5C88-ED3F409572E6}"/>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16">
            <a:extLst>
              <a:ext uri="{FF2B5EF4-FFF2-40B4-BE49-F238E27FC236}">
                <a16:creationId xmlns:a16="http://schemas.microsoft.com/office/drawing/2014/main" id="{41A2826E-3CFB-B577-E8C4-7C0E76FD4149}"/>
              </a:ext>
            </a:extLst>
          </p:cNvPr>
          <p:cNvSpPr>
            <a:spLocks noGrp="1"/>
          </p:cNvSpPr>
          <p:nvPr>
            <p:ph type="body" sz="quarter" idx="22"/>
          </p:nvPr>
        </p:nvSpPr>
        <p:spPr>
          <a:xfrm>
            <a:off x="800210" y="1433513"/>
            <a:ext cx="4498865" cy="307777"/>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16">
            <a:extLst>
              <a:ext uri="{FF2B5EF4-FFF2-40B4-BE49-F238E27FC236}">
                <a16:creationId xmlns:a16="http://schemas.microsoft.com/office/drawing/2014/main" id="{97127977-3C4D-041D-D952-B7401F0A276B}"/>
              </a:ext>
            </a:extLst>
          </p:cNvPr>
          <p:cNvSpPr>
            <a:spLocks noGrp="1"/>
          </p:cNvSpPr>
          <p:nvPr>
            <p:ph type="body" sz="quarter" idx="26"/>
          </p:nvPr>
        </p:nvSpPr>
        <p:spPr>
          <a:xfrm>
            <a:off x="5834759" y="1918871"/>
            <a:ext cx="5631654" cy="800219"/>
          </a:xfrm>
        </p:spPr>
        <p:txBody>
          <a:bodyPr anchor="ctr"/>
          <a:lstStyle>
            <a:lvl1pPr algn="ctr">
              <a:spcBef>
                <a:spcPts val="0"/>
              </a:spcBef>
              <a:spcAft>
                <a:spcPts val="0"/>
              </a:spcAft>
              <a:defRPr kumimoji="0" lang="en-US" sz="2000" b="1" i="0" u="none" strike="noStrike" kern="1200" cap="none" spc="0" normalizeH="0" baseline="0" dirty="0" smtClean="0">
                <a:ln>
                  <a:noFill/>
                </a:ln>
                <a:solidFill>
                  <a:prstClr val="white"/>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a:t>
            </a:r>
          </a:p>
          <a:p>
            <a:pPr lvl="1"/>
            <a:endParaRPr lang="en-US"/>
          </a:p>
        </p:txBody>
      </p:sp>
    </p:spTree>
    <p:extLst>
      <p:ext uri="{BB962C8B-B14F-4D97-AF65-F5344CB8AC3E}">
        <p14:creationId xmlns:p14="http://schemas.microsoft.com/office/powerpoint/2010/main" val="2355444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B32B-BE62-FCEC-B82D-1BD71969C397}"/>
              </a:ext>
            </a:extLst>
          </p:cNvPr>
          <p:cNvSpPr>
            <a:spLocks noGrp="1"/>
          </p:cNvSpPr>
          <p:nvPr>
            <p:ph type="title"/>
          </p:nvPr>
        </p:nvSpPr>
        <p:spPr>
          <a:xfrm>
            <a:off x="838200" y="-1457325"/>
            <a:ext cx="10515600" cy="1325562"/>
          </a:xfrm>
        </p:spPr>
        <p:txBody>
          <a:bodyPr anchor="b"/>
          <a:lstStyle>
            <a:lvl1pPr>
              <a:defRPr/>
            </a:lvl1pPr>
          </a:lstStyle>
          <a:p>
            <a:r>
              <a:rPr lang="en-US"/>
              <a:t>Click to edit Master title style</a:t>
            </a:r>
            <a:endParaRPr lang="en-GB"/>
          </a:p>
        </p:txBody>
      </p:sp>
      <p:sp>
        <p:nvSpPr>
          <p:cNvPr id="3" name="Date Placeholder 2">
            <a:extLst>
              <a:ext uri="{FF2B5EF4-FFF2-40B4-BE49-F238E27FC236}">
                <a16:creationId xmlns:a16="http://schemas.microsoft.com/office/drawing/2014/main" id="{739F167A-D65B-1CF2-8092-8A1F018B356A}"/>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4" name="Footer Placeholder 3">
            <a:extLst>
              <a:ext uri="{FF2B5EF4-FFF2-40B4-BE49-F238E27FC236}">
                <a16:creationId xmlns:a16="http://schemas.microsoft.com/office/drawing/2014/main" id="{8FFC7156-A40F-C851-6E8E-B88C73AC786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BAC48028-B917-C543-F46F-CA4E2B661474}"/>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11098633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10BBD400-9D84-7E0A-67AC-12C476679D04}"/>
              </a:ext>
              <a:ext uri="{C183D7F6-B498-43B3-948B-1728B52AA6E4}">
                <adec:decorative xmlns:adec="http://schemas.microsoft.com/office/drawing/2017/decorative" val="1"/>
              </a:ext>
            </a:extLst>
          </p:cNvPr>
          <p:cNvSpPr/>
          <p:nvPr/>
        </p:nvSpPr>
        <p:spPr bwMode="auto">
          <a:xfrm>
            <a:off x="2429138" y="3199880"/>
            <a:ext cx="8869680" cy="3493316"/>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err="1">
              <a:solidFill>
                <a:schemeClr val="accent1">
                  <a:lumMod val="60000"/>
                  <a:lumOff val="40000"/>
                </a:schemeClr>
              </a:solidFill>
              <a:cs typeface="Segoe UI" pitchFamily="34" charset="0"/>
            </a:endParaRPr>
          </a:p>
        </p:txBody>
      </p:sp>
      <p:sp>
        <p:nvSpPr>
          <p:cNvPr id="94" name="Rectangle 93">
            <a:extLst>
              <a:ext uri="{FF2B5EF4-FFF2-40B4-BE49-F238E27FC236}">
                <a16:creationId xmlns:a16="http://schemas.microsoft.com/office/drawing/2014/main" id="{EAA5CAFD-3B89-21F5-9415-09ED114BF0D7}"/>
              </a:ext>
              <a:ext uri="{C183D7F6-B498-43B3-948B-1728B52AA6E4}">
                <adec:decorative xmlns:adec="http://schemas.microsoft.com/office/drawing/2017/decorative" val="1"/>
              </a:ext>
            </a:extLst>
          </p:cNvPr>
          <p:cNvSpPr/>
          <p:nvPr/>
        </p:nvSpPr>
        <p:spPr bwMode="auto">
          <a:xfrm>
            <a:off x="2429138" y="2080229"/>
            <a:ext cx="8869680" cy="948049"/>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err="1">
              <a:solidFill>
                <a:schemeClr val="accent1">
                  <a:lumMod val="60000"/>
                  <a:lumOff val="40000"/>
                </a:schemeClr>
              </a:solidFill>
              <a:cs typeface="Segoe UI" pitchFamily="34" charset="0"/>
            </a:endParaRPr>
          </a:p>
        </p:txBody>
      </p:sp>
      <p:sp>
        <p:nvSpPr>
          <p:cNvPr id="95" name="Rectangle 94">
            <a:extLst>
              <a:ext uri="{FF2B5EF4-FFF2-40B4-BE49-F238E27FC236}">
                <a16:creationId xmlns:a16="http://schemas.microsoft.com/office/drawing/2014/main" id="{250E6D26-8EAD-ED1B-0487-B179EDEB7453}"/>
              </a:ext>
              <a:ext uri="{C183D7F6-B498-43B3-948B-1728B52AA6E4}">
                <adec:decorative xmlns:adec="http://schemas.microsoft.com/office/drawing/2017/decorative" val="1"/>
              </a:ext>
            </a:extLst>
          </p:cNvPr>
          <p:cNvSpPr/>
          <p:nvPr/>
        </p:nvSpPr>
        <p:spPr bwMode="auto">
          <a:xfrm>
            <a:off x="2429138" y="1113948"/>
            <a:ext cx="8869680" cy="85955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252" name="Text Placeholder 16">
            <a:extLst>
              <a:ext uri="{FF2B5EF4-FFF2-40B4-BE49-F238E27FC236}">
                <a16:creationId xmlns:a16="http://schemas.microsoft.com/office/drawing/2014/main" id="{E0F369F0-3C76-78BA-4522-007E155D4703}"/>
              </a:ext>
            </a:extLst>
          </p:cNvPr>
          <p:cNvSpPr>
            <a:spLocks noGrp="1"/>
          </p:cNvSpPr>
          <p:nvPr>
            <p:ph type="body" sz="quarter" idx="44"/>
          </p:nvPr>
        </p:nvSpPr>
        <p:spPr>
          <a:xfrm>
            <a:off x="260350" y="2354649"/>
            <a:ext cx="1625600" cy="277903"/>
          </a:xfrm>
        </p:spPr>
        <p:txBody>
          <a:bodyPr anchor="t"/>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96" name="Left Brace 95" descr="Comprising of Applications and Power Platform.">
            <a:extLst>
              <a:ext uri="{FF2B5EF4-FFF2-40B4-BE49-F238E27FC236}">
                <a16:creationId xmlns:a16="http://schemas.microsoft.com/office/drawing/2014/main" id="{F4A6240B-E792-8019-A323-0FC0DA319F34}"/>
              </a:ext>
              <a:ext uri="{C183D7F6-B498-43B3-948B-1728B52AA6E4}">
                <adec:decorative xmlns:adec="http://schemas.microsoft.com/office/drawing/2017/decorative" val="0"/>
              </a:ext>
            </a:extLst>
          </p:cNvPr>
          <p:cNvSpPr/>
          <p:nvPr/>
        </p:nvSpPr>
        <p:spPr>
          <a:xfrm>
            <a:off x="1804471" y="1069891"/>
            <a:ext cx="441696" cy="1941271"/>
          </a:xfrm>
          <a:prstGeom prst="leftBrace">
            <a:avLst>
              <a:gd name="adj1" fmla="val 73321"/>
              <a:gd name="adj2" fmla="val 50000"/>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Text Placeholder 16">
            <a:extLst>
              <a:ext uri="{FF2B5EF4-FFF2-40B4-BE49-F238E27FC236}">
                <a16:creationId xmlns:a16="http://schemas.microsoft.com/office/drawing/2014/main" id="{99FCBC01-016B-1F60-3493-25EA956EAE29}"/>
              </a:ext>
            </a:extLst>
          </p:cNvPr>
          <p:cNvSpPr>
            <a:spLocks noGrp="1"/>
          </p:cNvSpPr>
          <p:nvPr>
            <p:ph type="body" sz="quarter" idx="22"/>
          </p:nvPr>
        </p:nvSpPr>
        <p:spPr>
          <a:xfrm>
            <a:off x="5758371" y="1135165"/>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0" name="Text Placeholder 16">
            <a:extLst>
              <a:ext uri="{FF2B5EF4-FFF2-40B4-BE49-F238E27FC236}">
                <a16:creationId xmlns:a16="http://schemas.microsoft.com/office/drawing/2014/main" id="{6CDAEBB2-250F-8FC8-FA49-381C06517A7A}"/>
              </a:ext>
            </a:extLst>
          </p:cNvPr>
          <p:cNvSpPr>
            <a:spLocks noGrp="1"/>
          </p:cNvSpPr>
          <p:nvPr>
            <p:ph type="body" sz="quarter" idx="23"/>
          </p:nvPr>
        </p:nvSpPr>
        <p:spPr>
          <a:xfrm>
            <a:off x="5758371" y="2145090"/>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1" name="Text Placeholder 16">
            <a:extLst>
              <a:ext uri="{FF2B5EF4-FFF2-40B4-BE49-F238E27FC236}">
                <a16:creationId xmlns:a16="http://schemas.microsoft.com/office/drawing/2014/main" id="{A24949EC-028A-4099-9A42-4BB58F56A76C}"/>
              </a:ext>
            </a:extLst>
          </p:cNvPr>
          <p:cNvSpPr>
            <a:spLocks noGrp="1"/>
          </p:cNvSpPr>
          <p:nvPr>
            <p:ph type="body" sz="quarter" idx="24"/>
          </p:nvPr>
        </p:nvSpPr>
        <p:spPr>
          <a:xfrm>
            <a:off x="2931886" y="2777932"/>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32" name="Text Placeholder 16">
            <a:extLst>
              <a:ext uri="{FF2B5EF4-FFF2-40B4-BE49-F238E27FC236}">
                <a16:creationId xmlns:a16="http://schemas.microsoft.com/office/drawing/2014/main" id="{10AFADEF-26F1-9BBD-69AB-01F55538715F}"/>
              </a:ext>
            </a:extLst>
          </p:cNvPr>
          <p:cNvSpPr>
            <a:spLocks noGrp="1"/>
          </p:cNvSpPr>
          <p:nvPr>
            <p:ph type="body" sz="quarter" idx="43"/>
          </p:nvPr>
        </p:nvSpPr>
        <p:spPr>
          <a:xfrm>
            <a:off x="5129917" y="2777932"/>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3" name="Text Placeholder 16">
            <a:extLst>
              <a:ext uri="{FF2B5EF4-FFF2-40B4-BE49-F238E27FC236}">
                <a16:creationId xmlns:a16="http://schemas.microsoft.com/office/drawing/2014/main" id="{56824D10-E085-0755-B7AA-2578736AFBFA}"/>
              </a:ext>
            </a:extLst>
          </p:cNvPr>
          <p:cNvSpPr>
            <a:spLocks noGrp="1"/>
          </p:cNvSpPr>
          <p:nvPr>
            <p:ph type="body" sz="quarter" idx="26"/>
          </p:nvPr>
        </p:nvSpPr>
        <p:spPr>
          <a:xfrm>
            <a:off x="7327948" y="2777932"/>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5" name="Text Placeholder 16">
            <a:extLst>
              <a:ext uri="{FF2B5EF4-FFF2-40B4-BE49-F238E27FC236}">
                <a16:creationId xmlns:a16="http://schemas.microsoft.com/office/drawing/2014/main" id="{3601C5B6-5E90-664F-54B9-1F497FCF8026}"/>
              </a:ext>
            </a:extLst>
          </p:cNvPr>
          <p:cNvSpPr>
            <a:spLocks noGrp="1"/>
          </p:cNvSpPr>
          <p:nvPr>
            <p:ph type="body" sz="quarter" idx="27"/>
          </p:nvPr>
        </p:nvSpPr>
        <p:spPr>
          <a:xfrm>
            <a:off x="9055593" y="2777932"/>
            <a:ext cx="2210220"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53" name="Text Placeholder 16">
            <a:extLst>
              <a:ext uri="{FF2B5EF4-FFF2-40B4-BE49-F238E27FC236}">
                <a16:creationId xmlns:a16="http://schemas.microsoft.com/office/drawing/2014/main" id="{8B2D3541-295C-17AA-A7F9-BAB4A8FD7877}"/>
              </a:ext>
            </a:extLst>
          </p:cNvPr>
          <p:cNvSpPr>
            <a:spLocks noGrp="1"/>
          </p:cNvSpPr>
          <p:nvPr>
            <p:ph type="body" sz="quarter" idx="45"/>
          </p:nvPr>
        </p:nvSpPr>
        <p:spPr>
          <a:xfrm>
            <a:off x="260350" y="5137150"/>
            <a:ext cx="1625600" cy="277903"/>
          </a:xfrm>
        </p:spPr>
        <p:txBody>
          <a:bodyPr anchor="t"/>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03" name="Left Brace 102" descr="Comprising of Scenario-Based Services, Customizable AI Models and ML Platform.">
            <a:extLst>
              <a:ext uri="{FF2B5EF4-FFF2-40B4-BE49-F238E27FC236}">
                <a16:creationId xmlns:a16="http://schemas.microsoft.com/office/drawing/2014/main" id="{63589013-E4D0-5858-9D36-5F62721AF2C2}"/>
              </a:ext>
              <a:ext uri="{C183D7F6-B498-43B3-948B-1728B52AA6E4}">
                <adec:decorative xmlns:adec="http://schemas.microsoft.com/office/drawing/2017/decorative" val="0"/>
              </a:ext>
            </a:extLst>
          </p:cNvPr>
          <p:cNvSpPr/>
          <p:nvPr/>
        </p:nvSpPr>
        <p:spPr>
          <a:xfrm>
            <a:off x="1808978" y="3134448"/>
            <a:ext cx="441708" cy="3520149"/>
          </a:xfrm>
          <a:prstGeom prst="leftBrace">
            <a:avLst>
              <a:gd name="adj1" fmla="val 97758"/>
              <a:gd name="adj2" fmla="val 50000"/>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096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138" name="Text Placeholder 16">
            <a:extLst>
              <a:ext uri="{FF2B5EF4-FFF2-40B4-BE49-F238E27FC236}">
                <a16:creationId xmlns:a16="http://schemas.microsoft.com/office/drawing/2014/main" id="{990DB01C-5DA5-7B7D-22C3-2C227792AC06}"/>
              </a:ext>
            </a:extLst>
          </p:cNvPr>
          <p:cNvSpPr>
            <a:spLocks noGrp="1"/>
          </p:cNvSpPr>
          <p:nvPr>
            <p:ph type="body" sz="quarter" idx="40"/>
          </p:nvPr>
        </p:nvSpPr>
        <p:spPr>
          <a:xfrm>
            <a:off x="2429138" y="3202769"/>
            <a:ext cx="8869680" cy="360853"/>
          </a:xfrm>
          <a:solidFill>
            <a:schemeClr val="accent2"/>
          </a:solidFill>
        </p:spPr>
        <p:txBody>
          <a:bodyPr anchor="ctr">
            <a:noAutofit/>
          </a:bodyPr>
          <a:lstStyle>
            <a:lvl1pPr algn="ctr">
              <a:spcBef>
                <a:spcPts val="0"/>
              </a:spcBef>
              <a:spcAft>
                <a:spcPts val="0"/>
              </a:spcAft>
              <a:defRPr kumimoji="0" lang="en-US" sz="1200" b="0" i="0" u="none" strike="noStrike" kern="1200" cap="none" spc="0" normalizeH="0" baseline="0" dirty="0">
                <a:ln>
                  <a:noFill/>
                </a:ln>
                <a:solidFill>
                  <a:schemeClr val="tx1"/>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9" name="Text Placeholder 16">
            <a:extLst>
              <a:ext uri="{FF2B5EF4-FFF2-40B4-BE49-F238E27FC236}">
                <a16:creationId xmlns:a16="http://schemas.microsoft.com/office/drawing/2014/main" id="{37B83A8A-C4C8-7CB9-0305-6ADEF13573BF}"/>
              </a:ext>
            </a:extLst>
          </p:cNvPr>
          <p:cNvSpPr>
            <a:spLocks noGrp="1"/>
          </p:cNvSpPr>
          <p:nvPr>
            <p:ph type="body" sz="quarter" idx="41"/>
          </p:nvPr>
        </p:nvSpPr>
        <p:spPr>
          <a:xfrm>
            <a:off x="5758371" y="3599128"/>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6" name="Text Placeholder 16">
            <a:extLst>
              <a:ext uri="{FF2B5EF4-FFF2-40B4-BE49-F238E27FC236}">
                <a16:creationId xmlns:a16="http://schemas.microsoft.com/office/drawing/2014/main" id="{5CA89292-6A8B-736F-A160-F6C52D25AD77}"/>
              </a:ext>
            </a:extLst>
          </p:cNvPr>
          <p:cNvSpPr>
            <a:spLocks noGrp="1"/>
          </p:cNvSpPr>
          <p:nvPr>
            <p:ph type="body" sz="quarter" idx="28"/>
          </p:nvPr>
        </p:nvSpPr>
        <p:spPr>
          <a:xfrm>
            <a:off x="2725715"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7" name="Text Placeholder 16">
            <a:extLst>
              <a:ext uri="{FF2B5EF4-FFF2-40B4-BE49-F238E27FC236}">
                <a16:creationId xmlns:a16="http://schemas.microsoft.com/office/drawing/2014/main" id="{888315FB-BC21-EAC4-D6A6-DFBC2695CB6F}"/>
              </a:ext>
            </a:extLst>
          </p:cNvPr>
          <p:cNvSpPr>
            <a:spLocks noGrp="1"/>
          </p:cNvSpPr>
          <p:nvPr>
            <p:ph type="body" sz="quarter" idx="29"/>
          </p:nvPr>
        </p:nvSpPr>
        <p:spPr>
          <a:xfrm>
            <a:off x="4130126"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8" name="Text Placeholder 16">
            <a:extLst>
              <a:ext uri="{FF2B5EF4-FFF2-40B4-BE49-F238E27FC236}">
                <a16:creationId xmlns:a16="http://schemas.microsoft.com/office/drawing/2014/main" id="{3520ABD7-E02A-ABAA-3AF4-7E1651126762}"/>
              </a:ext>
            </a:extLst>
          </p:cNvPr>
          <p:cNvSpPr>
            <a:spLocks noGrp="1"/>
          </p:cNvSpPr>
          <p:nvPr>
            <p:ph type="body" sz="quarter" idx="30"/>
          </p:nvPr>
        </p:nvSpPr>
        <p:spPr>
          <a:xfrm>
            <a:off x="5534537"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9" name="Text Placeholder 16">
            <a:extLst>
              <a:ext uri="{FF2B5EF4-FFF2-40B4-BE49-F238E27FC236}">
                <a16:creationId xmlns:a16="http://schemas.microsoft.com/office/drawing/2014/main" id="{09F40FB5-46B6-D410-9972-21269B73312A}"/>
              </a:ext>
            </a:extLst>
          </p:cNvPr>
          <p:cNvSpPr>
            <a:spLocks noGrp="1"/>
          </p:cNvSpPr>
          <p:nvPr>
            <p:ph type="body" sz="quarter" idx="31"/>
          </p:nvPr>
        </p:nvSpPr>
        <p:spPr>
          <a:xfrm>
            <a:off x="6938948"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0" name="Text Placeholder 16">
            <a:extLst>
              <a:ext uri="{FF2B5EF4-FFF2-40B4-BE49-F238E27FC236}">
                <a16:creationId xmlns:a16="http://schemas.microsoft.com/office/drawing/2014/main" id="{71B14F64-5F5E-7BF9-5158-7DCCA6DEC4C3}"/>
              </a:ext>
            </a:extLst>
          </p:cNvPr>
          <p:cNvSpPr>
            <a:spLocks noGrp="1"/>
          </p:cNvSpPr>
          <p:nvPr>
            <p:ph type="body" sz="quarter" idx="32"/>
          </p:nvPr>
        </p:nvSpPr>
        <p:spPr>
          <a:xfrm>
            <a:off x="8343359"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1" name="Text Placeholder 16">
            <a:extLst>
              <a:ext uri="{FF2B5EF4-FFF2-40B4-BE49-F238E27FC236}">
                <a16:creationId xmlns:a16="http://schemas.microsoft.com/office/drawing/2014/main" id="{3994B75F-E52F-1E1C-EB33-52A24F2C4413}"/>
              </a:ext>
            </a:extLst>
          </p:cNvPr>
          <p:cNvSpPr>
            <a:spLocks noGrp="1"/>
          </p:cNvSpPr>
          <p:nvPr>
            <p:ph type="body" sz="quarter" idx="33"/>
          </p:nvPr>
        </p:nvSpPr>
        <p:spPr>
          <a:xfrm>
            <a:off x="9747774" y="4471689"/>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2" name="Text Placeholder 16">
            <a:extLst>
              <a:ext uri="{FF2B5EF4-FFF2-40B4-BE49-F238E27FC236}">
                <a16:creationId xmlns:a16="http://schemas.microsoft.com/office/drawing/2014/main" id="{FD0C7087-A5A1-8AA5-C6BA-0BBF23360BD0}"/>
              </a:ext>
            </a:extLst>
          </p:cNvPr>
          <p:cNvSpPr>
            <a:spLocks noGrp="1"/>
          </p:cNvSpPr>
          <p:nvPr>
            <p:ph type="body" sz="quarter" idx="34"/>
          </p:nvPr>
        </p:nvSpPr>
        <p:spPr>
          <a:xfrm>
            <a:off x="2818509"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3" name="Text Placeholder 16">
            <a:extLst>
              <a:ext uri="{FF2B5EF4-FFF2-40B4-BE49-F238E27FC236}">
                <a16:creationId xmlns:a16="http://schemas.microsoft.com/office/drawing/2014/main" id="{4BEF74E7-7BDC-448C-A996-D8FB5BF74183}"/>
              </a:ext>
            </a:extLst>
          </p:cNvPr>
          <p:cNvSpPr>
            <a:spLocks noGrp="1"/>
          </p:cNvSpPr>
          <p:nvPr>
            <p:ph type="body" sz="quarter" idx="35"/>
          </p:nvPr>
        </p:nvSpPr>
        <p:spPr>
          <a:xfrm>
            <a:off x="4540254"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4" name="Text Placeholder 16">
            <a:extLst>
              <a:ext uri="{FF2B5EF4-FFF2-40B4-BE49-F238E27FC236}">
                <a16:creationId xmlns:a16="http://schemas.microsoft.com/office/drawing/2014/main" id="{78012E27-F811-01CA-1257-B0F216876065}"/>
              </a:ext>
            </a:extLst>
          </p:cNvPr>
          <p:cNvSpPr>
            <a:spLocks noGrp="1"/>
          </p:cNvSpPr>
          <p:nvPr>
            <p:ph type="body" sz="quarter" idx="36"/>
          </p:nvPr>
        </p:nvSpPr>
        <p:spPr>
          <a:xfrm>
            <a:off x="6261999"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5" name="Text Placeholder 16">
            <a:extLst>
              <a:ext uri="{FF2B5EF4-FFF2-40B4-BE49-F238E27FC236}">
                <a16:creationId xmlns:a16="http://schemas.microsoft.com/office/drawing/2014/main" id="{74D3E8A3-A86C-83C2-7811-162D88C1F088}"/>
              </a:ext>
            </a:extLst>
          </p:cNvPr>
          <p:cNvSpPr>
            <a:spLocks noGrp="1"/>
          </p:cNvSpPr>
          <p:nvPr>
            <p:ph type="body" sz="quarter" idx="37"/>
          </p:nvPr>
        </p:nvSpPr>
        <p:spPr>
          <a:xfrm>
            <a:off x="7983744"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6" name="Text Placeholder 16">
            <a:extLst>
              <a:ext uri="{FF2B5EF4-FFF2-40B4-BE49-F238E27FC236}">
                <a16:creationId xmlns:a16="http://schemas.microsoft.com/office/drawing/2014/main" id="{FDC0DED6-6BD8-65F6-F5F7-5FB669D12A14}"/>
              </a:ext>
            </a:extLst>
          </p:cNvPr>
          <p:cNvSpPr>
            <a:spLocks noGrp="1"/>
          </p:cNvSpPr>
          <p:nvPr>
            <p:ph type="body" sz="quarter" idx="38"/>
          </p:nvPr>
        </p:nvSpPr>
        <p:spPr>
          <a:xfrm>
            <a:off x="9705486" y="5245777"/>
            <a:ext cx="1220731" cy="16158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231" name="Text Placeholder 16">
            <a:extLst>
              <a:ext uri="{FF2B5EF4-FFF2-40B4-BE49-F238E27FC236}">
                <a16:creationId xmlns:a16="http://schemas.microsoft.com/office/drawing/2014/main" id="{F6DDCB44-BB3A-EB55-C61E-1E87AAB52300}"/>
              </a:ext>
            </a:extLst>
          </p:cNvPr>
          <p:cNvSpPr>
            <a:spLocks noGrp="1"/>
          </p:cNvSpPr>
          <p:nvPr>
            <p:ph type="body" sz="quarter" idx="42"/>
          </p:nvPr>
        </p:nvSpPr>
        <p:spPr>
          <a:xfrm>
            <a:off x="5758371" y="5620542"/>
            <a:ext cx="2226505" cy="184444"/>
          </a:xfrm>
        </p:spPr>
        <p:txBody>
          <a:bodyPr anchor="ctr"/>
          <a:lstStyle>
            <a:lvl1pPr algn="ctr">
              <a:spcBef>
                <a:spcPts val="0"/>
              </a:spcBef>
              <a:spcAft>
                <a:spcPts val="0"/>
              </a:spcAft>
              <a:defRPr kumimoji="0" lang="en-US" sz="1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7" name="Text Placeholder 16">
            <a:extLst>
              <a:ext uri="{FF2B5EF4-FFF2-40B4-BE49-F238E27FC236}">
                <a16:creationId xmlns:a16="http://schemas.microsoft.com/office/drawing/2014/main" id="{C9EA89E8-706B-1C61-7302-571250FEF877}"/>
              </a:ext>
            </a:extLst>
          </p:cNvPr>
          <p:cNvSpPr>
            <a:spLocks noGrp="1"/>
          </p:cNvSpPr>
          <p:nvPr>
            <p:ph type="body" sz="quarter" idx="39"/>
          </p:nvPr>
        </p:nvSpPr>
        <p:spPr>
          <a:xfrm>
            <a:off x="5695236" y="6364809"/>
            <a:ext cx="2352775" cy="200053"/>
          </a:xfrm>
        </p:spPr>
        <p:txBody>
          <a:bodyPr anchor="ctr"/>
          <a:lstStyle>
            <a:lvl1pPr algn="ctr">
              <a:spcBef>
                <a:spcPts val="0"/>
              </a:spcBef>
              <a:spcAft>
                <a:spcPts val="0"/>
              </a:spcAft>
              <a:defRPr kumimoji="0" lang="en-US" sz="105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cxnSp>
        <p:nvCxnSpPr>
          <p:cNvPr id="234" name="Straight Connector 233">
            <a:extLst>
              <a:ext uri="{FF2B5EF4-FFF2-40B4-BE49-F238E27FC236}">
                <a16:creationId xmlns:a16="http://schemas.microsoft.com/office/drawing/2014/main" id="{328E59E3-CC2D-1799-A946-56CAFEA26FC5}"/>
              </a:ext>
              <a:ext uri="{C183D7F6-B498-43B3-948B-1728B52AA6E4}">
                <adec:decorative xmlns:adec="http://schemas.microsoft.com/office/drawing/2017/decorative" val="1"/>
              </a:ext>
            </a:extLst>
          </p:cNvPr>
          <p:cNvCxnSpPr>
            <a:cxnSpLocks/>
          </p:cNvCxnSpPr>
          <p:nvPr userDrawn="1"/>
        </p:nvCxnSpPr>
        <p:spPr>
          <a:xfrm>
            <a:off x="5442697"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66F70DE-CFCB-7C44-592B-43D1ADCCD4A9}"/>
              </a:ext>
              <a:ext uri="{C183D7F6-B498-43B3-948B-1728B52AA6E4}">
                <adec:decorative xmlns:adec="http://schemas.microsoft.com/office/drawing/2017/decorative" val="1"/>
              </a:ext>
            </a:extLst>
          </p:cNvPr>
          <p:cNvCxnSpPr>
            <a:cxnSpLocks/>
          </p:cNvCxnSpPr>
          <p:nvPr userDrawn="1"/>
        </p:nvCxnSpPr>
        <p:spPr>
          <a:xfrm>
            <a:off x="8251519"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8758C8A-1B4C-FDBF-4116-2E7790A95E86}"/>
              </a:ext>
              <a:ext uri="{C183D7F6-B498-43B3-948B-1728B52AA6E4}">
                <adec:decorative xmlns:adec="http://schemas.microsoft.com/office/drawing/2017/decorative" val="1"/>
              </a:ext>
            </a:extLst>
          </p:cNvPr>
          <p:cNvCxnSpPr>
            <a:cxnSpLocks/>
          </p:cNvCxnSpPr>
          <p:nvPr userDrawn="1"/>
        </p:nvCxnSpPr>
        <p:spPr>
          <a:xfrm>
            <a:off x="9655930"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778E4206-C644-115E-6366-FC7FCC1239D3}"/>
              </a:ext>
              <a:ext uri="{C183D7F6-B498-43B3-948B-1728B52AA6E4}">
                <adec:decorative xmlns:adec="http://schemas.microsoft.com/office/drawing/2017/decorative" val="1"/>
              </a:ext>
            </a:extLst>
          </p:cNvPr>
          <p:cNvCxnSpPr>
            <a:cxnSpLocks/>
          </p:cNvCxnSpPr>
          <p:nvPr userDrawn="1"/>
        </p:nvCxnSpPr>
        <p:spPr>
          <a:xfrm>
            <a:off x="6847108"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90203A1-9921-BB6C-27B2-08D6A9A95425}"/>
              </a:ext>
              <a:ext uri="{C183D7F6-B498-43B3-948B-1728B52AA6E4}">
                <adec:decorative xmlns:adec="http://schemas.microsoft.com/office/drawing/2017/decorative" val="1"/>
              </a:ext>
            </a:extLst>
          </p:cNvPr>
          <p:cNvCxnSpPr>
            <a:cxnSpLocks/>
          </p:cNvCxnSpPr>
          <p:nvPr userDrawn="1"/>
        </p:nvCxnSpPr>
        <p:spPr>
          <a:xfrm>
            <a:off x="4038286" y="4350081"/>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C87F09B-DC4B-07B8-E18D-62F67FCAA601}"/>
              </a:ext>
              <a:ext uri="{C183D7F6-B498-43B3-948B-1728B52AA6E4}">
                <adec:decorative xmlns:adec="http://schemas.microsoft.com/office/drawing/2017/decorative" val="1"/>
              </a:ext>
            </a:extLst>
          </p:cNvPr>
          <p:cNvCxnSpPr>
            <a:cxnSpLocks/>
          </p:cNvCxnSpPr>
          <p:nvPr userDrawn="1"/>
        </p:nvCxnSpPr>
        <p:spPr>
          <a:xfrm>
            <a:off x="6839298" y="2665195"/>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1A0051A-2410-14FD-752A-8A1DFDAE1680}"/>
              </a:ext>
            </a:extLst>
          </p:cNvPr>
          <p:cNvCxnSpPr>
            <a:cxnSpLocks/>
          </p:cNvCxnSpPr>
          <p:nvPr userDrawn="1"/>
        </p:nvCxnSpPr>
        <p:spPr>
          <a:xfrm>
            <a:off x="9037329" y="2665195"/>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75326AE-C4FC-72AC-8F25-CC39DA045A05}"/>
              </a:ext>
            </a:extLst>
          </p:cNvPr>
          <p:cNvCxnSpPr>
            <a:cxnSpLocks/>
          </p:cNvCxnSpPr>
          <p:nvPr userDrawn="1"/>
        </p:nvCxnSpPr>
        <p:spPr>
          <a:xfrm>
            <a:off x="4641267" y="2665195"/>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CA4D497-527A-683A-27EB-FF60A2F2E83A}"/>
              </a:ext>
            </a:extLst>
          </p:cNvPr>
          <p:cNvCxnSpPr>
            <a:cxnSpLocks/>
          </p:cNvCxnSpPr>
          <p:nvPr userDrawn="1"/>
        </p:nvCxnSpPr>
        <p:spPr>
          <a:xfrm>
            <a:off x="6011492"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B61BEAC-2A25-F20F-4CE0-19518DC028DE}"/>
              </a:ext>
            </a:extLst>
          </p:cNvPr>
          <p:cNvCxnSpPr>
            <a:cxnSpLocks/>
          </p:cNvCxnSpPr>
          <p:nvPr userDrawn="1"/>
        </p:nvCxnSpPr>
        <p:spPr>
          <a:xfrm>
            <a:off x="9454982"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D324277-4705-89E4-E306-ACDB00F4DEF1}"/>
              </a:ext>
            </a:extLst>
          </p:cNvPr>
          <p:cNvCxnSpPr>
            <a:cxnSpLocks/>
          </p:cNvCxnSpPr>
          <p:nvPr userDrawn="1"/>
        </p:nvCxnSpPr>
        <p:spPr>
          <a:xfrm>
            <a:off x="7733237"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9A0A58C-DDAE-7368-89D5-3455339BB422}"/>
              </a:ext>
            </a:extLst>
          </p:cNvPr>
          <p:cNvCxnSpPr>
            <a:cxnSpLocks/>
          </p:cNvCxnSpPr>
          <p:nvPr userDrawn="1"/>
        </p:nvCxnSpPr>
        <p:spPr>
          <a:xfrm>
            <a:off x="4289747" y="5124169"/>
            <a:ext cx="0" cy="27432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6" name="Data scientists ICON">
            <a:extLst>
              <a:ext uri="{FF2B5EF4-FFF2-40B4-BE49-F238E27FC236}">
                <a16:creationId xmlns:a16="http://schemas.microsoft.com/office/drawing/2014/main" id="{0F46D5EB-A34F-80CB-6155-588EE1F36E5E}"/>
              </a:ext>
            </a:extLst>
          </p:cNvPr>
          <p:cNvGrpSpPr/>
          <p:nvPr userDrawn="1"/>
        </p:nvGrpSpPr>
        <p:grpSpPr>
          <a:xfrm>
            <a:off x="721609" y="4552480"/>
            <a:ext cx="703082" cy="444713"/>
            <a:chOff x="-1196279" y="-41574"/>
            <a:chExt cx="703082" cy="444713"/>
          </a:xfrm>
        </p:grpSpPr>
        <p:pic>
          <p:nvPicPr>
            <p:cNvPr id="247" name="Graphic 246">
              <a:extLst>
                <a:ext uri="{FF2B5EF4-FFF2-40B4-BE49-F238E27FC236}">
                  <a16:creationId xmlns:a16="http://schemas.microsoft.com/office/drawing/2014/main" id="{4E04511A-4326-B023-1B86-6238FDA2EE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7910" y="-41574"/>
              <a:ext cx="444713" cy="444713"/>
            </a:xfrm>
            <a:prstGeom prst="rect">
              <a:avLst/>
            </a:prstGeom>
          </p:spPr>
        </p:pic>
        <p:pic>
          <p:nvPicPr>
            <p:cNvPr id="248" name="Graphic 247">
              <a:extLst>
                <a:ext uri="{FF2B5EF4-FFF2-40B4-BE49-F238E27FC236}">
                  <a16:creationId xmlns:a16="http://schemas.microsoft.com/office/drawing/2014/main" id="{88DFF773-AA81-FEB9-D1AC-30B8BC3EA9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6279" y="-14404"/>
              <a:ext cx="394711" cy="394711"/>
            </a:xfrm>
            <a:prstGeom prst="rect">
              <a:avLst/>
            </a:prstGeom>
          </p:spPr>
        </p:pic>
      </p:grpSp>
      <p:grpSp>
        <p:nvGrpSpPr>
          <p:cNvPr id="249" name="Group 248">
            <a:extLst>
              <a:ext uri="{FF2B5EF4-FFF2-40B4-BE49-F238E27FC236}">
                <a16:creationId xmlns:a16="http://schemas.microsoft.com/office/drawing/2014/main" id="{C2B73F89-DE1E-7C2B-D050-70D086317DDE}"/>
              </a:ext>
            </a:extLst>
          </p:cNvPr>
          <p:cNvGrpSpPr/>
          <p:nvPr userDrawn="1"/>
        </p:nvGrpSpPr>
        <p:grpSpPr>
          <a:xfrm>
            <a:off x="736586" y="1754956"/>
            <a:ext cx="673129" cy="437091"/>
            <a:chOff x="4053860" y="-1864422"/>
            <a:chExt cx="673129" cy="437091"/>
          </a:xfrm>
        </p:grpSpPr>
        <p:pic>
          <p:nvPicPr>
            <p:cNvPr id="250" name="Graphic 249">
              <a:extLst>
                <a:ext uri="{FF2B5EF4-FFF2-40B4-BE49-F238E27FC236}">
                  <a16:creationId xmlns:a16="http://schemas.microsoft.com/office/drawing/2014/main" id="{EBE7AE27-FDFD-F05B-AA4D-1606B86DFC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89898" y="-1864422"/>
              <a:ext cx="437091" cy="437091"/>
            </a:xfrm>
            <a:prstGeom prst="rect">
              <a:avLst/>
            </a:prstGeom>
          </p:spPr>
        </p:pic>
        <p:pic>
          <p:nvPicPr>
            <p:cNvPr id="251" name="Graphic 250">
              <a:extLst>
                <a:ext uri="{FF2B5EF4-FFF2-40B4-BE49-F238E27FC236}">
                  <a16:creationId xmlns:a16="http://schemas.microsoft.com/office/drawing/2014/main" id="{72E656F4-AE38-1099-00FA-7D25F23248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3860" y="-1838330"/>
              <a:ext cx="394711" cy="394711"/>
            </a:xfrm>
            <a:prstGeom prst="rect">
              <a:avLst/>
            </a:prstGeom>
          </p:spPr>
        </p:pic>
      </p:grpSp>
    </p:spTree>
    <p:extLst>
      <p:ext uri="{BB962C8B-B14F-4D97-AF65-F5344CB8AC3E}">
        <p14:creationId xmlns:p14="http://schemas.microsoft.com/office/powerpoint/2010/main" val="25494384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10BBD400-9D84-7E0A-67AC-12C476679D04}"/>
              </a:ext>
              <a:ext uri="{C183D7F6-B498-43B3-948B-1728B52AA6E4}">
                <adec:decorative xmlns:adec="http://schemas.microsoft.com/office/drawing/2017/decorative" val="1"/>
              </a:ext>
            </a:extLst>
          </p:cNvPr>
          <p:cNvSpPr/>
          <p:nvPr/>
        </p:nvSpPr>
        <p:spPr bwMode="auto">
          <a:xfrm>
            <a:off x="584200" y="1415380"/>
            <a:ext cx="10957829" cy="485365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err="1">
              <a:solidFill>
                <a:schemeClr val="accent1">
                  <a:lumMod val="60000"/>
                  <a:lumOff val="40000"/>
                </a:schemeClr>
              </a:solidFill>
              <a:cs typeface="Segoe UI" pitchFamily="34" charset="0"/>
            </a:endParaRPr>
          </a:p>
        </p:txBody>
      </p:sp>
      <p:sp>
        <p:nvSpPr>
          <p:cNvPr id="139" name="Text Placeholder 16">
            <a:extLst>
              <a:ext uri="{FF2B5EF4-FFF2-40B4-BE49-F238E27FC236}">
                <a16:creationId xmlns:a16="http://schemas.microsoft.com/office/drawing/2014/main" id="{37B83A8A-C4C8-7CB9-0305-6ADEF13573BF}"/>
              </a:ext>
            </a:extLst>
          </p:cNvPr>
          <p:cNvSpPr>
            <a:spLocks noGrp="1"/>
          </p:cNvSpPr>
          <p:nvPr>
            <p:ph type="body" sz="quarter" idx="41"/>
          </p:nvPr>
        </p:nvSpPr>
        <p:spPr>
          <a:xfrm>
            <a:off x="4045636" y="1592580"/>
            <a:ext cx="4100729" cy="369332"/>
          </a:xfrm>
        </p:spPr>
        <p:txBody>
          <a:bodyPr anchor="ctr"/>
          <a:lstStyle>
            <a:lvl1pPr algn="ctr">
              <a:spcBef>
                <a:spcPts val="0"/>
              </a:spcBef>
              <a:spcAft>
                <a:spcPts val="0"/>
              </a:spcAft>
              <a:defRPr kumimoji="0" lang="en-US" sz="24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6" name="Text Placeholder 16">
            <a:extLst>
              <a:ext uri="{FF2B5EF4-FFF2-40B4-BE49-F238E27FC236}">
                <a16:creationId xmlns:a16="http://schemas.microsoft.com/office/drawing/2014/main" id="{5CA89292-6A8B-736F-A160-F6C52D25AD77}"/>
              </a:ext>
            </a:extLst>
          </p:cNvPr>
          <p:cNvSpPr>
            <a:spLocks noGrp="1"/>
          </p:cNvSpPr>
          <p:nvPr>
            <p:ph type="body" sz="quarter" idx="28"/>
          </p:nvPr>
        </p:nvSpPr>
        <p:spPr>
          <a:xfrm>
            <a:off x="924532"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27" name="Text Placeholder 16">
            <a:extLst>
              <a:ext uri="{FF2B5EF4-FFF2-40B4-BE49-F238E27FC236}">
                <a16:creationId xmlns:a16="http://schemas.microsoft.com/office/drawing/2014/main" id="{888315FB-BC21-EAC4-D6A6-DFBC2695CB6F}"/>
              </a:ext>
            </a:extLst>
          </p:cNvPr>
          <p:cNvSpPr>
            <a:spLocks noGrp="1"/>
          </p:cNvSpPr>
          <p:nvPr>
            <p:ph type="body" sz="quarter" idx="29"/>
          </p:nvPr>
        </p:nvSpPr>
        <p:spPr>
          <a:xfrm>
            <a:off x="2700254"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28" name="Text Placeholder 16">
            <a:extLst>
              <a:ext uri="{FF2B5EF4-FFF2-40B4-BE49-F238E27FC236}">
                <a16:creationId xmlns:a16="http://schemas.microsoft.com/office/drawing/2014/main" id="{3520ABD7-E02A-ABAA-3AF4-7E1651126762}"/>
              </a:ext>
            </a:extLst>
          </p:cNvPr>
          <p:cNvSpPr>
            <a:spLocks noGrp="1"/>
          </p:cNvSpPr>
          <p:nvPr>
            <p:ph type="body" sz="quarter" idx="30"/>
          </p:nvPr>
        </p:nvSpPr>
        <p:spPr>
          <a:xfrm>
            <a:off x="4475976"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29" name="Text Placeholder 16">
            <a:extLst>
              <a:ext uri="{FF2B5EF4-FFF2-40B4-BE49-F238E27FC236}">
                <a16:creationId xmlns:a16="http://schemas.microsoft.com/office/drawing/2014/main" id="{09F40FB5-46B6-D410-9972-21269B73312A}"/>
              </a:ext>
            </a:extLst>
          </p:cNvPr>
          <p:cNvSpPr>
            <a:spLocks noGrp="1"/>
          </p:cNvSpPr>
          <p:nvPr>
            <p:ph type="body" sz="quarter" idx="31"/>
          </p:nvPr>
        </p:nvSpPr>
        <p:spPr>
          <a:xfrm>
            <a:off x="6251698"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0" name="Text Placeholder 16">
            <a:extLst>
              <a:ext uri="{FF2B5EF4-FFF2-40B4-BE49-F238E27FC236}">
                <a16:creationId xmlns:a16="http://schemas.microsoft.com/office/drawing/2014/main" id="{71B14F64-5F5E-7BF9-5158-7DCCA6DEC4C3}"/>
              </a:ext>
            </a:extLst>
          </p:cNvPr>
          <p:cNvSpPr>
            <a:spLocks noGrp="1"/>
          </p:cNvSpPr>
          <p:nvPr>
            <p:ph type="body" sz="quarter" idx="32"/>
          </p:nvPr>
        </p:nvSpPr>
        <p:spPr>
          <a:xfrm>
            <a:off x="8027420"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1" name="Text Placeholder 16">
            <a:extLst>
              <a:ext uri="{FF2B5EF4-FFF2-40B4-BE49-F238E27FC236}">
                <a16:creationId xmlns:a16="http://schemas.microsoft.com/office/drawing/2014/main" id="{3994B75F-E52F-1E1C-EB33-52A24F2C4413}"/>
              </a:ext>
            </a:extLst>
          </p:cNvPr>
          <p:cNvSpPr>
            <a:spLocks noGrp="1"/>
          </p:cNvSpPr>
          <p:nvPr>
            <p:ph type="body" sz="quarter" idx="33"/>
          </p:nvPr>
        </p:nvSpPr>
        <p:spPr>
          <a:xfrm>
            <a:off x="9803139" y="296019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2" name="Text Placeholder 16">
            <a:extLst>
              <a:ext uri="{FF2B5EF4-FFF2-40B4-BE49-F238E27FC236}">
                <a16:creationId xmlns:a16="http://schemas.microsoft.com/office/drawing/2014/main" id="{FD0C7087-A5A1-8AA5-C6BA-0BBF23360BD0}"/>
              </a:ext>
            </a:extLst>
          </p:cNvPr>
          <p:cNvSpPr>
            <a:spLocks noGrp="1"/>
          </p:cNvSpPr>
          <p:nvPr>
            <p:ph type="body" sz="quarter" idx="34"/>
          </p:nvPr>
        </p:nvSpPr>
        <p:spPr>
          <a:xfrm>
            <a:off x="1599374"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3" name="Text Placeholder 16">
            <a:extLst>
              <a:ext uri="{FF2B5EF4-FFF2-40B4-BE49-F238E27FC236}">
                <a16:creationId xmlns:a16="http://schemas.microsoft.com/office/drawing/2014/main" id="{4BEF74E7-7BDC-448C-A996-D8FB5BF74183}"/>
              </a:ext>
            </a:extLst>
          </p:cNvPr>
          <p:cNvSpPr>
            <a:spLocks noGrp="1"/>
          </p:cNvSpPr>
          <p:nvPr>
            <p:ph type="body" sz="quarter" idx="35"/>
          </p:nvPr>
        </p:nvSpPr>
        <p:spPr>
          <a:xfrm>
            <a:off x="3499258"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4" name="Text Placeholder 16">
            <a:extLst>
              <a:ext uri="{FF2B5EF4-FFF2-40B4-BE49-F238E27FC236}">
                <a16:creationId xmlns:a16="http://schemas.microsoft.com/office/drawing/2014/main" id="{78012E27-F811-01CA-1257-B0F216876065}"/>
              </a:ext>
            </a:extLst>
          </p:cNvPr>
          <p:cNvSpPr>
            <a:spLocks noGrp="1"/>
          </p:cNvSpPr>
          <p:nvPr>
            <p:ph type="body" sz="quarter" idx="36"/>
          </p:nvPr>
        </p:nvSpPr>
        <p:spPr>
          <a:xfrm>
            <a:off x="5399142"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5" name="Text Placeholder 16">
            <a:extLst>
              <a:ext uri="{FF2B5EF4-FFF2-40B4-BE49-F238E27FC236}">
                <a16:creationId xmlns:a16="http://schemas.microsoft.com/office/drawing/2014/main" id="{74D3E8A3-A86C-83C2-7811-162D88C1F088}"/>
              </a:ext>
            </a:extLst>
          </p:cNvPr>
          <p:cNvSpPr>
            <a:spLocks noGrp="1"/>
          </p:cNvSpPr>
          <p:nvPr>
            <p:ph type="body" sz="quarter" idx="37"/>
          </p:nvPr>
        </p:nvSpPr>
        <p:spPr>
          <a:xfrm>
            <a:off x="7299026"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136" name="Text Placeholder 16">
            <a:extLst>
              <a:ext uri="{FF2B5EF4-FFF2-40B4-BE49-F238E27FC236}">
                <a16:creationId xmlns:a16="http://schemas.microsoft.com/office/drawing/2014/main" id="{FDC0DED6-6BD8-65F6-F5F7-5FB669D12A14}"/>
              </a:ext>
            </a:extLst>
          </p:cNvPr>
          <p:cNvSpPr>
            <a:spLocks noGrp="1"/>
          </p:cNvSpPr>
          <p:nvPr>
            <p:ph type="body" sz="quarter" idx="38"/>
          </p:nvPr>
        </p:nvSpPr>
        <p:spPr>
          <a:xfrm>
            <a:off x="9198909" y="4267186"/>
            <a:ext cx="1464329"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a:t>
            </a:r>
          </a:p>
        </p:txBody>
      </p:sp>
      <p:sp>
        <p:nvSpPr>
          <p:cNvPr id="231" name="Text Placeholder 16">
            <a:extLst>
              <a:ext uri="{FF2B5EF4-FFF2-40B4-BE49-F238E27FC236}">
                <a16:creationId xmlns:a16="http://schemas.microsoft.com/office/drawing/2014/main" id="{F6DDCB44-BB3A-EB55-C61E-1E87AAB52300}"/>
              </a:ext>
            </a:extLst>
          </p:cNvPr>
          <p:cNvSpPr>
            <a:spLocks noGrp="1"/>
          </p:cNvSpPr>
          <p:nvPr>
            <p:ph type="body" sz="quarter" idx="42"/>
          </p:nvPr>
        </p:nvSpPr>
        <p:spPr>
          <a:xfrm>
            <a:off x="4760597" y="4883637"/>
            <a:ext cx="2670806" cy="276999"/>
          </a:xfrm>
        </p:spPr>
        <p:txBody>
          <a:bodyPr anchor="ctr"/>
          <a:lstStyle>
            <a:lvl1pPr algn="ctr">
              <a:spcBef>
                <a:spcPts val="0"/>
              </a:spcBef>
              <a:spcAft>
                <a:spcPts val="0"/>
              </a:spcAft>
              <a:defRPr kumimoji="0" lang="en-US" sz="18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37" name="Text Placeholder 16">
            <a:extLst>
              <a:ext uri="{FF2B5EF4-FFF2-40B4-BE49-F238E27FC236}">
                <a16:creationId xmlns:a16="http://schemas.microsoft.com/office/drawing/2014/main" id="{C9EA89E8-706B-1C61-7302-571250FEF877}"/>
              </a:ext>
            </a:extLst>
          </p:cNvPr>
          <p:cNvSpPr>
            <a:spLocks noGrp="1"/>
          </p:cNvSpPr>
          <p:nvPr>
            <p:ph type="body" sz="quarter" idx="39"/>
          </p:nvPr>
        </p:nvSpPr>
        <p:spPr>
          <a:xfrm>
            <a:off x="4684862" y="5846598"/>
            <a:ext cx="2822276" cy="215444"/>
          </a:xfrm>
        </p:spPr>
        <p:txBody>
          <a:bodyPr anchor="ctr"/>
          <a:lstStyle>
            <a:lvl1pPr algn="ctr">
              <a:spcBef>
                <a:spcPts val="0"/>
              </a:spcBef>
              <a:spcAft>
                <a:spcPts val="0"/>
              </a:spcAft>
              <a:defRPr kumimoji="0" lang="en-US" sz="1400" b="0" i="0" u="none" strike="noStrike" kern="1200" cap="none" spc="0" normalizeH="0" baseline="0" dirty="0">
                <a:ln>
                  <a:noFill/>
                </a:ln>
                <a:solidFill>
                  <a:schemeClr val="tx1"/>
                </a:solidFill>
                <a:effectLst/>
                <a:uLnTx/>
                <a:uFillTx/>
                <a:latin typeface="Segoe UI" panose="020B0502040204020203" pitchFamily="34" charset="0"/>
                <a:ea typeface="+mn-ea"/>
                <a:cs typeface="Segoe UI" panose="020B0502040204020203" pitchFamily="34" charset="0"/>
              </a:defRPr>
            </a:lvl1pPr>
            <a:lvl2pPr marL="0" indent="0" algn="ctr">
              <a:spcBef>
                <a:spcPts val="0"/>
              </a:spcBef>
              <a:spcAft>
                <a:spcPts val="0"/>
              </a:spcAft>
              <a:defRPr kumimoji="0" lang="en-US" sz="1600" b="0" i="0" u="none" strike="noStrike" kern="0" cap="none" spc="0" normalizeH="0" baseline="0" dirty="0" smtClean="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2pPr>
            <a:lvl3pPr marL="0" indent="0" algn="l">
              <a:defRPr sz="1400">
                <a:solidFill>
                  <a:schemeClr val="tx1"/>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cxnSp>
        <p:nvCxnSpPr>
          <p:cNvPr id="234" name="Straight Connector 233">
            <a:extLst>
              <a:ext uri="{FF2B5EF4-FFF2-40B4-BE49-F238E27FC236}">
                <a16:creationId xmlns:a16="http://schemas.microsoft.com/office/drawing/2014/main" id="{328E59E3-CC2D-1799-A946-56CAFEA26FC5}"/>
              </a:ext>
              <a:ext uri="{C183D7F6-B498-43B3-948B-1728B52AA6E4}">
                <adec:decorative xmlns:adec="http://schemas.microsoft.com/office/drawing/2017/decorative" val="1"/>
              </a:ext>
            </a:extLst>
          </p:cNvPr>
          <p:cNvCxnSpPr>
            <a:cxnSpLocks/>
          </p:cNvCxnSpPr>
          <p:nvPr userDrawn="1"/>
        </p:nvCxnSpPr>
        <p:spPr>
          <a:xfrm flipH="1">
            <a:off x="4320279"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666F70DE-CFCB-7C44-592B-43D1ADCCD4A9}"/>
              </a:ext>
              <a:ext uri="{C183D7F6-B498-43B3-948B-1728B52AA6E4}">
                <adec:decorative xmlns:adec="http://schemas.microsoft.com/office/drawing/2017/decorative" val="1"/>
              </a:ext>
            </a:extLst>
          </p:cNvPr>
          <p:cNvCxnSpPr>
            <a:cxnSpLocks/>
          </p:cNvCxnSpPr>
          <p:nvPr userDrawn="1"/>
        </p:nvCxnSpPr>
        <p:spPr>
          <a:xfrm flipH="1">
            <a:off x="7871723"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8758C8A-1B4C-FDBF-4116-2E7790A95E86}"/>
              </a:ext>
              <a:ext uri="{C183D7F6-B498-43B3-948B-1728B52AA6E4}">
                <adec:decorative xmlns:adec="http://schemas.microsoft.com/office/drawing/2017/decorative" val="1"/>
              </a:ext>
            </a:extLst>
          </p:cNvPr>
          <p:cNvCxnSpPr>
            <a:cxnSpLocks/>
          </p:cNvCxnSpPr>
          <p:nvPr userDrawn="1"/>
        </p:nvCxnSpPr>
        <p:spPr>
          <a:xfrm flipH="1">
            <a:off x="9647445"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778E4206-C644-115E-6366-FC7FCC1239D3}"/>
              </a:ext>
              <a:ext uri="{C183D7F6-B498-43B3-948B-1728B52AA6E4}">
                <adec:decorative xmlns:adec="http://schemas.microsoft.com/office/drawing/2017/decorative" val="1"/>
              </a:ext>
            </a:extLst>
          </p:cNvPr>
          <p:cNvCxnSpPr>
            <a:cxnSpLocks/>
          </p:cNvCxnSpPr>
          <p:nvPr userDrawn="1"/>
        </p:nvCxnSpPr>
        <p:spPr>
          <a:xfrm flipH="1">
            <a:off x="6096001"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90203A1-9921-BB6C-27B2-08D6A9A95425}"/>
              </a:ext>
              <a:ext uri="{C183D7F6-B498-43B3-948B-1728B52AA6E4}">
                <adec:decorative xmlns:adec="http://schemas.microsoft.com/office/drawing/2017/decorative" val="1"/>
              </a:ext>
            </a:extLst>
          </p:cNvPr>
          <p:cNvCxnSpPr>
            <a:cxnSpLocks/>
          </p:cNvCxnSpPr>
          <p:nvPr userDrawn="1"/>
        </p:nvCxnSpPr>
        <p:spPr>
          <a:xfrm flipH="1">
            <a:off x="2544557" y="2704166"/>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9CA4D497-527A-683A-27EB-FF60A2F2E83A}"/>
              </a:ext>
            </a:extLst>
          </p:cNvPr>
          <p:cNvCxnSpPr>
            <a:cxnSpLocks/>
          </p:cNvCxnSpPr>
          <p:nvPr userDrawn="1"/>
        </p:nvCxnSpPr>
        <p:spPr>
          <a:xfrm flipH="1">
            <a:off x="5181364"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DB61BEAC-2A25-F20F-4CE0-19518DC028DE}"/>
              </a:ext>
            </a:extLst>
          </p:cNvPr>
          <p:cNvCxnSpPr>
            <a:cxnSpLocks/>
          </p:cNvCxnSpPr>
          <p:nvPr userDrawn="1"/>
        </p:nvCxnSpPr>
        <p:spPr>
          <a:xfrm flipH="1">
            <a:off x="8981132"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BD324277-4705-89E4-E306-ACDB00F4DEF1}"/>
              </a:ext>
            </a:extLst>
          </p:cNvPr>
          <p:cNvCxnSpPr>
            <a:cxnSpLocks/>
          </p:cNvCxnSpPr>
          <p:nvPr userDrawn="1"/>
        </p:nvCxnSpPr>
        <p:spPr>
          <a:xfrm flipH="1">
            <a:off x="7081248"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39A0A58C-DDAE-7368-89D5-3455339BB422}"/>
              </a:ext>
            </a:extLst>
          </p:cNvPr>
          <p:cNvCxnSpPr>
            <a:cxnSpLocks/>
          </p:cNvCxnSpPr>
          <p:nvPr userDrawn="1"/>
        </p:nvCxnSpPr>
        <p:spPr>
          <a:xfrm flipH="1">
            <a:off x="3281480" y="4025430"/>
            <a:ext cx="1" cy="457200"/>
          </a:xfrm>
          <a:prstGeom prst="line">
            <a:avLst/>
          </a:prstGeom>
          <a:ln w="3175"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012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2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013157"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46574" y="3123805"/>
            <a:ext cx="2704616" cy="615553"/>
          </a:xfrm>
        </p:spPr>
        <p:txBody>
          <a:bodyPr/>
          <a:lstStyle>
            <a:lvl1pPr algn="ctr">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46574" y="4138971"/>
            <a:ext cx="2704616"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4" y="3160318"/>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4" y="4175484"/>
            <a:ext cx="2704616"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96163" y="3121223"/>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2">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96163" y="4136389"/>
            <a:ext cx="2704615"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28601622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 uri="{C183D7F6-B498-43B3-948B-1728B52AA6E4}">
                <adec:decorative xmlns:adec="http://schemas.microsoft.com/office/drawing/2017/decorative" val="1"/>
              </a:ext>
            </a:extLst>
          </p:cNvPr>
          <p:cNvSpPr>
            <a:spLocks noGrp="1"/>
          </p:cNvSpPr>
          <p:nvPr>
            <p:ph type="title"/>
          </p:nvPr>
        </p:nvSpPr>
        <p:spPr>
          <a:xfrm>
            <a:off x="588262" y="-1175734"/>
            <a:ext cx="6959905" cy="984885"/>
          </a:xfrm>
        </p:spPr>
        <p:txBody>
          <a:bodyPr anchor="b"/>
          <a:lstStyle>
            <a:lvl1pPr algn="l">
              <a:defRPr/>
            </a:lvl1pPr>
          </a:lstStyle>
          <a:p>
            <a:r>
              <a:rPr lang="en-US"/>
              <a:t>Click to edit Master title style</a:t>
            </a:r>
          </a:p>
        </p:txBody>
      </p:sp>
      <p:sp>
        <p:nvSpPr>
          <p:cNvPr id="10" name="Text Placeholder 4">
            <a:extLst>
              <a:ext uri="{FF2B5EF4-FFF2-40B4-BE49-F238E27FC236}">
                <a16:creationId xmlns:a16="http://schemas.microsoft.com/office/drawing/2014/main" id="{E5A5A68F-E455-5C37-905C-410C8126BDF5}"/>
              </a:ext>
            </a:extLst>
          </p:cNvPr>
          <p:cNvSpPr>
            <a:spLocks noGrp="1"/>
          </p:cNvSpPr>
          <p:nvPr>
            <p:ph type="body" sz="quarter" idx="14"/>
          </p:nvPr>
        </p:nvSpPr>
        <p:spPr>
          <a:xfrm>
            <a:off x="588262" y="3035848"/>
            <a:ext cx="4781653" cy="553998"/>
          </a:xfrm>
        </p:spPr>
        <p:txBody>
          <a:bodyPr anchor="b"/>
          <a:lstStyle>
            <a:lvl1pPr algn="l">
              <a:defRPr lang="en-US" sz="3600" b="0" kern="1200" cap="none" spc="-50" baseline="0" dirty="0">
                <a:ln w="3175">
                  <a:noFill/>
                </a:ln>
                <a:solidFill>
                  <a:schemeClr val="accent2">
                    <a:lumMod val="60000"/>
                    <a:lumOff val="40000"/>
                  </a:schemeClr>
                </a:solidFill>
                <a:effectLst/>
                <a:latin typeface="+mj-lt"/>
                <a:ea typeface="+mn-ea"/>
                <a:cs typeface="Segoe UI Light" panose="020B05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6" name="Text Placeholder 4">
            <a:extLst>
              <a:ext uri="{FF2B5EF4-FFF2-40B4-BE49-F238E27FC236}">
                <a16:creationId xmlns:a16="http://schemas.microsoft.com/office/drawing/2014/main" id="{848D7C97-BDA0-33ED-BB04-F16F3F361C60}"/>
              </a:ext>
            </a:extLst>
          </p:cNvPr>
          <p:cNvSpPr>
            <a:spLocks noGrp="1"/>
          </p:cNvSpPr>
          <p:nvPr>
            <p:ph type="body" sz="quarter" idx="10"/>
          </p:nvPr>
        </p:nvSpPr>
        <p:spPr>
          <a:xfrm>
            <a:off x="588263" y="3612356"/>
            <a:ext cx="3805130" cy="499416"/>
          </a:xfrm>
        </p:spPr>
        <p:txBody>
          <a:bodyPr/>
          <a:lstStyle>
            <a:lvl1pPr algn="l">
              <a:defRPr sz="20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4">
            <a:extLst>
              <a:ext uri="{FF2B5EF4-FFF2-40B4-BE49-F238E27FC236}">
                <a16:creationId xmlns:a16="http://schemas.microsoft.com/office/drawing/2014/main" id="{84332A09-D183-9BB1-0559-EDB5550D8BFF}"/>
              </a:ext>
            </a:extLst>
          </p:cNvPr>
          <p:cNvSpPr>
            <a:spLocks noGrp="1"/>
          </p:cNvSpPr>
          <p:nvPr>
            <p:ph type="body" sz="quarter" idx="11"/>
          </p:nvPr>
        </p:nvSpPr>
        <p:spPr>
          <a:xfrm>
            <a:off x="7798609" y="1724408"/>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4">
            <a:extLst>
              <a:ext uri="{FF2B5EF4-FFF2-40B4-BE49-F238E27FC236}">
                <a16:creationId xmlns:a16="http://schemas.microsoft.com/office/drawing/2014/main" id="{394B39AC-EA80-1E29-32F4-DC78B73DC74D}"/>
              </a:ext>
            </a:extLst>
          </p:cNvPr>
          <p:cNvSpPr>
            <a:spLocks noGrp="1"/>
          </p:cNvSpPr>
          <p:nvPr>
            <p:ph type="body" sz="quarter" idx="12"/>
          </p:nvPr>
        </p:nvSpPr>
        <p:spPr>
          <a:xfrm>
            <a:off x="7798609" y="2935224"/>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4">
            <a:extLst>
              <a:ext uri="{FF2B5EF4-FFF2-40B4-BE49-F238E27FC236}">
                <a16:creationId xmlns:a16="http://schemas.microsoft.com/office/drawing/2014/main" id="{A873D90F-C821-36FF-9C65-0E6B02A020A9}"/>
              </a:ext>
            </a:extLst>
          </p:cNvPr>
          <p:cNvSpPr>
            <a:spLocks noGrp="1"/>
          </p:cNvSpPr>
          <p:nvPr>
            <p:ph type="body" sz="quarter" idx="13"/>
          </p:nvPr>
        </p:nvSpPr>
        <p:spPr>
          <a:xfrm>
            <a:off x="7798609" y="4114800"/>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 name="Oval 2">
            <a:extLst>
              <a:ext uri="{FF2B5EF4-FFF2-40B4-BE49-F238E27FC236}">
                <a16:creationId xmlns:a16="http://schemas.microsoft.com/office/drawing/2014/main" id="{2632387A-305B-89EA-510F-A01F7B6D028F}"/>
              </a:ext>
              <a:ext uri="{C183D7F6-B498-43B3-948B-1728B52AA6E4}">
                <adec:decorative xmlns:adec="http://schemas.microsoft.com/office/drawing/2017/decorative" val="1"/>
              </a:ext>
            </a:extLst>
          </p:cNvPr>
          <p:cNvSpPr/>
          <p:nvPr userDrawn="1"/>
        </p:nvSpPr>
        <p:spPr bwMode="auto">
          <a:xfrm>
            <a:off x="7250185" y="1728216"/>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Oval 3">
            <a:extLst>
              <a:ext uri="{FF2B5EF4-FFF2-40B4-BE49-F238E27FC236}">
                <a16:creationId xmlns:a16="http://schemas.microsoft.com/office/drawing/2014/main" id="{732662B0-6838-31A0-40EB-85B6A7A27C1A}"/>
              </a:ext>
              <a:ext uri="{C183D7F6-B498-43B3-948B-1728B52AA6E4}">
                <adec:decorative xmlns:adec="http://schemas.microsoft.com/office/drawing/2017/decorative" val="1"/>
              </a:ext>
            </a:extLst>
          </p:cNvPr>
          <p:cNvSpPr/>
          <p:nvPr userDrawn="1"/>
        </p:nvSpPr>
        <p:spPr bwMode="auto">
          <a:xfrm>
            <a:off x="7231887" y="2972845"/>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Oval 4">
            <a:extLst>
              <a:ext uri="{FF2B5EF4-FFF2-40B4-BE49-F238E27FC236}">
                <a16:creationId xmlns:a16="http://schemas.microsoft.com/office/drawing/2014/main" id="{E01A41BA-5F6B-03FC-634A-DBA3C67CFE6A}"/>
              </a:ext>
              <a:ext uri="{C183D7F6-B498-43B3-948B-1728B52AA6E4}">
                <adec:decorative xmlns:adec="http://schemas.microsoft.com/office/drawing/2017/decorative" val="1"/>
              </a:ext>
            </a:extLst>
          </p:cNvPr>
          <p:cNvSpPr/>
          <p:nvPr userDrawn="1"/>
        </p:nvSpPr>
        <p:spPr bwMode="auto">
          <a:xfrm>
            <a:off x="7250185" y="411480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5935615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4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 uri="{C183D7F6-B498-43B3-948B-1728B52AA6E4}">
                <adec:decorative xmlns:adec="http://schemas.microsoft.com/office/drawing/2017/decorative" val="1"/>
              </a:ext>
            </a:extLst>
          </p:cNvPr>
          <p:cNvSpPr>
            <a:spLocks noGrp="1"/>
          </p:cNvSpPr>
          <p:nvPr>
            <p:ph type="title"/>
          </p:nvPr>
        </p:nvSpPr>
        <p:spPr>
          <a:xfrm>
            <a:off x="588262" y="-1175734"/>
            <a:ext cx="6959905" cy="984885"/>
          </a:xfrm>
        </p:spPr>
        <p:txBody>
          <a:bodyPr anchor="b"/>
          <a:lstStyle>
            <a:lvl1pPr algn="l">
              <a:defRPr/>
            </a:lvl1pPr>
          </a:lstStyle>
          <a:p>
            <a:r>
              <a:rPr lang="en-US"/>
              <a:t>Click to edit Master title style</a:t>
            </a:r>
          </a:p>
        </p:txBody>
      </p:sp>
      <p:sp>
        <p:nvSpPr>
          <p:cNvPr id="10" name="Text Placeholder 4">
            <a:extLst>
              <a:ext uri="{FF2B5EF4-FFF2-40B4-BE49-F238E27FC236}">
                <a16:creationId xmlns:a16="http://schemas.microsoft.com/office/drawing/2014/main" id="{E5A5A68F-E455-5C37-905C-410C8126BDF5}"/>
              </a:ext>
            </a:extLst>
          </p:cNvPr>
          <p:cNvSpPr>
            <a:spLocks noGrp="1"/>
          </p:cNvSpPr>
          <p:nvPr>
            <p:ph type="body" sz="quarter" idx="14"/>
          </p:nvPr>
        </p:nvSpPr>
        <p:spPr>
          <a:xfrm>
            <a:off x="588262" y="3035848"/>
            <a:ext cx="4781653" cy="553998"/>
          </a:xfrm>
        </p:spPr>
        <p:txBody>
          <a:bodyPr anchor="b"/>
          <a:lstStyle>
            <a:lvl1pPr algn="l">
              <a:defRPr lang="en-US" sz="3600" b="0" kern="1200" cap="none" spc="-50" baseline="0" dirty="0">
                <a:ln w="3175">
                  <a:noFill/>
                </a:ln>
                <a:solidFill>
                  <a:schemeClr val="accent2">
                    <a:lumMod val="60000"/>
                    <a:lumOff val="40000"/>
                  </a:schemeClr>
                </a:solidFill>
                <a:effectLst/>
                <a:latin typeface="+mj-lt"/>
                <a:ea typeface="+mn-ea"/>
                <a:cs typeface="Segoe UI Light" panose="020B05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6" name="Text Placeholder 4">
            <a:extLst>
              <a:ext uri="{FF2B5EF4-FFF2-40B4-BE49-F238E27FC236}">
                <a16:creationId xmlns:a16="http://schemas.microsoft.com/office/drawing/2014/main" id="{848D7C97-BDA0-33ED-BB04-F16F3F361C60}"/>
              </a:ext>
            </a:extLst>
          </p:cNvPr>
          <p:cNvSpPr>
            <a:spLocks noGrp="1"/>
          </p:cNvSpPr>
          <p:nvPr>
            <p:ph type="body" sz="quarter" idx="10"/>
          </p:nvPr>
        </p:nvSpPr>
        <p:spPr>
          <a:xfrm>
            <a:off x="588263" y="3612356"/>
            <a:ext cx="3805130" cy="499416"/>
          </a:xfrm>
        </p:spPr>
        <p:txBody>
          <a:bodyPr/>
          <a:lstStyle>
            <a:lvl1pPr algn="l">
              <a:defRPr sz="20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4">
            <a:extLst>
              <a:ext uri="{FF2B5EF4-FFF2-40B4-BE49-F238E27FC236}">
                <a16:creationId xmlns:a16="http://schemas.microsoft.com/office/drawing/2014/main" id="{84332A09-D183-9BB1-0559-EDB5550D8BFF}"/>
              </a:ext>
            </a:extLst>
          </p:cNvPr>
          <p:cNvSpPr>
            <a:spLocks noGrp="1"/>
          </p:cNvSpPr>
          <p:nvPr>
            <p:ph type="body" sz="quarter" idx="11"/>
          </p:nvPr>
        </p:nvSpPr>
        <p:spPr>
          <a:xfrm>
            <a:off x="7798609" y="1728216"/>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4">
            <a:extLst>
              <a:ext uri="{FF2B5EF4-FFF2-40B4-BE49-F238E27FC236}">
                <a16:creationId xmlns:a16="http://schemas.microsoft.com/office/drawing/2014/main" id="{394B39AC-EA80-1E29-32F4-DC78B73DC74D}"/>
              </a:ext>
            </a:extLst>
          </p:cNvPr>
          <p:cNvSpPr>
            <a:spLocks noGrp="1"/>
          </p:cNvSpPr>
          <p:nvPr>
            <p:ph type="body" sz="quarter" idx="12"/>
          </p:nvPr>
        </p:nvSpPr>
        <p:spPr>
          <a:xfrm>
            <a:off x="7798609" y="2932677"/>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4">
            <a:extLst>
              <a:ext uri="{FF2B5EF4-FFF2-40B4-BE49-F238E27FC236}">
                <a16:creationId xmlns:a16="http://schemas.microsoft.com/office/drawing/2014/main" id="{A873D90F-C821-36FF-9C65-0E6B02A020A9}"/>
              </a:ext>
            </a:extLst>
          </p:cNvPr>
          <p:cNvSpPr>
            <a:spLocks noGrp="1"/>
          </p:cNvSpPr>
          <p:nvPr>
            <p:ph type="body" sz="quarter" idx="13"/>
          </p:nvPr>
        </p:nvSpPr>
        <p:spPr>
          <a:xfrm>
            <a:off x="7798609" y="4111772"/>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 name="Text Placeholder 4">
            <a:extLst>
              <a:ext uri="{FF2B5EF4-FFF2-40B4-BE49-F238E27FC236}">
                <a16:creationId xmlns:a16="http://schemas.microsoft.com/office/drawing/2014/main" id="{276DD17D-4A05-49EF-B950-AEE623425244}"/>
              </a:ext>
            </a:extLst>
          </p:cNvPr>
          <p:cNvSpPr>
            <a:spLocks noGrp="1"/>
          </p:cNvSpPr>
          <p:nvPr>
            <p:ph type="body" sz="quarter" idx="15"/>
          </p:nvPr>
        </p:nvSpPr>
        <p:spPr>
          <a:xfrm>
            <a:off x="7798609" y="5114020"/>
            <a:ext cx="3855624" cy="679679"/>
          </a:xfrm>
        </p:spPr>
        <p:txBody>
          <a:bodyPr/>
          <a:lstStyle>
            <a:lvl1pPr algn="l">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4" name="Oval 3">
            <a:extLst>
              <a:ext uri="{FF2B5EF4-FFF2-40B4-BE49-F238E27FC236}">
                <a16:creationId xmlns:a16="http://schemas.microsoft.com/office/drawing/2014/main" id="{C06F4B2B-C670-A63B-4306-24E363F35771}"/>
              </a:ext>
              <a:ext uri="{C183D7F6-B498-43B3-948B-1728B52AA6E4}">
                <adec:decorative xmlns:adec="http://schemas.microsoft.com/office/drawing/2017/decorative" val="1"/>
              </a:ext>
            </a:extLst>
          </p:cNvPr>
          <p:cNvSpPr/>
          <p:nvPr userDrawn="1"/>
        </p:nvSpPr>
        <p:spPr bwMode="auto">
          <a:xfrm>
            <a:off x="7250185" y="1728216"/>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67557FEF-2DA3-1DAE-EDF8-A2F0667BB7DE}"/>
              </a:ext>
              <a:ext uri="{C183D7F6-B498-43B3-948B-1728B52AA6E4}">
                <adec:decorative xmlns:adec="http://schemas.microsoft.com/office/drawing/2017/decorative" val="1"/>
              </a:ext>
            </a:extLst>
          </p:cNvPr>
          <p:cNvSpPr/>
          <p:nvPr userDrawn="1"/>
        </p:nvSpPr>
        <p:spPr bwMode="auto">
          <a:xfrm>
            <a:off x="7250185" y="411480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2" name="Oval 11">
            <a:extLst>
              <a:ext uri="{FF2B5EF4-FFF2-40B4-BE49-F238E27FC236}">
                <a16:creationId xmlns:a16="http://schemas.microsoft.com/office/drawing/2014/main" id="{8C93B21D-4804-6773-36FE-EBA953C06A5E}"/>
              </a:ext>
              <a:ext uri="{C183D7F6-B498-43B3-948B-1728B52AA6E4}">
                <adec:decorative xmlns:adec="http://schemas.microsoft.com/office/drawing/2017/decorative" val="1"/>
              </a:ext>
            </a:extLst>
          </p:cNvPr>
          <p:cNvSpPr/>
          <p:nvPr userDrawn="1"/>
        </p:nvSpPr>
        <p:spPr bwMode="auto">
          <a:xfrm>
            <a:off x="7250185" y="5114020"/>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3" name="Oval 12">
            <a:extLst>
              <a:ext uri="{FF2B5EF4-FFF2-40B4-BE49-F238E27FC236}">
                <a16:creationId xmlns:a16="http://schemas.microsoft.com/office/drawing/2014/main" id="{9DF2EFDB-017A-5064-7AF8-6C613D991CEB}"/>
              </a:ext>
              <a:ext uri="{C183D7F6-B498-43B3-948B-1728B52AA6E4}">
                <adec:decorative xmlns:adec="http://schemas.microsoft.com/office/drawing/2017/decorative" val="1"/>
              </a:ext>
            </a:extLst>
          </p:cNvPr>
          <p:cNvSpPr/>
          <p:nvPr userDrawn="1"/>
        </p:nvSpPr>
        <p:spPr bwMode="auto">
          <a:xfrm>
            <a:off x="7231887" y="2972845"/>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horz" wrap="square" lIns="182835" tIns="146268" rIns="182835" bIns="146268"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8020005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E800-F53F-A55C-0277-F9F37996776B}"/>
              </a:ext>
            </a:extLst>
          </p:cNvPr>
          <p:cNvSpPr>
            <a:spLocks noGrp="1"/>
          </p:cNvSpPr>
          <p:nvPr>
            <p:ph type="title"/>
          </p:nvPr>
        </p:nvSpPr>
        <p:spPr/>
        <p:txBody>
          <a:bodyPr/>
          <a:lstStyle/>
          <a:p>
            <a:r>
              <a:rPr lang="en-US"/>
              <a:t>Click to edit Master title style</a:t>
            </a:r>
          </a:p>
        </p:txBody>
      </p:sp>
      <p:sp>
        <p:nvSpPr>
          <p:cNvPr id="4" name="Parallelogram 3">
            <a:extLst>
              <a:ext uri="{FF2B5EF4-FFF2-40B4-BE49-F238E27FC236}">
                <a16:creationId xmlns:a16="http://schemas.microsoft.com/office/drawing/2014/main" id="{6908E3DB-89B7-DEEC-A10B-939ACE0E5AC1}"/>
              </a:ext>
              <a:ext uri="{C183D7F6-B498-43B3-948B-1728B52AA6E4}">
                <adec:decorative xmlns:adec="http://schemas.microsoft.com/office/drawing/2017/decorative" val="1"/>
              </a:ext>
            </a:extLst>
          </p:cNvPr>
          <p:cNvSpPr/>
          <p:nvPr userDrawn="1"/>
        </p:nvSpPr>
        <p:spPr bwMode="auto">
          <a:xfrm>
            <a:off x="9812226" y="2266172"/>
            <a:ext cx="2194560" cy="2181750"/>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Parallelogram 4">
            <a:extLst>
              <a:ext uri="{FF2B5EF4-FFF2-40B4-BE49-F238E27FC236}">
                <a16:creationId xmlns:a16="http://schemas.microsoft.com/office/drawing/2014/main" id="{9DB60BA8-41D9-7D48-C852-F636055CD9F3}"/>
              </a:ext>
              <a:ext uri="{C183D7F6-B498-43B3-948B-1728B52AA6E4}">
                <adec:decorative xmlns:adec="http://schemas.microsoft.com/office/drawing/2017/decorative" val="1"/>
              </a:ext>
            </a:extLst>
          </p:cNvPr>
          <p:cNvSpPr/>
          <p:nvPr userDrawn="1"/>
        </p:nvSpPr>
        <p:spPr bwMode="auto">
          <a:xfrm>
            <a:off x="7405473" y="2266172"/>
            <a:ext cx="2194560" cy="21720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Parallelogram 5">
            <a:extLst>
              <a:ext uri="{FF2B5EF4-FFF2-40B4-BE49-F238E27FC236}">
                <a16:creationId xmlns:a16="http://schemas.microsoft.com/office/drawing/2014/main" id="{4B903BFF-D6CB-399B-B701-8F54EE21E0E8}"/>
              </a:ext>
              <a:ext uri="{C183D7F6-B498-43B3-948B-1728B52AA6E4}">
                <adec:decorative xmlns:adec="http://schemas.microsoft.com/office/drawing/2017/decorative" val="1"/>
              </a:ext>
            </a:extLst>
          </p:cNvPr>
          <p:cNvSpPr/>
          <p:nvPr userDrawn="1"/>
        </p:nvSpPr>
        <p:spPr bwMode="auto">
          <a:xfrm>
            <a:off x="4998720" y="2266172"/>
            <a:ext cx="2194560" cy="2181751"/>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Parallelogram 6">
            <a:extLst>
              <a:ext uri="{FF2B5EF4-FFF2-40B4-BE49-F238E27FC236}">
                <a16:creationId xmlns:a16="http://schemas.microsoft.com/office/drawing/2014/main" id="{C7CE8BD2-169C-DF1F-DE7F-2CE381E3218C}"/>
              </a:ext>
              <a:ext uri="{C183D7F6-B498-43B3-948B-1728B52AA6E4}">
                <adec:decorative xmlns:adec="http://schemas.microsoft.com/office/drawing/2017/decorative" val="1"/>
              </a:ext>
            </a:extLst>
          </p:cNvPr>
          <p:cNvSpPr/>
          <p:nvPr userDrawn="1"/>
        </p:nvSpPr>
        <p:spPr bwMode="auto">
          <a:xfrm>
            <a:off x="2591967" y="2266172"/>
            <a:ext cx="2194560" cy="2199565"/>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9" name="Parallelogram 8">
            <a:extLst>
              <a:ext uri="{FF2B5EF4-FFF2-40B4-BE49-F238E27FC236}">
                <a16:creationId xmlns:a16="http://schemas.microsoft.com/office/drawing/2014/main" id="{C40FCC65-96FD-A149-7F86-E32DACB0DB03}"/>
              </a:ext>
              <a:ext uri="{C183D7F6-B498-43B3-948B-1728B52AA6E4}">
                <adec:decorative xmlns:adec="http://schemas.microsoft.com/office/drawing/2017/decorative" val="1"/>
              </a:ext>
            </a:extLst>
          </p:cNvPr>
          <p:cNvSpPr/>
          <p:nvPr userDrawn="1"/>
        </p:nvSpPr>
        <p:spPr bwMode="auto">
          <a:xfrm>
            <a:off x="185214" y="2266172"/>
            <a:ext cx="2194560" cy="2186882"/>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24" name="Text Placeholder 4">
            <a:extLst>
              <a:ext uri="{FF2B5EF4-FFF2-40B4-BE49-F238E27FC236}">
                <a16:creationId xmlns:a16="http://schemas.microsoft.com/office/drawing/2014/main" id="{E47DBC6C-2A1F-69AF-0057-BED0A8B63203}"/>
              </a:ext>
            </a:extLst>
          </p:cNvPr>
          <p:cNvSpPr>
            <a:spLocks noGrp="1"/>
          </p:cNvSpPr>
          <p:nvPr>
            <p:ph type="body" sz="quarter" idx="10"/>
          </p:nvPr>
        </p:nvSpPr>
        <p:spPr>
          <a:xfrm>
            <a:off x="276654"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5" name="Text Placeholder 4">
            <a:extLst>
              <a:ext uri="{FF2B5EF4-FFF2-40B4-BE49-F238E27FC236}">
                <a16:creationId xmlns:a16="http://schemas.microsoft.com/office/drawing/2014/main" id="{A5427169-B68F-E1A0-B373-D0F153A30B85}"/>
              </a:ext>
            </a:extLst>
          </p:cNvPr>
          <p:cNvSpPr>
            <a:spLocks noGrp="1"/>
          </p:cNvSpPr>
          <p:nvPr>
            <p:ph type="body" sz="quarter" idx="26" hasCustomPrompt="1"/>
          </p:nvPr>
        </p:nvSpPr>
        <p:spPr>
          <a:xfrm>
            <a:off x="338837"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26" name="Text Placeholder 4">
            <a:extLst>
              <a:ext uri="{FF2B5EF4-FFF2-40B4-BE49-F238E27FC236}">
                <a16:creationId xmlns:a16="http://schemas.microsoft.com/office/drawing/2014/main" id="{B4AD9661-92AC-800C-2DFD-09F0898F5C4F}"/>
              </a:ext>
            </a:extLst>
          </p:cNvPr>
          <p:cNvSpPr>
            <a:spLocks noGrp="1"/>
          </p:cNvSpPr>
          <p:nvPr>
            <p:ph type="body" sz="quarter" idx="27"/>
          </p:nvPr>
        </p:nvSpPr>
        <p:spPr>
          <a:xfrm>
            <a:off x="338837"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27" name="Text Placeholder 4">
            <a:extLst>
              <a:ext uri="{FF2B5EF4-FFF2-40B4-BE49-F238E27FC236}">
                <a16:creationId xmlns:a16="http://schemas.microsoft.com/office/drawing/2014/main" id="{0EFA8600-6732-98FB-3905-0EDA1C0D5C3A}"/>
              </a:ext>
            </a:extLst>
          </p:cNvPr>
          <p:cNvSpPr>
            <a:spLocks noGrp="1"/>
          </p:cNvSpPr>
          <p:nvPr>
            <p:ph type="body" sz="quarter" idx="28"/>
          </p:nvPr>
        </p:nvSpPr>
        <p:spPr>
          <a:xfrm>
            <a:off x="2683407"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8" name="Text Placeholder 4">
            <a:extLst>
              <a:ext uri="{FF2B5EF4-FFF2-40B4-BE49-F238E27FC236}">
                <a16:creationId xmlns:a16="http://schemas.microsoft.com/office/drawing/2014/main" id="{8AEBACE7-957F-6206-CAA0-0C78A42F52EF}"/>
              </a:ext>
            </a:extLst>
          </p:cNvPr>
          <p:cNvSpPr>
            <a:spLocks noGrp="1"/>
          </p:cNvSpPr>
          <p:nvPr>
            <p:ph type="body" sz="quarter" idx="29" hasCustomPrompt="1"/>
          </p:nvPr>
        </p:nvSpPr>
        <p:spPr>
          <a:xfrm>
            <a:off x="2745590"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29" name="Text Placeholder 4">
            <a:extLst>
              <a:ext uri="{FF2B5EF4-FFF2-40B4-BE49-F238E27FC236}">
                <a16:creationId xmlns:a16="http://schemas.microsoft.com/office/drawing/2014/main" id="{89C4C439-CF21-A2D5-9757-DC8626F9327B}"/>
              </a:ext>
            </a:extLst>
          </p:cNvPr>
          <p:cNvSpPr>
            <a:spLocks noGrp="1"/>
          </p:cNvSpPr>
          <p:nvPr>
            <p:ph type="body" sz="quarter" idx="30"/>
          </p:nvPr>
        </p:nvSpPr>
        <p:spPr>
          <a:xfrm>
            <a:off x="2745590"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0" name="Text Placeholder 4">
            <a:extLst>
              <a:ext uri="{FF2B5EF4-FFF2-40B4-BE49-F238E27FC236}">
                <a16:creationId xmlns:a16="http://schemas.microsoft.com/office/drawing/2014/main" id="{8FE4B0B9-E636-4B30-DD61-DF7B90D74CB9}"/>
              </a:ext>
            </a:extLst>
          </p:cNvPr>
          <p:cNvSpPr>
            <a:spLocks noGrp="1"/>
          </p:cNvSpPr>
          <p:nvPr>
            <p:ph type="body" sz="quarter" idx="31"/>
          </p:nvPr>
        </p:nvSpPr>
        <p:spPr>
          <a:xfrm>
            <a:off x="5107194"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31" name="Text Placeholder 4">
            <a:extLst>
              <a:ext uri="{FF2B5EF4-FFF2-40B4-BE49-F238E27FC236}">
                <a16:creationId xmlns:a16="http://schemas.microsoft.com/office/drawing/2014/main" id="{7EFBA9B1-B5CB-5D07-A0B4-67018D39ECD0}"/>
              </a:ext>
            </a:extLst>
          </p:cNvPr>
          <p:cNvSpPr>
            <a:spLocks noGrp="1"/>
          </p:cNvSpPr>
          <p:nvPr>
            <p:ph type="body" sz="quarter" idx="32" hasCustomPrompt="1"/>
          </p:nvPr>
        </p:nvSpPr>
        <p:spPr>
          <a:xfrm>
            <a:off x="5169377"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32" name="Text Placeholder 4">
            <a:extLst>
              <a:ext uri="{FF2B5EF4-FFF2-40B4-BE49-F238E27FC236}">
                <a16:creationId xmlns:a16="http://schemas.microsoft.com/office/drawing/2014/main" id="{899E7927-6B17-107E-886A-B1E096F2912A}"/>
              </a:ext>
            </a:extLst>
          </p:cNvPr>
          <p:cNvSpPr>
            <a:spLocks noGrp="1"/>
          </p:cNvSpPr>
          <p:nvPr>
            <p:ph type="body" sz="quarter" idx="33"/>
          </p:nvPr>
        </p:nvSpPr>
        <p:spPr>
          <a:xfrm>
            <a:off x="5169377"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3" name="Text Placeholder 4">
            <a:extLst>
              <a:ext uri="{FF2B5EF4-FFF2-40B4-BE49-F238E27FC236}">
                <a16:creationId xmlns:a16="http://schemas.microsoft.com/office/drawing/2014/main" id="{DB9CB9FF-2E0A-16AC-F92A-1326ADB491E3}"/>
              </a:ext>
            </a:extLst>
          </p:cNvPr>
          <p:cNvSpPr>
            <a:spLocks noGrp="1"/>
          </p:cNvSpPr>
          <p:nvPr>
            <p:ph type="body" sz="quarter" idx="34"/>
          </p:nvPr>
        </p:nvSpPr>
        <p:spPr>
          <a:xfrm>
            <a:off x="7496913"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34" name="Text Placeholder 4">
            <a:extLst>
              <a:ext uri="{FF2B5EF4-FFF2-40B4-BE49-F238E27FC236}">
                <a16:creationId xmlns:a16="http://schemas.microsoft.com/office/drawing/2014/main" id="{56A68B2E-CA8E-8398-73C8-F5DC9D177C92}"/>
              </a:ext>
            </a:extLst>
          </p:cNvPr>
          <p:cNvSpPr>
            <a:spLocks noGrp="1"/>
          </p:cNvSpPr>
          <p:nvPr>
            <p:ph type="body" sz="quarter" idx="35" hasCustomPrompt="1"/>
          </p:nvPr>
        </p:nvSpPr>
        <p:spPr>
          <a:xfrm>
            <a:off x="7559096"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35" name="Text Placeholder 4">
            <a:extLst>
              <a:ext uri="{FF2B5EF4-FFF2-40B4-BE49-F238E27FC236}">
                <a16:creationId xmlns:a16="http://schemas.microsoft.com/office/drawing/2014/main" id="{9937CEB6-E8C2-75C7-E26E-CDA17E63F5C3}"/>
              </a:ext>
            </a:extLst>
          </p:cNvPr>
          <p:cNvSpPr>
            <a:spLocks noGrp="1"/>
          </p:cNvSpPr>
          <p:nvPr>
            <p:ph type="body" sz="quarter" idx="36"/>
          </p:nvPr>
        </p:nvSpPr>
        <p:spPr>
          <a:xfrm>
            <a:off x="7559096"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36" name="Text Placeholder 4">
            <a:extLst>
              <a:ext uri="{FF2B5EF4-FFF2-40B4-BE49-F238E27FC236}">
                <a16:creationId xmlns:a16="http://schemas.microsoft.com/office/drawing/2014/main" id="{18E156EE-FAD7-FEFA-0D58-78CCDE352748}"/>
              </a:ext>
            </a:extLst>
          </p:cNvPr>
          <p:cNvSpPr>
            <a:spLocks noGrp="1"/>
          </p:cNvSpPr>
          <p:nvPr>
            <p:ph type="body" sz="quarter" idx="37"/>
          </p:nvPr>
        </p:nvSpPr>
        <p:spPr>
          <a:xfrm>
            <a:off x="9903666" y="1606907"/>
            <a:ext cx="2011680" cy="492443"/>
          </a:xfrm>
        </p:spPr>
        <p:txBody>
          <a:bodyPr/>
          <a:lstStyle>
            <a:lvl1pPr algn="ctr">
              <a:defRPr sz="16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37" name="Text Placeholder 4">
            <a:extLst>
              <a:ext uri="{FF2B5EF4-FFF2-40B4-BE49-F238E27FC236}">
                <a16:creationId xmlns:a16="http://schemas.microsoft.com/office/drawing/2014/main" id="{CC435F85-B543-9ADF-3FBC-11690434324A}"/>
              </a:ext>
            </a:extLst>
          </p:cNvPr>
          <p:cNvSpPr>
            <a:spLocks noGrp="1"/>
          </p:cNvSpPr>
          <p:nvPr>
            <p:ph type="body" sz="quarter" idx="38" hasCustomPrompt="1"/>
          </p:nvPr>
        </p:nvSpPr>
        <p:spPr>
          <a:xfrm>
            <a:off x="9965849" y="2361897"/>
            <a:ext cx="1887315" cy="738664"/>
          </a:xfrm>
        </p:spPr>
        <p:txBody>
          <a:bodyPr/>
          <a:lstStyle>
            <a:lvl1pPr algn="ctr">
              <a:defRPr kumimoji="0" lang="en-US" sz="4800" b="0" i="0" u="none" strike="noStrike" kern="1200" cap="none" spc="0" normalizeH="0" baseline="0" dirty="0">
                <a:ln>
                  <a:noFill/>
                </a:ln>
                <a:solidFill>
                  <a:schemeClr val="accent2">
                    <a:lumMod val="60000"/>
                    <a:lumOff val="40000"/>
                  </a:schemeClr>
                </a:solidFill>
                <a:effectLst/>
                <a:uLnTx/>
                <a:uFillTx/>
                <a:latin typeface="Segoe UI Semibold" panose="020B0702040204020203" pitchFamily="34" charset="0"/>
                <a:ea typeface="Segoe UI" pitchFamily="34" charset="0"/>
                <a:cs typeface="Segoe UI Semibold" panose="020B0702040204020203" pitchFamily="34" charset="0"/>
              </a:defRPr>
            </a:lvl1pPr>
            <a:lvl2pPr algn="ctr">
              <a:defRPr/>
            </a:lvl2pPr>
            <a:lvl3pPr algn="ctr">
              <a:defRPr/>
            </a:lvl3pPr>
            <a:lvl4pPr algn="ctr">
              <a:defRPr/>
            </a:lvl4pPr>
            <a:lvl5pPr algn="ctr">
              <a:defRPr/>
            </a:lvl5pPr>
          </a:lstStyle>
          <a:p>
            <a:pPr lvl="0"/>
            <a:r>
              <a:rPr lang="en-US"/>
              <a:t>#</a:t>
            </a:r>
          </a:p>
        </p:txBody>
      </p:sp>
      <p:sp>
        <p:nvSpPr>
          <p:cNvPr id="38" name="Text Placeholder 4">
            <a:extLst>
              <a:ext uri="{FF2B5EF4-FFF2-40B4-BE49-F238E27FC236}">
                <a16:creationId xmlns:a16="http://schemas.microsoft.com/office/drawing/2014/main" id="{4A45338F-06AF-1446-1C59-02D629511B01}"/>
              </a:ext>
            </a:extLst>
          </p:cNvPr>
          <p:cNvSpPr>
            <a:spLocks noGrp="1"/>
          </p:cNvSpPr>
          <p:nvPr>
            <p:ph type="body" sz="quarter" idx="39"/>
          </p:nvPr>
        </p:nvSpPr>
        <p:spPr>
          <a:xfrm>
            <a:off x="9965849" y="3281749"/>
            <a:ext cx="1887315" cy="369332"/>
          </a:xfrm>
        </p:spPr>
        <p:txBody>
          <a:bodyPr/>
          <a:lstStyle>
            <a:lvl1pPr algn="ctr">
              <a:defRPr sz="12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91461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anim calcmode="lin" valueType="num">
                                      <p:cBhvr>
                                        <p:cTn id="13" dur="500" fill="hold"/>
                                        <p:tgtEl>
                                          <p:spTgt spid="7"/>
                                        </p:tgtEl>
                                        <p:attrNameLst>
                                          <p:attrName>ppt_x</p:attrName>
                                        </p:attrNameLst>
                                      </p:cBhvr>
                                      <p:tavLst>
                                        <p:tav tm="0">
                                          <p:val>
                                            <p:strVal val="#ppt_x"/>
                                          </p:val>
                                        </p:tav>
                                        <p:tav tm="100000">
                                          <p:val>
                                            <p:strVal val="#ppt_x"/>
                                          </p:val>
                                        </p:tav>
                                      </p:tavLst>
                                    </p:anim>
                                    <p:anim calcmode="lin" valueType="num">
                                      <p:cBhvr>
                                        <p:cTn id="14" dur="5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5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anim calcmode="lin" valueType="num">
                                      <p:cBhvr>
                                        <p:cTn id="28" dur="500" fill="hold"/>
                                        <p:tgtEl>
                                          <p:spTgt spid="4"/>
                                        </p:tgtEl>
                                        <p:attrNameLst>
                                          <p:attrName>ppt_x</p:attrName>
                                        </p:attrNameLst>
                                      </p:cBhvr>
                                      <p:tavLst>
                                        <p:tav tm="0">
                                          <p:val>
                                            <p:strVal val="#ppt_x"/>
                                          </p:val>
                                        </p:tav>
                                        <p:tav tm="100000">
                                          <p:val>
                                            <p:strVal val="#ppt_x"/>
                                          </p:val>
                                        </p:tav>
                                      </p:tavLst>
                                    </p:anim>
                                    <p:anim calcmode="lin" valueType="num">
                                      <p:cBhvr>
                                        <p:cTn id="29"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1" name="Parallelogram 10">
            <a:extLst>
              <a:ext uri="{FF2B5EF4-FFF2-40B4-BE49-F238E27FC236}">
                <a16:creationId xmlns:a16="http://schemas.microsoft.com/office/drawing/2014/main" id="{862BC943-834E-D768-1E78-710233EA92BD}"/>
              </a:ext>
              <a:ext uri="{C183D7F6-B498-43B3-948B-1728B52AA6E4}">
                <adec:decorative xmlns:adec="http://schemas.microsoft.com/office/drawing/2017/decorative" val="1"/>
              </a:ext>
            </a:extLst>
          </p:cNvPr>
          <p:cNvSpPr/>
          <p:nvPr userDrawn="1"/>
        </p:nvSpPr>
        <p:spPr bwMode="auto">
          <a:xfrm>
            <a:off x="9060747" y="1735155"/>
            <a:ext cx="2537428" cy="2933886"/>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Parallelogram 11">
            <a:extLst>
              <a:ext uri="{FF2B5EF4-FFF2-40B4-BE49-F238E27FC236}">
                <a16:creationId xmlns:a16="http://schemas.microsoft.com/office/drawing/2014/main" id="{6DB0B3CD-FF9A-6CB0-AF6A-AFE08B0DADDA}"/>
              </a:ext>
              <a:ext uri="{C183D7F6-B498-43B3-948B-1728B52AA6E4}">
                <adec:decorative xmlns:adec="http://schemas.microsoft.com/office/drawing/2017/decorative" val="1"/>
              </a:ext>
            </a:extLst>
          </p:cNvPr>
          <p:cNvSpPr/>
          <p:nvPr userDrawn="1"/>
        </p:nvSpPr>
        <p:spPr bwMode="auto">
          <a:xfrm>
            <a:off x="6259926" y="1731751"/>
            <a:ext cx="2537428" cy="2946991"/>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3" name="Parallelogram 12">
            <a:extLst>
              <a:ext uri="{FF2B5EF4-FFF2-40B4-BE49-F238E27FC236}">
                <a16:creationId xmlns:a16="http://schemas.microsoft.com/office/drawing/2014/main" id="{E0B4800C-ECFD-50AC-934A-B96A3842C298}"/>
              </a:ext>
              <a:ext uri="{C183D7F6-B498-43B3-948B-1728B52AA6E4}">
                <adec:decorative xmlns:adec="http://schemas.microsoft.com/office/drawing/2017/decorative" val="1"/>
              </a:ext>
            </a:extLst>
          </p:cNvPr>
          <p:cNvSpPr/>
          <p:nvPr userDrawn="1"/>
        </p:nvSpPr>
        <p:spPr bwMode="auto">
          <a:xfrm>
            <a:off x="3450498" y="1725503"/>
            <a:ext cx="2537428" cy="2971053"/>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4" name="Parallelogram 13">
            <a:extLst>
              <a:ext uri="{FF2B5EF4-FFF2-40B4-BE49-F238E27FC236}">
                <a16:creationId xmlns:a16="http://schemas.microsoft.com/office/drawing/2014/main" id="{06A942EC-6B0B-F478-75A1-5BF261A4E22B}"/>
              </a:ext>
              <a:ext uri="{C183D7F6-B498-43B3-948B-1728B52AA6E4}">
                <adec:decorative xmlns:adec="http://schemas.microsoft.com/office/drawing/2017/decorative" val="1"/>
              </a:ext>
            </a:extLst>
          </p:cNvPr>
          <p:cNvSpPr/>
          <p:nvPr userDrawn="1"/>
        </p:nvSpPr>
        <p:spPr bwMode="auto">
          <a:xfrm>
            <a:off x="641070" y="1729951"/>
            <a:ext cx="2537428" cy="2953922"/>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5" name="Text Placeholder 4">
            <a:extLst>
              <a:ext uri="{FF2B5EF4-FFF2-40B4-BE49-F238E27FC236}">
                <a16:creationId xmlns:a16="http://schemas.microsoft.com/office/drawing/2014/main" id="{A57B7F50-C42D-50E7-2198-16D842396E6A}"/>
              </a:ext>
            </a:extLst>
          </p:cNvPr>
          <p:cNvSpPr>
            <a:spLocks noGrp="1"/>
          </p:cNvSpPr>
          <p:nvPr>
            <p:ph type="body" sz="quarter" idx="10"/>
          </p:nvPr>
        </p:nvSpPr>
        <p:spPr>
          <a:xfrm>
            <a:off x="696124"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4">
            <a:extLst>
              <a:ext uri="{FF2B5EF4-FFF2-40B4-BE49-F238E27FC236}">
                <a16:creationId xmlns:a16="http://schemas.microsoft.com/office/drawing/2014/main" id="{44F3B272-17F3-9E75-1965-3C7FB1F2893A}"/>
              </a:ext>
            </a:extLst>
          </p:cNvPr>
          <p:cNvSpPr>
            <a:spLocks noGrp="1"/>
          </p:cNvSpPr>
          <p:nvPr>
            <p:ph type="body" sz="quarter" idx="27"/>
          </p:nvPr>
        </p:nvSpPr>
        <p:spPr>
          <a:xfrm>
            <a:off x="737419"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8" name="Text Placeholder 4">
            <a:extLst>
              <a:ext uri="{FF2B5EF4-FFF2-40B4-BE49-F238E27FC236}">
                <a16:creationId xmlns:a16="http://schemas.microsoft.com/office/drawing/2014/main" id="{F5E0CD47-E763-5E29-B1A8-AAFF61754BFB}"/>
              </a:ext>
            </a:extLst>
          </p:cNvPr>
          <p:cNvSpPr>
            <a:spLocks noGrp="1"/>
          </p:cNvSpPr>
          <p:nvPr>
            <p:ph type="body" sz="quarter" idx="28"/>
          </p:nvPr>
        </p:nvSpPr>
        <p:spPr>
          <a:xfrm>
            <a:off x="3505552"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0" name="Text Placeholder 4">
            <a:extLst>
              <a:ext uri="{FF2B5EF4-FFF2-40B4-BE49-F238E27FC236}">
                <a16:creationId xmlns:a16="http://schemas.microsoft.com/office/drawing/2014/main" id="{FD3C1D9C-8972-34E1-6D5C-216169A9E61E}"/>
              </a:ext>
            </a:extLst>
          </p:cNvPr>
          <p:cNvSpPr>
            <a:spLocks noGrp="1"/>
          </p:cNvSpPr>
          <p:nvPr>
            <p:ph type="body" sz="quarter" idx="30"/>
          </p:nvPr>
        </p:nvSpPr>
        <p:spPr>
          <a:xfrm>
            <a:off x="3546847"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Placeholder 4">
            <a:extLst>
              <a:ext uri="{FF2B5EF4-FFF2-40B4-BE49-F238E27FC236}">
                <a16:creationId xmlns:a16="http://schemas.microsoft.com/office/drawing/2014/main" id="{B05BFCA0-43C3-0BA2-FCFC-8A18AB6441EF}"/>
              </a:ext>
            </a:extLst>
          </p:cNvPr>
          <p:cNvSpPr>
            <a:spLocks noGrp="1"/>
          </p:cNvSpPr>
          <p:nvPr>
            <p:ph type="body" sz="quarter" idx="31"/>
          </p:nvPr>
        </p:nvSpPr>
        <p:spPr>
          <a:xfrm>
            <a:off x="6314980"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3" name="Text Placeholder 4">
            <a:extLst>
              <a:ext uri="{FF2B5EF4-FFF2-40B4-BE49-F238E27FC236}">
                <a16:creationId xmlns:a16="http://schemas.microsoft.com/office/drawing/2014/main" id="{21B8D045-69AB-88D8-58D7-C8E6B671A24F}"/>
              </a:ext>
            </a:extLst>
          </p:cNvPr>
          <p:cNvSpPr>
            <a:spLocks noGrp="1"/>
          </p:cNvSpPr>
          <p:nvPr>
            <p:ph type="body" sz="quarter" idx="33"/>
          </p:nvPr>
        </p:nvSpPr>
        <p:spPr>
          <a:xfrm>
            <a:off x="6356275"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24" name="Text Placeholder 4">
            <a:extLst>
              <a:ext uri="{FF2B5EF4-FFF2-40B4-BE49-F238E27FC236}">
                <a16:creationId xmlns:a16="http://schemas.microsoft.com/office/drawing/2014/main" id="{D483B526-A1F6-A761-C299-692ECF850041}"/>
              </a:ext>
            </a:extLst>
          </p:cNvPr>
          <p:cNvSpPr>
            <a:spLocks noGrp="1"/>
          </p:cNvSpPr>
          <p:nvPr>
            <p:ph type="body" sz="quarter" idx="34"/>
          </p:nvPr>
        </p:nvSpPr>
        <p:spPr>
          <a:xfrm>
            <a:off x="9115801" y="3212465"/>
            <a:ext cx="2353842" cy="615553"/>
          </a:xfrm>
        </p:spPr>
        <p:txBody>
          <a:bodyPr anchor="t"/>
          <a:lstStyle>
            <a:lvl1pPr algn="ctr">
              <a:defRPr sz="20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26" name="Text Placeholder 4">
            <a:extLst>
              <a:ext uri="{FF2B5EF4-FFF2-40B4-BE49-F238E27FC236}">
                <a16:creationId xmlns:a16="http://schemas.microsoft.com/office/drawing/2014/main" id="{0B96ECA4-3300-1827-2A0F-8AF13EF9E661}"/>
              </a:ext>
            </a:extLst>
          </p:cNvPr>
          <p:cNvSpPr>
            <a:spLocks noGrp="1"/>
          </p:cNvSpPr>
          <p:nvPr>
            <p:ph type="body" sz="quarter" idx="36"/>
          </p:nvPr>
        </p:nvSpPr>
        <p:spPr>
          <a:xfrm>
            <a:off x="9157096" y="4033086"/>
            <a:ext cx="2353842" cy="430887"/>
          </a:xfrm>
        </p:spPr>
        <p:txBody>
          <a:bodyPr/>
          <a:lstStyle>
            <a:lvl1pPr algn="ctr">
              <a:defRPr sz="1400">
                <a:solidFill>
                  <a:schemeClr val="tx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880086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anim calcmode="lin" valueType="num">
                                      <p:cBhvr>
                                        <p:cTn id="8" dur="500" fill="hold"/>
                                        <p:tgtEl>
                                          <p:spTgt spid="14"/>
                                        </p:tgtEl>
                                        <p:attrNameLst>
                                          <p:attrName>ppt_x</p:attrName>
                                        </p:attrNameLst>
                                      </p:cBhvr>
                                      <p:tavLst>
                                        <p:tav tm="0">
                                          <p:val>
                                            <p:strVal val="#ppt_x"/>
                                          </p:val>
                                        </p:tav>
                                        <p:tav tm="100000">
                                          <p:val>
                                            <p:strVal val="#ppt_x"/>
                                          </p:val>
                                        </p:tav>
                                      </p:tavLst>
                                    </p:anim>
                                    <p:anim calcmode="lin" valueType="num">
                                      <p:cBhvr>
                                        <p:cTn id="9" dur="5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anim calcmode="lin" valueType="num">
                                      <p:cBhvr>
                                        <p:cTn id="18" dur="500" fill="hold"/>
                                        <p:tgtEl>
                                          <p:spTgt spid="12"/>
                                        </p:tgtEl>
                                        <p:attrNameLst>
                                          <p:attrName>ppt_x</p:attrName>
                                        </p:attrNameLst>
                                      </p:cBhvr>
                                      <p:tavLst>
                                        <p:tav tm="0">
                                          <p:val>
                                            <p:strVal val="#ppt_x"/>
                                          </p:val>
                                        </p:tav>
                                        <p:tav tm="100000">
                                          <p:val>
                                            <p:strVal val="#ppt_x"/>
                                          </p:val>
                                        </p:tav>
                                      </p:tavLst>
                                    </p:anim>
                                    <p:anim calcmode="lin" valueType="num">
                                      <p:cBhvr>
                                        <p:cTn id="19" dur="5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0" name="Parallelogram 39">
            <a:extLst>
              <a:ext uri="{FF2B5EF4-FFF2-40B4-BE49-F238E27FC236}">
                <a16:creationId xmlns:a16="http://schemas.microsoft.com/office/drawing/2014/main" id="{22F9646A-C5AC-6775-21DA-1F711E0060F9}"/>
              </a:ext>
              <a:ext uri="{C183D7F6-B498-43B3-948B-1728B52AA6E4}">
                <adec:decorative xmlns:adec="http://schemas.microsoft.com/office/drawing/2017/decorative" val="1"/>
              </a:ext>
            </a:extLst>
          </p:cNvPr>
          <p:cNvSpPr/>
          <p:nvPr userDrawn="1"/>
        </p:nvSpPr>
        <p:spPr bwMode="auto">
          <a:xfrm>
            <a:off x="1236663" y="1436688"/>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1" name="Text Placeholder 4">
            <a:extLst>
              <a:ext uri="{FF2B5EF4-FFF2-40B4-BE49-F238E27FC236}">
                <a16:creationId xmlns:a16="http://schemas.microsoft.com/office/drawing/2014/main" id="{08382973-7657-3B43-5793-D74490F5DEC4}"/>
              </a:ext>
            </a:extLst>
          </p:cNvPr>
          <p:cNvSpPr>
            <a:spLocks noGrp="1"/>
          </p:cNvSpPr>
          <p:nvPr>
            <p:ph type="body" sz="quarter" idx="10"/>
          </p:nvPr>
        </p:nvSpPr>
        <p:spPr>
          <a:xfrm>
            <a:off x="1335492" y="1543528"/>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42" name="Text Placeholder 4">
            <a:extLst>
              <a:ext uri="{FF2B5EF4-FFF2-40B4-BE49-F238E27FC236}">
                <a16:creationId xmlns:a16="http://schemas.microsoft.com/office/drawing/2014/main" id="{7D6EC260-B0F4-B849-542F-07ED69078BA7}"/>
              </a:ext>
            </a:extLst>
          </p:cNvPr>
          <p:cNvSpPr>
            <a:spLocks noGrp="1"/>
          </p:cNvSpPr>
          <p:nvPr>
            <p:ph type="body" sz="quarter" idx="27"/>
          </p:nvPr>
        </p:nvSpPr>
        <p:spPr>
          <a:xfrm>
            <a:off x="1400690" y="3003038"/>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3" name="Parallelogram 42">
            <a:extLst>
              <a:ext uri="{FF2B5EF4-FFF2-40B4-BE49-F238E27FC236}">
                <a16:creationId xmlns:a16="http://schemas.microsoft.com/office/drawing/2014/main" id="{28787EEB-ACB0-9DB3-175C-2EA187D1C556}"/>
              </a:ext>
              <a:ext uri="{C183D7F6-B498-43B3-948B-1728B52AA6E4}">
                <adec:decorative xmlns:adec="http://schemas.microsoft.com/office/drawing/2017/decorative" val="1"/>
              </a:ext>
            </a:extLst>
          </p:cNvPr>
          <p:cNvSpPr/>
          <p:nvPr userDrawn="1"/>
        </p:nvSpPr>
        <p:spPr bwMode="auto">
          <a:xfrm>
            <a:off x="4581313" y="1436688"/>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4" name="Text Placeholder 4">
            <a:extLst>
              <a:ext uri="{FF2B5EF4-FFF2-40B4-BE49-F238E27FC236}">
                <a16:creationId xmlns:a16="http://schemas.microsoft.com/office/drawing/2014/main" id="{18645737-3196-0DF4-F9C7-D8AD33DA307F}"/>
              </a:ext>
            </a:extLst>
          </p:cNvPr>
          <p:cNvSpPr>
            <a:spLocks noGrp="1"/>
          </p:cNvSpPr>
          <p:nvPr>
            <p:ph type="body" sz="quarter" idx="28"/>
          </p:nvPr>
        </p:nvSpPr>
        <p:spPr>
          <a:xfrm>
            <a:off x="4680142" y="1543528"/>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45" name="Text Placeholder 4">
            <a:extLst>
              <a:ext uri="{FF2B5EF4-FFF2-40B4-BE49-F238E27FC236}">
                <a16:creationId xmlns:a16="http://schemas.microsoft.com/office/drawing/2014/main" id="{2B1B6639-7DA7-A9BE-9050-667B7E0CCC14}"/>
              </a:ext>
            </a:extLst>
          </p:cNvPr>
          <p:cNvSpPr>
            <a:spLocks noGrp="1"/>
          </p:cNvSpPr>
          <p:nvPr>
            <p:ph type="body" sz="quarter" idx="29"/>
          </p:nvPr>
        </p:nvSpPr>
        <p:spPr>
          <a:xfrm>
            <a:off x="4745340" y="3003038"/>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6" name="Parallelogram 45">
            <a:extLst>
              <a:ext uri="{FF2B5EF4-FFF2-40B4-BE49-F238E27FC236}">
                <a16:creationId xmlns:a16="http://schemas.microsoft.com/office/drawing/2014/main" id="{DD759959-ADFF-C0EA-B52B-4612E7228300}"/>
              </a:ext>
              <a:ext uri="{C183D7F6-B498-43B3-948B-1728B52AA6E4}">
                <adec:decorative xmlns:adec="http://schemas.microsoft.com/office/drawing/2017/decorative" val="1"/>
              </a:ext>
            </a:extLst>
          </p:cNvPr>
          <p:cNvSpPr/>
          <p:nvPr userDrawn="1"/>
        </p:nvSpPr>
        <p:spPr bwMode="auto">
          <a:xfrm>
            <a:off x="8128000" y="1436688"/>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7" name="Text Placeholder 4">
            <a:extLst>
              <a:ext uri="{FF2B5EF4-FFF2-40B4-BE49-F238E27FC236}">
                <a16:creationId xmlns:a16="http://schemas.microsoft.com/office/drawing/2014/main" id="{17C81D81-42A5-CC3A-9587-4E8118EA53DF}"/>
              </a:ext>
            </a:extLst>
          </p:cNvPr>
          <p:cNvSpPr>
            <a:spLocks noGrp="1"/>
          </p:cNvSpPr>
          <p:nvPr>
            <p:ph type="body" sz="quarter" idx="30"/>
          </p:nvPr>
        </p:nvSpPr>
        <p:spPr>
          <a:xfrm>
            <a:off x="8226829" y="1543528"/>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48" name="Text Placeholder 4">
            <a:extLst>
              <a:ext uri="{FF2B5EF4-FFF2-40B4-BE49-F238E27FC236}">
                <a16:creationId xmlns:a16="http://schemas.microsoft.com/office/drawing/2014/main" id="{1C06A924-717C-B99E-E74A-BB49DDF5BA84}"/>
              </a:ext>
            </a:extLst>
          </p:cNvPr>
          <p:cNvSpPr>
            <a:spLocks noGrp="1"/>
          </p:cNvSpPr>
          <p:nvPr>
            <p:ph type="body" sz="quarter" idx="31"/>
          </p:nvPr>
        </p:nvSpPr>
        <p:spPr>
          <a:xfrm>
            <a:off x="8292027" y="3003038"/>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9" name="Parallelogram 48">
            <a:extLst>
              <a:ext uri="{FF2B5EF4-FFF2-40B4-BE49-F238E27FC236}">
                <a16:creationId xmlns:a16="http://schemas.microsoft.com/office/drawing/2014/main" id="{4029C3CE-E1E5-CCCB-FA16-786B135AF46A}"/>
              </a:ext>
              <a:ext uri="{C183D7F6-B498-43B3-948B-1728B52AA6E4}">
                <adec:decorative xmlns:adec="http://schemas.microsoft.com/office/drawing/2017/decorative" val="1"/>
              </a:ext>
            </a:extLst>
          </p:cNvPr>
          <p:cNvSpPr/>
          <p:nvPr userDrawn="1"/>
        </p:nvSpPr>
        <p:spPr bwMode="auto">
          <a:xfrm>
            <a:off x="1236663" y="4067547"/>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0" name="Text Placeholder 4">
            <a:extLst>
              <a:ext uri="{FF2B5EF4-FFF2-40B4-BE49-F238E27FC236}">
                <a16:creationId xmlns:a16="http://schemas.microsoft.com/office/drawing/2014/main" id="{7885048E-1CE6-7909-067D-FC7FFF7EAB35}"/>
              </a:ext>
            </a:extLst>
          </p:cNvPr>
          <p:cNvSpPr>
            <a:spLocks noGrp="1"/>
          </p:cNvSpPr>
          <p:nvPr>
            <p:ph type="body" sz="quarter" idx="32"/>
          </p:nvPr>
        </p:nvSpPr>
        <p:spPr>
          <a:xfrm>
            <a:off x="1335492" y="4174387"/>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51" name="Text Placeholder 4">
            <a:extLst>
              <a:ext uri="{FF2B5EF4-FFF2-40B4-BE49-F238E27FC236}">
                <a16:creationId xmlns:a16="http://schemas.microsoft.com/office/drawing/2014/main" id="{D6F68CF3-3F67-B4F5-E530-97126B657BFE}"/>
              </a:ext>
            </a:extLst>
          </p:cNvPr>
          <p:cNvSpPr>
            <a:spLocks noGrp="1"/>
          </p:cNvSpPr>
          <p:nvPr>
            <p:ph type="body" sz="quarter" idx="33"/>
          </p:nvPr>
        </p:nvSpPr>
        <p:spPr>
          <a:xfrm>
            <a:off x="1400690" y="5633897"/>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52" name="Parallelogram 51">
            <a:extLst>
              <a:ext uri="{FF2B5EF4-FFF2-40B4-BE49-F238E27FC236}">
                <a16:creationId xmlns:a16="http://schemas.microsoft.com/office/drawing/2014/main" id="{FEEC267D-0926-B118-CA28-A1ED61BF3467}"/>
              </a:ext>
              <a:ext uri="{C183D7F6-B498-43B3-948B-1728B52AA6E4}">
                <adec:decorative xmlns:adec="http://schemas.microsoft.com/office/drawing/2017/decorative" val="1"/>
              </a:ext>
            </a:extLst>
          </p:cNvPr>
          <p:cNvSpPr/>
          <p:nvPr userDrawn="1"/>
        </p:nvSpPr>
        <p:spPr bwMode="auto">
          <a:xfrm>
            <a:off x="4581313" y="4067547"/>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3" name="Text Placeholder 4">
            <a:extLst>
              <a:ext uri="{FF2B5EF4-FFF2-40B4-BE49-F238E27FC236}">
                <a16:creationId xmlns:a16="http://schemas.microsoft.com/office/drawing/2014/main" id="{F521C0F7-D303-9C3E-4141-3516F4274351}"/>
              </a:ext>
            </a:extLst>
          </p:cNvPr>
          <p:cNvSpPr>
            <a:spLocks noGrp="1"/>
          </p:cNvSpPr>
          <p:nvPr>
            <p:ph type="body" sz="quarter" idx="34"/>
          </p:nvPr>
        </p:nvSpPr>
        <p:spPr>
          <a:xfrm>
            <a:off x="4680142" y="4174387"/>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54" name="Text Placeholder 4">
            <a:extLst>
              <a:ext uri="{FF2B5EF4-FFF2-40B4-BE49-F238E27FC236}">
                <a16:creationId xmlns:a16="http://schemas.microsoft.com/office/drawing/2014/main" id="{6AF1FA70-1585-1E16-AA0F-F88D64B7EDE8}"/>
              </a:ext>
            </a:extLst>
          </p:cNvPr>
          <p:cNvSpPr>
            <a:spLocks noGrp="1"/>
          </p:cNvSpPr>
          <p:nvPr>
            <p:ph type="body" sz="quarter" idx="35"/>
          </p:nvPr>
        </p:nvSpPr>
        <p:spPr>
          <a:xfrm>
            <a:off x="4745340" y="5633897"/>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55" name="Parallelogram 54">
            <a:extLst>
              <a:ext uri="{FF2B5EF4-FFF2-40B4-BE49-F238E27FC236}">
                <a16:creationId xmlns:a16="http://schemas.microsoft.com/office/drawing/2014/main" id="{B5832AC7-DA3F-5F2C-905D-1E6B71539DC8}"/>
              </a:ext>
              <a:ext uri="{C183D7F6-B498-43B3-948B-1728B52AA6E4}">
                <adec:decorative xmlns:adec="http://schemas.microsoft.com/office/drawing/2017/decorative" val="1"/>
              </a:ext>
            </a:extLst>
          </p:cNvPr>
          <p:cNvSpPr/>
          <p:nvPr userDrawn="1"/>
        </p:nvSpPr>
        <p:spPr bwMode="auto">
          <a:xfrm>
            <a:off x="8128000" y="4067547"/>
            <a:ext cx="3108744" cy="2493849"/>
          </a:xfrm>
          <a:prstGeom prst="parallelogram">
            <a:avLst>
              <a:gd name="adj" fmla="val 0"/>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6" name="Text Placeholder 4">
            <a:extLst>
              <a:ext uri="{FF2B5EF4-FFF2-40B4-BE49-F238E27FC236}">
                <a16:creationId xmlns:a16="http://schemas.microsoft.com/office/drawing/2014/main" id="{D0DA43C5-B630-CFDB-FA6E-7A2D12D7F83D}"/>
              </a:ext>
            </a:extLst>
          </p:cNvPr>
          <p:cNvSpPr>
            <a:spLocks noGrp="1"/>
          </p:cNvSpPr>
          <p:nvPr>
            <p:ph type="body" sz="quarter" idx="36"/>
          </p:nvPr>
        </p:nvSpPr>
        <p:spPr>
          <a:xfrm>
            <a:off x="8226829" y="4174387"/>
            <a:ext cx="2911086" cy="738664"/>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 text styles</a:t>
            </a:r>
          </a:p>
        </p:txBody>
      </p:sp>
      <p:sp>
        <p:nvSpPr>
          <p:cNvPr id="57" name="Text Placeholder 4">
            <a:extLst>
              <a:ext uri="{FF2B5EF4-FFF2-40B4-BE49-F238E27FC236}">
                <a16:creationId xmlns:a16="http://schemas.microsoft.com/office/drawing/2014/main" id="{353F03FA-B27A-F437-3CC9-3E3F4EFB02DF}"/>
              </a:ext>
            </a:extLst>
          </p:cNvPr>
          <p:cNvSpPr>
            <a:spLocks noGrp="1"/>
          </p:cNvSpPr>
          <p:nvPr>
            <p:ph type="body" sz="quarter" idx="37"/>
          </p:nvPr>
        </p:nvSpPr>
        <p:spPr>
          <a:xfrm>
            <a:off x="8292027" y="5633897"/>
            <a:ext cx="2780691" cy="757130"/>
          </a:xfrm>
        </p:spPr>
        <p:txBody>
          <a:bodyPr/>
          <a:lstStyle>
            <a:lvl1pPr algn="ctr">
              <a:defRPr kumimoji="0" lang="en-US" sz="1800" b="1"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Tree>
    <p:extLst>
      <p:ext uri="{BB962C8B-B14F-4D97-AF65-F5344CB8AC3E}">
        <p14:creationId xmlns:p14="http://schemas.microsoft.com/office/powerpoint/2010/main" val="3064930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25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anim calcmode="lin" valueType="num">
                                      <p:cBhvr>
                                        <p:cTn id="8" dur="500" fill="hold"/>
                                        <p:tgtEl>
                                          <p:spTgt spid="40"/>
                                        </p:tgtEl>
                                        <p:attrNameLst>
                                          <p:attrName>ppt_x</p:attrName>
                                        </p:attrNameLst>
                                      </p:cBhvr>
                                      <p:tavLst>
                                        <p:tav tm="0">
                                          <p:val>
                                            <p:strVal val="#ppt_x"/>
                                          </p:val>
                                        </p:tav>
                                        <p:tav tm="100000">
                                          <p:val>
                                            <p:strVal val="#ppt_x"/>
                                          </p:val>
                                        </p:tav>
                                      </p:tavLst>
                                    </p:anim>
                                    <p:anim calcmode="lin" valueType="num">
                                      <p:cBhvr>
                                        <p:cTn id="9" dur="5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2" presetClass="entr" presetSubtype="0" fill="hold" grpId="0" nodeType="afterEffect">
                                  <p:stCondLst>
                                    <p:cond delay="25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anim calcmode="lin" valueType="num">
                                      <p:cBhvr>
                                        <p:cTn id="14" dur="500" fill="hold"/>
                                        <p:tgtEl>
                                          <p:spTgt spid="43"/>
                                        </p:tgtEl>
                                        <p:attrNameLst>
                                          <p:attrName>ppt_x</p:attrName>
                                        </p:attrNameLst>
                                      </p:cBhvr>
                                      <p:tavLst>
                                        <p:tav tm="0">
                                          <p:val>
                                            <p:strVal val="#ppt_x"/>
                                          </p:val>
                                        </p:tav>
                                        <p:tav tm="100000">
                                          <p:val>
                                            <p:strVal val="#ppt_x"/>
                                          </p:val>
                                        </p:tav>
                                      </p:tavLst>
                                    </p:anim>
                                    <p:anim calcmode="lin" valueType="num">
                                      <p:cBhvr>
                                        <p:cTn id="15" dur="500" fill="hold"/>
                                        <p:tgtEl>
                                          <p:spTgt spid="4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25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anim calcmode="lin" valueType="num">
                                      <p:cBhvr>
                                        <p:cTn id="20" dur="500" fill="hold"/>
                                        <p:tgtEl>
                                          <p:spTgt spid="46"/>
                                        </p:tgtEl>
                                        <p:attrNameLst>
                                          <p:attrName>ppt_x</p:attrName>
                                        </p:attrNameLst>
                                      </p:cBhvr>
                                      <p:tavLst>
                                        <p:tav tm="0">
                                          <p:val>
                                            <p:strVal val="#ppt_x"/>
                                          </p:val>
                                        </p:tav>
                                        <p:tav tm="100000">
                                          <p:val>
                                            <p:strVal val="#ppt_x"/>
                                          </p:val>
                                        </p:tav>
                                      </p:tavLst>
                                    </p:anim>
                                    <p:anim calcmode="lin" valueType="num">
                                      <p:cBhvr>
                                        <p:cTn id="21" dur="500" fill="hold"/>
                                        <p:tgtEl>
                                          <p:spTgt spid="46"/>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42" presetClass="entr" presetSubtype="0" fill="hold" grpId="0" nodeType="afterEffect">
                                  <p:stCondLst>
                                    <p:cond delay="25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anim calcmode="lin" valueType="num">
                                      <p:cBhvr>
                                        <p:cTn id="26" dur="500" fill="hold"/>
                                        <p:tgtEl>
                                          <p:spTgt spid="49"/>
                                        </p:tgtEl>
                                        <p:attrNameLst>
                                          <p:attrName>ppt_x</p:attrName>
                                        </p:attrNameLst>
                                      </p:cBhvr>
                                      <p:tavLst>
                                        <p:tav tm="0">
                                          <p:val>
                                            <p:strVal val="#ppt_x"/>
                                          </p:val>
                                        </p:tav>
                                        <p:tav tm="100000">
                                          <p:val>
                                            <p:strVal val="#ppt_x"/>
                                          </p:val>
                                        </p:tav>
                                      </p:tavLst>
                                    </p:anim>
                                    <p:anim calcmode="lin" valueType="num">
                                      <p:cBhvr>
                                        <p:cTn id="27" dur="500" fill="hold"/>
                                        <p:tgtEl>
                                          <p:spTgt spid="49"/>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42" presetClass="entr" presetSubtype="0" fill="hold" grpId="0" nodeType="afterEffect">
                                  <p:stCondLst>
                                    <p:cond delay="250"/>
                                  </p:stCondLst>
                                  <p:childTnLst>
                                    <p:set>
                                      <p:cBhvr>
                                        <p:cTn id="30" dur="1" fill="hold">
                                          <p:stCondLst>
                                            <p:cond delay="0"/>
                                          </p:stCondLst>
                                        </p:cTn>
                                        <p:tgtEl>
                                          <p:spTgt spid="52"/>
                                        </p:tgtEl>
                                        <p:attrNameLst>
                                          <p:attrName>style.visibility</p:attrName>
                                        </p:attrNameLst>
                                      </p:cBhvr>
                                      <p:to>
                                        <p:strVal val="visible"/>
                                      </p:to>
                                    </p:set>
                                    <p:animEffect transition="in" filter="fade">
                                      <p:cBhvr>
                                        <p:cTn id="31" dur="500"/>
                                        <p:tgtEl>
                                          <p:spTgt spid="52"/>
                                        </p:tgtEl>
                                      </p:cBhvr>
                                    </p:animEffect>
                                    <p:anim calcmode="lin" valueType="num">
                                      <p:cBhvr>
                                        <p:cTn id="32" dur="500" fill="hold"/>
                                        <p:tgtEl>
                                          <p:spTgt spid="52"/>
                                        </p:tgtEl>
                                        <p:attrNameLst>
                                          <p:attrName>ppt_x</p:attrName>
                                        </p:attrNameLst>
                                      </p:cBhvr>
                                      <p:tavLst>
                                        <p:tav tm="0">
                                          <p:val>
                                            <p:strVal val="#ppt_x"/>
                                          </p:val>
                                        </p:tav>
                                        <p:tav tm="100000">
                                          <p:val>
                                            <p:strVal val="#ppt_x"/>
                                          </p:val>
                                        </p:tav>
                                      </p:tavLst>
                                    </p:anim>
                                    <p:anim calcmode="lin" valueType="num">
                                      <p:cBhvr>
                                        <p:cTn id="33" dur="500" fill="hold"/>
                                        <p:tgtEl>
                                          <p:spTgt spid="52"/>
                                        </p:tgtEl>
                                        <p:attrNameLst>
                                          <p:attrName>ppt_y</p:attrName>
                                        </p:attrNameLst>
                                      </p:cBhvr>
                                      <p:tavLst>
                                        <p:tav tm="0">
                                          <p:val>
                                            <p:strVal val="#ppt_y+.1"/>
                                          </p:val>
                                        </p:tav>
                                        <p:tav tm="100000">
                                          <p:val>
                                            <p:strVal val="#ppt_y"/>
                                          </p:val>
                                        </p:tav>
                                      </p:tavLst>
                                    </p:anim>
                                  </p:childTnLst>
                                </p:cTn>
                              </p:par>
                            </p:childTnLst>
                          </p:cTn>
                        </p:par>
                        <p:par>
                          <p:cTn id="34" fill="hold">
                            <p:stCondLst>
                              <p:cond delay="3750"/>
                            </p:stCondLst>
                            <p:childTnLst>
                              <p:par>
                                <p:cTn id="35" presetID="42" presetClass="entr" presetSubtype="0" fill="hold" grpId="0" nodeType="after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anim calcmode="lin" valueType="num">
                                      <p:cBhvr>
                                        <p:cTn id="38" dur="500" fill="hold"/>
                                        <p:tgtEl>
                                          <p:spTgt spid="55"/>
                                        </p:tgtEl>
                                        <p:attrNameLst>
                                          <p:attrName>ppt_x</p:attrName>
                                        </p:attrNameLst>
                                      </p:cBhvr>
                                      <p:tavLst>
                                        <p:tav tm="0">
                                          <p:val>
                                            <p:strVal val="#ppt_x"/>
                                          </p:val>
                                        </p:tav>
                                        <p:tav tm="100000">
                                          <p:val>
                                            <p:strVal val="#ppt_x"/>
                                          </p:val>
                                        </p:tav>
                                      </p:tavLst>
                                    </p:anim>
                                    <p:anim calcmode="lin" valueType="num">
                                      <p:cBhvr>
                                        <p:cTn id="39"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3" grpId="0" animBg="1"/>
      <p:bldP spid="46" grpId="0" animBg="1"/>
      <p:bldP spid="49" grpId="0" animBg="1"/>
      <p:bldP spid="52" grpId="0" animBg="1"/>
      <p:bldP spid="55" grpId="0"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0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1" name="Text Placeholder 4">
            <a:extLst>
              <a:ext uri="{FF2B5EF4-FFF2-40B4-BE49-F238E27FC236}">
                <a16:creationId xmlns:a16="http://schemas.microsoft.com/office/drawing/2014/main" id="{08382973-7657-3B43-5793-D74490F5DEC4}"/>
              </a:ext>
            </a:extLst>
          </p:cNvPr>
          <p:cNvSpPr>
            <a:spLocks noGrp="1"/>
          </p:cNvSpPr>
          <p:nvPr>
            <p:ph type="body" sz="quarter" idx="10"/>
          </p:nvPr>
        </p:nvSpPr>
        <p:spPr>
          <a:xfrm>
            <a:off x="589503" y="1788145"/>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4">
            <a:extLst>
              <a:ext uri="{FF2B5EF4-FFF2-40B4-BE49-F238E27FC236}">
                <a16:creationId xmlns:a16="http://schemas.microsoft.com/office/drawing/2014/main" id="{7D6EC260-B0F4-B849-542F-07ED69078BA7}"/>
              </a:ext>
            </a:extLst>
          </p:cNvPr>
          <p:cNvSpPr>
            <a:spLocks noGrp="1"/>
          </p:cNvSpPr>
          <p:nvPr>
            <p:ph type="body" sz="quarter" idx="27"/>
          </p:nvPr>
        </p:nvSpPr>
        <p:spPr>
          <a:xfrm>
            <a:off x="643340" y="3335658"/>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lvl="0"/>
            <a:r>
              <a:rPr lang="en-US"/>
              <a:t>Click to edit Master text styles</a:t>
            </a:r>
          </a:p>
          <a:p>
            <a:pPr lvl="1"/>
            <a:r>
              <a:rPr lang="en-US"/>
              <a:t>second</a:t>
            </a:r>
          </a:p>
        </p:txBody>
      </p:sp>
      <p:sp>
        <p:nvSpPr>
          <p:cNvPr id="44" name="Text Placeholder 4">
            <a:extLst>
              <a:ext uri="{FF2B5EF4-FFF2-40B4-BE49-F238E27FC236}">
                <a16:creationId xmlns:a16="http://schemas.microsoft.com/office/drawing/2014/main" id="{18645737-3196-0DF4-F9C7-D8AD33DA307F}"/>
              </a:ext>
            </a:extLst>
          </p:cNvPr>
          <p:cNvSpPr>
            <a:spLocks noGrp="1"/>
          </p:cNvSpPr>
          <p:nvPr>
            <p:ph type="body" sz="quarter" idx="28"/>
          </p:nvPr>
        </p:nvSpPr>
        <p:spPr>
          <a:xfrm>
            <a:off x="3465360" y="1788145"/>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45" name="Text Placeholder 4">
            <a:extLst>
              <a:ext uri="{FF2B5EF4-FFF2-40B4-BE49-F238E27FC236}">
                <a16:creationId xmlns:a16="http://schemas.microsoft.com/office/drawing/2014/main" id="{2B1B6639-7DA7-A9BE-9050-667B7E0CCC14}"/>
              </a:ext>
            </a:extLst>
          </p:cNvPr>
          <p:cNvSpPr>
            <a:spLocks noGrp="1"/>
          </p:cNvSpPr>
          <p:nvPr>
            <p:ph type="body" sz="quarter" idx="29"/>
          </p:nvPr>
        </p:nvSpPr>
        <p:spPr>
          <a:xfrm>
            <a:off x="3519197" y="3335658"/>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Click to edit Master text styles</a:t>
            </a:r>
          </a:p>
          <a:p>
            <a:pPr lvl="1"/>
            <a:r>
              <a:rPr lang="en-US"/>
              <a:t>second</a:t>
            </a:r>
          </a:p>
        </p:txBody>
      </p:sp>
      <p:sp>
        <p:nvSpPr>
          <p:cNvPr id="50" name="Text Placeholder 4">
            <a:extLst>
              <a:ext uri="{FF2B5EF4-FFF2-40B4-BE49-F238E27FC236}">
                <a16:creationId xmlns:a16="http://schemas.microsoft.com/office/drawing/2014/main" id="{7885048E-1CE6-7909-067D-FC7FFF7EAB35}"/>
              </a:ext>
            </a:extLst>
          </p:cNvPr>
          <p:cNvSpPr>
            <a:spLocks noGrp="1"/>
          </p:cNvSpPr>
          <p:nvPr>
            <p:ph type="body" sz="quarter" idx="32"/>
          </p:nvPr>
        </p:nvSpPr>
        <p:spPr>
          <a:xfrm>
            <a:off x="6278606" y="1784970"/>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51" name="Text Placeholder 4">
            <a:extLst>
              <a:ext uri="{FF2B5EF4-FFF2-40B4-BE49-F238E27FC236}">
                <a16:creationId xmlns:a16="http://schemas.microsoft.com/office/drawing/2014/main" id="{D6F68CF3-3F67-B4F5-E530-97126B657BFE}"/>
              </a:ext>
            </a:extLst>
          </p:cNvPr>
          <p:cNvSpPr>
            <a:spLocks noGrp="1"/>
          </p:cNvSpPr>
          <p:nvPr>
            <p:ph type="body" sz="quarter" idx="33"/>
          </p:nvPr>
        </p:nvSpPr>
        <p:spPr>
          <a:xfrm>
            <a:off x="6332443" y="3376594"/>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Click to edit Master text styles</a:t>
            </a:r>
          </a:p>
          <a:p>
            <a:pPr lvl="1"/>
            <a:r>
              <a:rPr lang="en-US"/>
              <a:t>second</a:t>
            </a:r>
          </a:p>
        </p:txBody>
      </p:sp>
      <p:sp>
        <p:nvSpPr>
          <p:cNvPr id="53" name="Text Placeholder 4">
            <a:extLst>
              <a:ext uri="{FF2B5EF4-FFF2-40B4-BE49-F238E27FC236}">
                <a16:creationId xmlns:a16="http://schemas.microsoft.com/office/drawing/2014/main" id="{F521C0F7-D303-9C3E-4141-3516F4274351}"/>
              </a:ext>
            </a:extLst>
          </p:cNvPr>
          <p:cNvSpPr>
            <a:spLocks noGrp="1"/>
          </p:cNvSpPr>
          <p:nvPr>
            <p:ph type="body" sz="quarter" idx="34"/>
          </p:nvPr>
        </p:nvSpPr>
        <p:spPr>
          <a:xfrm>
            <a:off x="9091851" y="1784970"/>
            <a:ext cx="2403838" cy="369332"/>
          </a:xfrm>
        </p:spPr>
        <p:txBody>
          <a:bodyPr anchor="t"/>
          <a:lstStyle>
            <a:lvl1pPr algn="ctr">
              <a:defRPr sz="2400">
                <a:solidFill>
                  <a:schemeClr val="accent2">
                    <a:lumMod val="60000"/>
                    <a:lumOff val="40000"/>
                  </a:schemeClr>
                </a:solidFill>
                <a:latin typeface="+mj-lt"/>
              </a:defRPr>
            </a:lvl1pPr>
            <a:lvl2pPr algn="ctr">
              <a:defRPr/>
            </a:lvl2pPr>
            <a:lvl3pPr algn="ctr">
              <a:defRPr/>
            </a:lvl3pPr>
            <a:lvl4pPr algn="ctr">
              <a:defRPr/>
            </a:lvl4pPr>
            <a:lvl5pPr algn="ctr">
              <a:defRPr/>
            </a:lvl5pPr>
          </a:lstStyle>
          <a:p>
            <a:pPr lvl="0"/>
            <a:r>
              <a:rPr lang="en-US"/>
              <a:t>Click to edit Master</a:t>
            </a:r>
          </a:p>
        </p:txBody>
      </p:sp>
      <p:sp>
        <p:nvSpPr>
          <p:cNvPr id="54" name="Text Placeholder 4">
            <a:extLst>
              <a:ext uri="{FF2B5EF4-FFF2-40B4-BE49-F238E27FC236}">
                <a16:creationId xmlns:a16="http://schemas.microsoft.com/office/drawing/2014/main" id="{6AF1FA70-1585-1E16-AA0F-F88D64B7EDE8}"/>
              </a:ext>
            </a:extLst>
          </p:cNvPr>
          <p:cNvSpPr>
            <a:spLocks noGrp="1"/>
          </p:cNvSpPr>
          <p:nvPr>
            <p:ph type="body" sz="quarter" idx="35"/>
          </p:nvPr>
        </p:nvSpPr>
        <p:spPr>
          <a:xfrm>
            <a:off x="9145688" y="3376594"/>
            <a:ext cx="2296164" cy="449354"/>
          </a:xfrm>
        </p:spPr>
        <p:txBody>
          <a:bodyPr/>
          <a:lstStyle>
            <a:lvl1pPr algn="ctr">
              <a:defRPr kumimoji="0" lang="en-US" sz="1600" b="0" i="0" u="none" strike="noStrike" kern="0" cap="none" spc="0" normalizeH="0" baseline="0" dirty="0" smtClean="0">
                <a:ln>
                  <a:noFill/>
                </a:ln>
                <a:gradFill>
                  <a:gsLst>
                    <a:gs pos="0">
                      <a:srgbClr val="FFFFFF"/>
                    </a:gs>
                    <a:gs pos="100000">
                      <a:srgbClr val="FFFFFF"/>
                    </a:gs>
                  </a:gsLst>
                  <a:lin ang="4800000" scaled="0"/>
                </a:gradFill>
                <a:effectLst/>
                <a:uLnTx/>
                <a:uFillTx/>
                <a:latin typeface="Segoe UI"/>
                <a:ea typeface="+mn-ea"/>
                <a:cs typeface="Segoe UI Semibold" panose="020B0702040204020203" pitchFamily="34" charset="0"/>
              </a:defRPr>
            </a:lvl1pPr>
            <a:lvl2pPr algn="ctr">
              <a:defRPr kumimoji="0" lang="en-US" sz="1100" b="0" i="0" u="none" strike="noStrike" kern="1200" cap="none" spc="0" normalizeH="0" baseline="0" dirty="0">
                <a:ln>
                  <a:noFill/>
                </a:ln>
                <a:solidFill>
                  <a:prstClr val="white"/>
                </a:solidFill>
                <a:effectLst/>
                <a:uLnTx/>
                <a:uFillTx/>
                <a:latin typeface="Segoe UI"/>
                <a:ea typeface="+mn-ea"/>
                <a:cs typeface="+mn-cs"/>
              </a:defRPr>
            </a:lvl2pPr>
            <a:lvl3pPr algn="ctr">
              <a:defRPr/>
            </a:lvl3pPr>
            <a:lvl4pPr algn="ctr">
              <a:defRPr/>
            </a:lvl4pPr>
            <a:lvl5pPr algn="ctr">
              <a:defRPr/>
            </a:lvl5pPr>
          </a:lstStyle>
          <a:p>
            <a:pPr marL="0" marR="0" lvl="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pPr>
            <a:r>
              <a:rPr lang="en-US"/>
              <a:t>Click to edit Master text styles</a:t>
            </a:r>
          </a:p>
          <a:p>
            <a:pPr lvl="1"/>
            <a:r>
              <a:rPr lang="en-US"/>
              <a:t>second</a:t>
            </a:r>
          </a:p>
        </p:txBody>
      </p:sp>
    </p:spTree>
    <p:extLst>
      <p:ext uri="{BB962C8B-B14F-4D97-AF65-F5344CB8AC3E}">
        <p14:creationId xmlns:p14="http://schemas.microsoft.com/office/powerpoint/2010/main" val="2494850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centere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FC83CB0-368B-EE59-2AA8-4BCC54601BAB}"/>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21" name="TextBox 20">
            <a:extLst>
              <a:ext uri="{FF2B5EF4-FFF2-40B4-BE49-F238E27FC236}">
                <a16:creationId xmlns:a16="http://schemas.microsoft.com/office/drawing/2014/main" id="{9E7D7CF8-879D-44FC-AD00-7BF55291B3F9}"/>
              </a:ext>
              <a:ext uri="{C183D7F6-B498-43B3-948B-1728B52AA6E4}">
                <adec:decorative xmlns:adec="http://schemas.microsoft.com/office/drawing/2017/decorative" val="1"/>
              </a:ext>
            </a:extLst>
          </p:cNvPr>
          <p:cNvSpPr txBox="1"/>
          <p:nvPr userDrawn="1"/>
        </p:nvSpPr>
        <p:spPr>
          <a:xfrm>
            <a:off x="10602500" y="-1381949"/>
            <a:ext cx="2718924" cy="615553"/>
          </a:xfrm>
          <a:prstGeom prst="rect">
            <a:avLst/>
          </a:prstGeom>
          <a:solidFill>
            <a:srgbClr val="FFFF00"/>
          </a:solidFill>
        </p:spPr>
        <p:txBody>
          <a:bodyPr wrap="square" lIns="0" tIns="0" rIns="0" bIns="0" rtlCol="0">
            <a:spAutoFit/>
          </a:bodyPr>
          <a:lstStyle/>
          <a:p>
            <a:pPr algn="l"/>
            <a:r>
              <a:rPr lang="en-US" sz="2000">
                <a:noFill/>
              </a:rPr>
              <a:t>highlight customizable serves</a:t>
            </a:r>
          </a:p>
        </p:txBody>
      </p:sp>
      <p:sp>
        <p:nvSpPr>
          <p:cNvPr id="7" name="Text Placeholder 4">
            <a:extLst>
              <a:ext uri="{FF2B5EF4-FFF2-40B4-BE49-F238E27FC236}">
                <a16:creationId xmlns:a16="http://schemas.microsoft.com/office/drawing/2014/main" id="{EA40BE75-C1EA-9EE6-8A1E-7417A3AB0E1D}"/>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defRPr lang="en-US" sz="1800" b="0" dirty="0">
                <a:solidFill>
                  <a:schemeClr val="tx1"/>
                </a:solidFill>
              </a:defRPr>
            </a:lvl1pPr>
          </a:lstStyle>
          <a:p>
            <a:pPr lvl="0" algn="ctr"/>
            <a:r>
              <a:rPr lang="en-US"/>
              <a:t>Click to edit</a:t>
            </a:r>
          </a:p>
        </p:txBody>
      </p:sp>
      <p:sp>
        <p:nvSpPr>
          <p:cNvPr id="22" name="Text Placeholder 4">
            <a:extLst>
              <a:ext uri="{FF2B5EF4-FFF2-40B4-BE49-F238E27FC236}">
                <a16:creationId xmlns:a16="http://schemas.microsoft.com/office/drawing/2014/main" id="{FE86CE03-7D12-436E-29BB-3F3F2913467C}"/>
              </a:ext>
            </a:extLst>
          </p:cNvPr>
          <p:cNvSpPr>
            <a:spLocks noGrp="1"/>
          </p:cNvSpPr>
          <p:nvPr>
            <p:ph type="body" sz="quarter" idx="31"/>
          </p:nvPr>
        </p:nvSpPr>
        <p:spPr>
          <a:xfrm>
            <a:off x="665757" y="3838725"/>
            <a:ext cx="2011680" cy="276999"/>
          </a:xfrm>
        </p:spPr>
        <p:txBody>
          <a:bodyPr vert="horz" wrap="square" lIns="0" tIns="0" rIns="0" bIns="0" rtlCol="0" anchor="t">
            <a:spAutoFit/>
          </a:bodyPr>
          <a:lstStyle>
            <a:lvl1pPr>
              <a:defRPr lang="en-US" sz="1800" b="0" dirty="0">
                <a:solidFill>
                  <a:schemeClr val="tx1"/>
                </a:solidFill>
              </a:defRPr>
            </a:lvl1pPr>
          </a:lstStyle>
          <a:p>
            <a:pPr lvl="0" algn="ctr"/>
            <a:r>
              <a:rPr lang="en-US"/>
              <a:t>Click to edit Master</a:t>
            </a:r>
          </a:p>
        </p:txBody>
      </p:sp>
      <p:sp>
        <p:nvSpPr>
          <p:cNvPr id="23" name="Text Placeholder 4">
            <a:extLst>
              <a:ext uri="{FF2B5EF4-FFF2-40B4-BE49-F238E27FC236}">
                <a16:creationId xmlns:a16="http://schemas.microsoft.com/office/drawing/2014/main" id="{5B3CD849-10A7-6070-46A1-5F11C0D15850}"/>
              </a:ext>
            </a:extLst>
          </p:cNvPr>
          <p:cNvSpPr>
            <a:spLocks noGrp="1"/>
          </p:cNvSpPr>
          <p:nvPr>
            <p:ph type="body" sz="quarter" idx="32"/>
          </p:nvPr>
        </p:nvSpPr>
        <p:spPr>
          <a:xfrm>
            <a:off x="665757" y="4583643"/>
            <a:ext cx="2011680" cy="430887"/>
          </a:xfrm>
        </p:spPr>
        <p:txBody>
          <a:bodyPr vert="horz" wrap="square" lIns="0" tIns="0" rIns="0" bIns="0" rtlCol="0" anchor="t">
            <a:spAutoFit/>
          </a:bodyPr>
          <a:lstStyle>
            <a:lvl1pPr>
              <a:defRPr lang="en-US" dirty="0">
                <a:solidFill>
                  <a:schemeClr val="accent2">
                    <a:lumMod val="60000"/>
                    <a:lumOff val="40000"/>
                  </a:schemeClr>
                </a:solidFill>
                <a:latin typeface="+mj-lt"/>
              </a:defRPr>
            </a:lvl1pPr>
          </a:lstStyle>
          <a:p>
            <a:pPr lvl="0" algn="ctr"/>
            <a:r>
              <a:rPr lang="en-US"/>
              <a:t>Click to edit</a:t>
            </a:r>
          </a:p>
        </p:txBody>
      </p:sp>
      <p:sp>
        <p:nvSpPr>
          <p:cNvPr id="24" name="Text Placeholder 4">
            <a:extLst>
              <a:ext uri="{FF2B5EF4-FFF2-40B4-BE49-F238E27FC236}">
                <a16:creationId xmlns:a16="http://schemas.microsoft.com/office/drawing/2014/main" id="{586A506A-65BD-64DB-6593-BEE2016291D0}"/>
              </a:ext>
            </a:extLst>
          </p:cNvPr>
          <p:cNvSpPr>
            <a:spLocks noGrp="1"/>
          </p:cNvSpPr>
          <p:nvPr>
            <p:ph type="body" sz="quarter" idx="34"/>
          </p:nvPr>
        </p:nvSpPr>
        <p:spPr>
          <a:xfrm>
            <a:off x="665757" y="5328561"/>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14" name="Text Placeholder 4">
            <a:extLst>
              <a:ext uri="{FF2B5EF4-FFF2-40B4-BE49-F238E27FC236}">
                <a16:creationId xmlns:a16="http://schemas.microsoft.com/office/drawing/2014/main" id="{161AF08B-866E-8BD4-467A-20D947186996}"/>
              </a:ext>
            </a:extLst>
          </p:cNvPr>
          <p:cNvSpPr>
            <a:spLocks noGrp="1"/>
          </p:cNvSpPr>
          <p:nvPr>
            <p:ph type="body" sz="quarter" idx="48"/>
          </p:nvPr>
        </p:nvSpPr>
        <p:spPr>
          <a:xfrm>
            <a:off x="3811653" y="2079056"/>
            <a:ext cx="7182411" cy="369332"/>
          </a:xfrm>
        </p:spPr>
        <p:txBody>
          <a:bodyPr anchor="t"/>
          <a:lstStyle>
            <a:lvl1pPr algn="ctr">
              <a:defRPr lang="en-US" sz="2400" kern="1200" spc="-50" baseline="0" dirty="0">
                <a:ln w="3175">
                  <a:noFill/>
                </a:ln>
                <a:gradFill>
                  <a:gsLst>
                    <a:gs pos="1250">
                      <a:schemeClr val="tx1"/>
                    </a:gs>
                    <a:gs pos="100000">
                      <a:schemeClr val="tx1"/>
                    </a:gs>
                  </a:gsLst>
                  <a:lin ang="5400000" scaled="0"/>
                </a:gradFill>
                <a:latin typeface="+mj-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4">
            <a:extLst>
              <a:ext uri="{FF2B5EF4-FFF2-40B4-BE49-F238E27FC236}">
                <a16:creationId xmlns:a16="http://schemas.microsoft.com/office/drawing/2014/main" id="{FC171152-CCF4-32C4-1446-13355EFAE62A}"/>
              </a:ext>
            </a:extLst>
          </p:cNvPr>
          <p:cNvSpPr>
            <a:spLocks noGrp="1"/>
          </p:cNvSpPr>
          <p:nvPr>
            <p:ph type="body" sz="quarter" idx="36"/>
          </p:nvPr>
        </p:nvSpPr>
        <p:spPr>
          <a:xfrm>
            <a:off x="3556471" y="3758478"/>
            <a:ext cx="7617806" cy="258404"/>
          </a:xfrm>
        </p:spPr>
        <p:txBody>
          <a:bodyPr anchor="t"/>
          <a:lstStyle>
            <a:lvl1pPr algn="l">
              <a:defRPr kumimoji="0" lang="en-US" sz="1679" b="1"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6" name="Text Placeholder 4">
            <a:extLst>
              <a:ext uri="{FF2B5EF4-FFF2-40B4-BE49-F238E27FC236}">
                <a16:creationId xmlns:a16="http://schemas.microsoft.com/office/drawing/2014/main" id="{1F903D7F-970E-653A-79C3-7383A04D37B8}"/>
              </a:ext>
            </a:extLst>
          </p:cNvPr>
          <p:cNvSpPr>
            <a:spLocks noGrp="1"/>
          </p:cNvSpPr>
          <p:nvPr>
            <p:ph type="body" sz="quarter" idx="41"/>
          </p:nvPr>
        </p:nvSpPr>
        <p:spPr>
          <a:xfrm>
            <a:off x="6893442" y="4325239"/>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8" name="Text Placeholder 4">
            <a:extLst>
              <a:ext uri="{FF2B5EF4-FFF2-40B4-BE49-F238E27FC236}">
                <a16:creationId xmlns:a16="http://schemas.microsoft.com/office/drawing/2014/main" id="{94B028B3-040E-0DFA-524B-5114E68F387D}"/>
              </a:ext>
            </a:extLst>
          </p:cNvPr>
          <p:cNvSpPr>
            <a:spLocks noGrp="1"/>
          </p:cNvSpPr>
          <p:nvPr>
            <p:ph type="body" sz="quarter" idx="42"/>
          </p:nvPr>
        </p:nvSpPr>
        <p:spPr>
          <a:xfrm>
            <a:off x="6893442" y="4698152"/>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9" name="Text Placeholder 4">
            <a:extLst>
              <a:ext uri="{FF2B5EF4-FFF2-40B4-BE49-F238E27FC236}">
                <a16:creationId xmlns:a16="http://schemas.microsoft.com/office/drawing/2014/main" id="{9973A6DC-ABA1-81AF-C20E-4FA5ABF5417A}"/>
              </a:ext>
            </a:extLst>
          </p:cNvPr>
          <p:cNvSpPr>
            <a:spLocks noGrp="1"/>
          </p:cNvSpPr>
          <p:nvPr>
            <p:ph type="body" sz="quarter" idx="43"/>
          </p:nvPr>
        </p:nvSpPr>
        <p:spPr>
          <a:xfrm>
            <a:off x="6893442" y="5071065"/>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0" name="Text Placeholder 4">
            <a:extLst>
              <a:ext uri="{FF2B5EF4-FFF2-40B4-BE49-F238E27FC236}">
                <a16:creationId xmlns:a16="http://schemas.microsoft.com/office/drawing/2014/main" id="{CA7A9303-FAC6-0F8B-A886-A8396E0FD08E}"/>
              </a:ext>
            </a:extLst>
          </p:cNvPr>
          <p:cNvSpPr>
            <a:spLocks noGrp="1"/>
          </p:cNvSpPr>
          <p:nvPr>
            <p:ph type="body" sz="quarter" idx="44"/>
          </p:nvPr>
        </p:nvSpPr>
        <p:spPr>
          <a:xfrm>
            <a:off x="6893442" y="5443977"/>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1" name="Text Placeholder 4">
            <a:extLst>
              <a:ext uri="{FF2B5EF4-FFF2-40B4-BE49-F238E27FC236}">
                <a16:creationId xmlns:a16="http://schemas.microsoft.com/office/drawing/2014/main" id="{F4243E01-EBDC-0274-077F-BD0E2B3A5235}"/>
              </a:ext>
            </a:extLst>
          </p:cNvPr>
          <p:cNvSpPr>
            <a:spLocks noGrp="1"/>
          </p:cNvSpPr>
          <p:nvPr>
            <p:ph type="body" sz="quarter" idx="45"/>
          </p:nvPr>
        </p:nvSpPr>
        <p:spPr>
          <a:xfrm>
            <a:off x="9202360" y="4325239"/>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2" name="Text Placeholder 4">
            <a:extLst>
              <a:ext uri="{FF2B5EF4-FFF2-40B4-BE49-F238E27FC236}">
                <a16:creationId xmlns:a16="http://schemas.microsoft.com/office/drawing/2014/main" id="{71848BBB-B5F9-65CC-0C83-07A08156C0AD}"/>
              </a:ext>
            </a:extLst>
          </p:cNvPr>
          <p:cNvSpPr>
            <a:spLocks noGrp="1"/>
          </p:cNvSpPr>
          <p:nvPr>
            <p:ph type="body" sz="quarter" idx="46"/>
          </p:nvPr>
        </p:nvSpPr>
        <p:spPr>
          <a:xfrm>
            <a:off x="9202360" y="4698152"/>
            <a:ext cx="1920240" cy="161583"/>
          </a:xfrm>
        </p:spPr>
        <p:txBody>
          <a:bodyPr anchor="t"/>
          <a:lstStyle>
            <a:lvl1pPr algn="l">
              <a:defRPr kumimoji="0" lang="en-US" sz="1050" b="0" i="0" u="none" strike="noStrike" kern="1200" cap="none" spc="0" normalizeH="0" baseline="0" dirty="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3" name="Text Placeholder 4">
            <a:extLst>
              <a:ext uri="{FF2B5EF4-FFF2-40B4-BE49-F238E27FC236}">
                <a16:creationId xmlns:a16="http://schemas.microsoft.com/office/drawing/2014/main" id="{27516926-7030-A96E-3F43-6BA530D12618}"/>
              </a:ext>
            </a:extLst>
          </p:cNvPr>
          <p:cNvSpPr>
            <a:spLocks noGrp="1"/>
          </p:cNvSpPr>
          <p:nvPr>
            <p:ph type="body" sz="quarter" idx="47"/>
          </p:nvPr>
        </p:nvSpPr>
        <p:spPr>
          <a:xfrm>
            <a:off x="9202360" y="5071065"/>
            <a:ext cx="192024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2" name="Text Placeholder 4">
            <a:extLst>
              <a:ext uri="{FF2B5EF4-FFF2-40B4-BE49-F238E27FC236}">
                <a16:creationId xmlns:a16="http://schemas.microsoft.com/office/drawing/2014/main" id="{871A32A8-A819-B22E-5C8F-618AEFB5916C}"/>
              </a:ext>
            </a:extLst>
          </p:cNvPr>
          <p:cNvSpPr>
            <a:spLocks noGrp="1"/>
          </p:cNvSpPr>
          <p:nvPr>
            <p:ph type="body" sz="quarter" idx="49"/>
          </p:nvPr>
        </p:nvSpPr>
        <p:spPr>
          <a:xfrm>
            <a:off x="3556471" y="4708401"/>
            <a:ext cx="320040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6" name="Text Placeholder 4">
            <a:extLst>
              <a:ext uri="{FF2B5EF4-FFF2-40B4-BE49-F238E27FC236}">
                <a16:creationId xmlns:a16="http://schemas.microsoft.com/office/drawing/2014/main" id="{30C557DD-F5FF-0426-BB50-8CA45699B173}"/>
              </a:ext>
            </a:extLst>
          </p:cNvPr>
          <p:cNvSpPr>
            <a:spLocks noGrp="1"/>
          </p:cNvSpPr>
          <p:nvPr>
            <p:ph type="body" sz="quarter" idx="50"/>
          </p:nvPr>
        </p:nvSpPr>
        <p:spPr>
          <a:xfrm>
            <a:off x="3556471" y="4336653"/>
            <a:ext cx="3200400" cy="161583"/>
          </a:xfrm>
        </p:spPr>
        <p:txBody>
          <a:bodyPr anchor="t"/>
          <a:lstStyle>
            <a:lvl1pPr algn="l">
              <a:defRPr kumimoji="0" lang="en-US" sz="1050" b="0" i="0" u="none" strike="noStrike" kern="1200" cap="none" spc="0" normalizeH="0" baseline="0" dirty="0">
                <a:ln>
                  <a:noFill/>
                </a:ln>
                <a:solidFill>
                  <a:srgbClr val="50E6FF"/>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18" name="Text Placeholder 17">
            <a:extLst>
              <a:ext uri="{FF2B5EF4-FFF2-40B4-BE49-F238E27FC236}">
                <a16:creationId xmlns:a16="http://schemas.microsoft.com/office/drawing/2014/main" id="{31EC0B09-1954-5B3B-2C67-6E448608FA39}"/>
              </a:ext>
            </a:extLst>
          </p:cNvPr>
          <p:cNvSpPr>
            <a:spLocks noGrp="1"/>
          </p:cNvSpPr>
          <p:nvPr>
            <p:ph type="body" sz="quarter" idx="51"/>
          </p:nvPr>
        </p:nvSpPr>
        <p:spPr>
          <a:xfrm>
            <a:off x="3556471" y="5080149"/>
            <a:ext cx="3200400" cy="153662"/>
          </a:xfrm>
        </p:spPr>
        <p:txBody>
          <a:bodyPr/>
          <a:lstStyle>
            <a:lvl1pPr>
              <a:defRPr kumimoji="0" lang="en-US" sz="1050" b="0" i="0" u="none" strike="noStrike" kern="1200" cap="none" spc="0" normalizeH="0" baseline="0" dirty="0" smtClean="0">
                <a:ln>
                  <a:noFill/>
                </a:ln>
                <a:solidFill>
                  <a:srgbClr val="50E6FF"/>
                </a:solidFill>
                <a:effectLst/>
                <a:uLnTx/>
                <a:uFillTx/>
                <a:latin typeface="Segoe UI" panose="020B0502040204020203" pitchFamily="34" charset="0"/>
                <a:ea typeface="+mn-ea"/>
                <a:cs typeface="Segoe UI" panose="020B0502040204020203" pitchFamily="34" charset="0"/>
              </a:defRPr>
            </a:lvl1pPr>
          </a:lstStyle>
          <a:p>
            <a:pPr lvl="0"/>
            <a:r>
              <a:rPr lang="en-US"/>
              <a:t>Click to edit Master text styles</a:t>
            </a:r>
          </a:p>
        </p:txBody>
      </p:sp>
      <p:sp>
        <p:nvSpPr>
          <p:cNvPr id="20" name="Text Placeholder 17">
            <a:extLst>
              <a:ext uri="{FF2B5EF4-FFF2-40B4-BE49-F238E27FC236}">
                <a16:creationId xmlns:a16="http://schemas.microsoft.com/office/drawing/2014/main" id="{B64693B1-4420-F2CE-CBBC-742ABE82D5D7}"/>
              </a:ext>
            </a:extLst>
          </p:cNvPr>
          <p:cNvSpPr>
            <a:spLocks noGrp="1"/>
          </p:cNvSpPr>
          <p:nvPr>
            <p:ph type="body" sz="quarter" idx="52"/>
          </p:nvPr>
        </p:nvSpPr>
        <p:spPr>
          <a:xfrm>
            <a:off x="3556471" y="5447078"/>
            <a:ext cx="3200400" cy="153662"/>
          </a:xfrm>
        </p:spPr>
        <p:txBody>
          <a:bodyPr/>
          <a:lstStyle>
            <a:lvl1pPr>
              <a:defRPr kumimoji="0" lang="en-US" sz="1050" b="0" i="0" u="none" strike="noStrike" kern="1200" cap="none" spc="0" normalizeH="0" baseline="0" dirty="0" smtClean="0">
                <a:ln>
                  <a:noFill/>
                </a:ln>
                <a:solidFill>
                  <a:srgbClr val="50E6FF"/>
                </a:solidFill>
                <a:effectLst/>
                <a:uLnTx/>
                <a:uFillTx/>
                <a:latin typeface="Segoe UI" panose="020B0502040204020203" pitchFamily="34" charset="0"/>
                <a:ea typeface="+mn-ea"/>
                <a:cs typeface="Segoe UI"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4050317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4133E-3A1E-C992-EF57-089C00B10A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389C641-A1C6-E414-346C-CD4B670001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15DDAA7-6431-E009-5791-605FE9CDDD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0D2BD2-24D6-6836-0C17-0E5B9C144F7C}"/>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6" name="Footer Placeholder 5">
            <a:extLst>
              <a:ext uri="{FF2B5EF4-FFF2-40B4-BE49-F238E27FC236}">
                <a16:creationId xmlns:a16="http://schemas.microsoft.com/office/drawing/2014/main" id="{2E41DA76-22FF-0E9D-1572-76306234AC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C02DEFD-1D59-8E70-B18C-D4E9E86AEDE4}"/>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9628919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centere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FC83CB0-368B-EE59-2AA8-4BCC54601BAB}"/>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7" name="Text Placeholder 4">
            <a:extLst>
              <a:ext uri="{FF2B5EF4-FFF2-40B4-BE49-F238E27FC236}">
                <a16:creationId xmlns:a16="http://schemas.microsoft.com/office/drawing/2014/main" id="{EA40BE75-C1EA-9EE6-8A1E-7417A3AB0E1D}"/>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a:t>
            </a:r>
          </a:p>
        </p:txBody>
      </p:sp>
      <p:sp>
        <p:nvSpPr>
          <p:cNvPr id="22" name="Text Placeholder 4">
            <a:extLst>
              <a:ext uri="{FF2B5EF4-FFF2-40B4-BE49-F238E27FC236}">
                <a16:creationId xmlns:a16="http://schemas.microsoft.com/office/drawing/2014/main" id="{FE86CE03-7D12-436E-29BB-3F3F2913467C}"/>
              </a:ext>
            </a:extLst>
          </p:cNvPr>
          <p:cNvSpPr>
            <a:spLocks noGrp="1"/>
          </p:cNvSpPr>
          <p:nvPr>
            <p:ph type="body" sz="quarter" idx="31"/>
          </p:nvPr>
        </p:nvSpPr>
        <p:spPr>
          <a:xfrm>
            <a:off x="665757" y="3838725"/>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 Master</a:t>
            </a:r>
          </a:p>
        </p:txBody>
      </p:sp>
      <p:sp>
        <p:nvSpPr>
          <p:cNvPr id="23" name="LANGUAGE">
            <a:extLst>
              <a:ext uri="{FF2B5EF4-FFF2-40B4-BE49-F238E27FC236}">
                <a16:creationId xmlns:a16="http://schemas.microsoft.com/office/drawing/2014/main" id="{5B3CD849-10A7-6070-46A1-5F11C0D15850}"/>
              </a:ext>
            </a:extLst>
          </p:cNvPr>
          <p:cNvSpPr>
            <a:spLocks noGrp="1"/>
          </p:cNvSpPr>
          <p:nvPr>
            <p:ph type="body" sz="quarter" idx="32"/>
          </p:nvPr>
        </p:nvSpPr>
        <p:spPr>
          <a:xfrm>
            <a:off x="665757" y="4583643"/>
            <a:ext cx="2011680" cy="430887"/>
          </a:xfrm>
        </p:spPr>
        <p:txBody>
          <a:bodyPr vert="horz" wrap="square" lIns="0" tIns="0" rIns="0" bIns="0" rtlCol="0" anchor="t">
            <a:spAutoFit/>
          </a:bodyPr>
          <a:lstStyle>
            <a:lvl1pPr algn="ctr">
              <a:defRPr lang="en-US" dirty="0">
                <a:solidFill>
                  <a:schemeClr val="accent2">
                    <a:lumMod val="60000"/>
                    <a:lumOff val="40000"/>
                  </a:schemeClr>
                </a:solidFill>
                <a:latin typeface="+mj-lt"/>
              </a:defRPr>
            </a:lvl1pPr>
          </a:lstStyle>
          <a:p>
            <a:pPr lvl="0" algn="ctr"/>
            <a:r>
              <a:rPr lang="en-US"/>
              <a:t>Click to edit</a:t>
            </a:r>
          </a:p>
        </p:txBody>
      </p:sp>
      <p:sp>
        <p:nvSpPr>
          <p:cNvPr id="24" name="Text Placeholder 4">
            <a:extLst>
              <a:ext uri="{FF2B5EF4-FFF2-40B4-BE49-F238E27FC236}">
                <a16:creationId xmlns:a16="http://schemas.microsoft.com/office/drawing/2014/main" id="{586A506A-65BD-64DB-6593-BEE2016291D0}"/>
              </a:ext>
            </a:extLst>
          </p:cNvPr>
          <p:cNvSpPr>
            <a:spLocks noGrp="1"/>
          </p:cNvSpPr>
          <p:nvPr>
            <p:ph type="body" sz="quarter" idx="34"/>
          </p:nvPr>
        </p:nvSpPr>
        <p:spPr>
          <a:xfrm>
            <a:off x="665757" y="5328561"/>
            <a:ext cx="2011680" cy="276999"/>
          </a:xfrm>
        </p:spPr>
        <p:txBody>
          <a:bodyPr anchor="t"/>
          <a:lstStyle>
            <a:lvl1pPr algn="ctr">
              <a:defRPr sz="1800" b="0">
                <a:solidFill>
                  <a:schemeClr val="tx1"/>
                </a:solidFill>
                <a:latin typeface="+mn-lt"/>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4">
            <a:extLst>
              <a:ext uri="{FF2B5EF4-FFF2-40B4-BE49-F238E27FC236}">
                <a16:creationId xmlns:a16="http://schemas.microsoft.com/office/drawing/2014/main" id="{892B8EE0-198C-90BA-82D8-E554D6FBDF49}"/>
              </a:ext>
            </a:extLst>
          </p:cNvPr>
          <p:cNvSpPr>
            <a:spLocks noGrp="1"/>
          </p:cNvSpPr>
          <p:nvPr>
            <p:ph type="body" sz="quarter" idx="60"/>
          </p:nvPr>
        </p:nvSpPr>
        <p:spPr>
          <a:xfrm>
            <a:off x="3640446" y="2076574"/>
            <a:ext cx="7617806" cy="369332"/>
          </a:xfrm>
        </p:spPr>
        <p:txBody>
          <a:bodyPr anchor="t"/>
          <a:lstStyle>
            <a:lvl1pPr algn="ctr">
              <a:defRPr lang="en-US" sz="2400" kern="1200" spc="-50" baseline="0" dirty="0">
                <a:ln w="3175">
                  <a:noFill/>
                </a:ln>
                <a:gradFill>
                  <a:gsLst>
                    <a:gs pos="1250">
                      <a:schemeClr val="tx1"/>
                    </a:gs>
                    <a:gs pos="100000">
                      <a:schemeClr val="tx1"/>
                    </a:gs>
                  </a:gsLst>
                  <a:lin ang="5400000" scaled="0"/>
                </a:gradFill>
                <a:latin typeface="+mj-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36" name="Text Placeholder 4">
            <a:extLst>
              <a:ext uri="{FF2B5EF4-FFF2-40B4-BE49-F238E27FC236}">
                <a16:creationId xmlns:a16="http://schemas.microsoft.com/office/drawing/2014/main" id="{2F5D52A3-AF16-3B9B-007C-83FBCAF4EA02}"/>
              </a:ext>
            </a:extLst>
          </p:cNvPr>
          <p:cNvSpPr>
            <a:spLocks noGrp="1"/>
          </p:cNvSpPr>
          <p:nvPr>
            <p:ph type="body" sz="quarter" idx="61"/>
          </p:nvPr>
        </p:nvSpPr>
        <p:spPr>
          <a:xfrm>
            <a:off x="3556471" y="3709504"/>
            <a:ext cx="7617806" cy="246221"/>
          </a:xfrm>
        </p:spPr>
        <p:txBody>
          <a:bodyPr anchor="t"/>
          <a:lstStyle>
            <a:lvl1pPr algn="l">
              <a:defRPr kumimoji="0" lang="en-US" sz="1600" b="1" i="0" u="none" strike="noStrike" kern="1200" cap="none" spc="0" normalizeH="0" baseline="0" dirty="0">
                <a:ln>
                  <a:noFill/>
                </a:ln>
                <a:solidFill>
                  <a:schemeClr val="accent2">
                    <a:lumMod val="60000"/>
                    <a:lumOff val="40000"/>
                  </a:schemeClr>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
        <p:nvSpPr>
          <p:cNvPr id="5" name="Text Placeholder 4">
            <a:extLst>
              <a:ext uri="{FF2B5EF4-FFF2-40B4-BE49-F238E27FC236}">
                <a16:creationId xmlns:a16="http://schemas.microsoft.com/office/drawing/2014/main" id="{ADB31DE3-0A59-70E4-08B7-316815C16C32}"/>
              </a:ext>
            </a:extLst>
          </p:cNvPr>
          <p:cNvSpPr>
            <a:spLocks noGrp="1"/>
          </p:cNvSpPr>
          <p:nvPr>
            <p:ph type="body" sz="quarter" idx="49"/>
          </p:nvPr>
        </p:nvSpPr>
        <p:spPr>
          <a:xfrm>
            <a:off x="3556000" y="4221163"/>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5" name="Text Placeholder 4">
            <a:extLst>
              <a:ext uri="{FF2B5EF4-FFF2-40B4-BE49-F238E27FC236}">
                <a16:creationId xmlns:a16="http://schemas.microsoft.com/office/drawing/2014/main" id="{966F5003-7188-B726-78BC-362D7BF7DCF2}"/>
              </a:ext>
            </a:extLst>
          </p:cNvPr>
          <p:cNvSpPr>
            <a:spLocks noGrp="1"/>
          </p:cNvSpPr>
          <p:nvPr>
            <p:ph type="body" sz="quarter" idx="52"/>
          </p:nvPr>
        </p:nvSpPr>
        <p:spPr>
          <a:xfrm>
            <a:off x="3556000" y="4652149"/>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8" name="Text Placeholder 4">
            <a:extLst>
              <a:ext uri="{FF2B5EF4-FFF2-40B4-BE49-F238E27FC236}">
                <a16:creationId xmlns:a16="http://schemas.microsoft.com/office/drawing/2014/main" id="{CD9BB2AD-F13A-A125-84F8-E93CD6B99950}"/>
              </a:ext>
            </a:extLst>
          </p:cNvPr>
          <p:cNvSpPr>
            <a:spLocks noGrp="1"/>
          </p:cNvSpPr>
          <p:nvPr>
            <p:ph type="body" sz="quarter" idx="55"/>
          </p:nvPr>
        </p:nvSpPr>
        <p:spPr>
          <a:xfrm>
            <a:off x="3556000" y="5083135"/>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32" name="Text Placeholder 4">
            <a:extLst>
              <a:ext uri="{FF2B5EF4-FFF2-40B4-BE49-F238E27FC236}">
                <a16:creationId xmlns:a16="http://schemas.microsoft.com/office/drawing/2014/main" id="{1A6701AF-4543-0258-6EC5-E4ED3FBBFE98}"/>
              </a:ext>
            </a:extLst>
          </p:cNvPr>
          <p:cNvSpPr>
            <a:spLocks noGrp="1"/>
          </p:cNvSpPr>
          <p:nvPr>
            <p:ph type="body" sz="quarter" idx="58"/>
          </p:nvPr>
        </p:nvSpPr>
        <p:spPr>
          <a:xfrm>
            <a:off x="3556000" y="5514120"/>
            <a:ext cx="3200991"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17" name="Text Placeholder 4">
            <a:extLst>
              <a:ext uri="{FF2B5EF4-FFF2-40B4-BE49-F238E27FC236}">
                <a16:creationId xmlns:a16="http://schemas.microsoft.com/office/drawing/2014/main" id="{948D393E-6975-F34F-BE66-C01D46EFB990}"/>
              </a:ext>
            </a:extLst>
          </p:cNvPr>
          <p:cNvSpPr>
            <a:spLocks noGrp="1"/>
          </p:cNvSpPr>
          <p:nvPr>
            <p:ph type="body" sz="quarter" idx="50"/>
          </p:nvPr>
        </p:nvSpPr>
        <p:spPr>
          <a:xfrm>
            <a:off x="6756991" y="4221163"/>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6" name="Text Placeholder 4">
            <a:extLst>
              <a:ext uri="{FF2B5EF4-FFF2-40B4-BE49-F238E27FC236}">
                <a16:creationId xmlns:a16="http://schemas.microsoft.com/office/drawing/2014/main" id="{FFC45E88-826C-7DD6-1958-CAE4B68996B9}"/>
              </a:ext>
            </a:extLst>
          </p:cNvPr>
          <p:cNvSpPr>
            <a:spLocks noGrp="1"/>
          </p:cNvSpPr>
          <p:nvPr>
            <p:ph type="body" sz="quarter" idx="53"/>
          </p:nvPr>
        </p:nvSpPr>
        <p:spPr>
          <a:xfrm>
            <a:off x="6756991" y="4652149"/>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9" name="Text Placeholder 4">
            <a:extLst>
              <a:ext uri="{FF2B5EF4-FFF2-40B4-BE49-F238E27FC236}">
                <a16:creationId xmlns:a16="http://schemas.microsoft.com/office/drawing/2014/main" id="{166F066D-FC89-D9AA-3123-36179DAD8C67}"/>
              </a:ext>
            </a:extLst>
          </p:cNvPr>
          <p:cNvSpPr>
            <a:spLocks noGrp="1"/>
          </p:cNvSpPr>
          <p:nvPr>
            <p:ph type="body" sz="quarter" idx="56"/>
          </p:nvPr>
        </p:nvSpPr>
        <p:spPr>
          <a:xfrm>
            <a:off x="6756991" y="5083135"/>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33" name="Text Placeholder 4">
            <a:extLst>
              <a:ext uri="{FF2B5EF4-FFF2-40B4-BE49-F238E27FC236}">
                <a16:creationId xmlns:a16="http://schemas.microsoft.com/office/drawing/2014/main" id="{79808FCD-39B8-2734-6B68-C429331A95D4}"/>
              </a:ext>
            </a:extLst>
          </p:cNvPr>
          <p:cNvSpPr>
            <a:spLocks noGrp="1"/>
          </p:cNvSpPr>
          <p:nvPr>
            <p:ph type="body" sz="quarter" idx="59"/>
          </p:nvPr>
        </p:nvSpPr>
        <p:spPr>
          <a:xfrm>
            <a:off x="6756991" y="5514120"/>
            <a:ext cx="2169633"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19" name="Text Placeholder 4">
            <a:extLst>
              <a:ext uri="{FF2B5EF4-FFF2-40B4-BE49-F238E27FC236}">
                <a16:creationId xmlns:a16="http://schemas.microsoft.com/office/drawing/2014/main" id="{94A0818D-C8F7-BA6A-4FE0-DA4AE243A4C7}"/>
              </a:ext>
            </a:extLst>
          </p:cNvPr>
          <p:cNvSpPr>
            <a:spLocks noGrp="1"/>
          </p:cNvSpPr>
          <p:nvPr>
            <p:ph type="body" sz="quarter" idx="51"/>
          </p:nvPr>
        </p:nvSpPr>
        <p:spPr>
          <a:xfrm>
            <a:off x="9074888" y="4221163"/>
            <a:ext cx="2264735"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27" name="Text Placeholder 4">
            <a:extLst>
              <a:ext uri="{FF2B5EF4-FFF2-40B4-BE49-F238E27FC236}">
                <a16:creationId xmlns:a16="http://schemas.microsoft.com/office/drawing/2014/main" id="{8B105497-614A-3CC9-EF57-C294F3F3F246}"/>
              </a:ext>
            </a:extLst>
          </p:cNvPr>
          <p:cNvSpPr>
            <a:spLocks noGrp="1"/>
          </p:cNvSpPr>
          <p:nvPr>
            <p:ph type="body" sz="quarter" idx="54"/>
          </p:nvPr>
        </p:nvSpPr>
        <p:spPr>
          <a:xfrm>
            <a:off x="9074888" y="4652149"/>
            <a:ext cx="2264735" cy="182880"/>
          </a:xfrm>
        </p:spPr>
        <p:txBody>
          <a:bodyPr/>
          <a:lstStyle>
            <a:lvl1pPr>
              <a:defRPr sz="1200">
                <a:solidFill>
                  <a:schemeClr val="accent1"/>
                </a:solidFill>
              </a:defRPr>
            </a:lvl1pPr>
          </a:lstStyle>
          <a:p>
            <a:pPr lvl="0"/>
            <a:r>
              <a:rPr lang="en-US"/>
              <a:t>Click to edit Master text styles</a:t>
            </a:r>
          </a:p>
        </p:txBody>
      </p:sp>
      <p:sp>
        <p:nvSpPr>
          <p:cNvPr id="30" name="Text Placeholder 4">
            <a:extLst>
              <a:ext uri="{FF2B5EF4-FFF2-40B4-BE49-F238E27FC236}">
                <a16:creationId xmlns:a16="http://schemas.microsoft.com/office/drawing/2014/main" id="{F54D76E5-0F56-1A4A-6A4E-03F94D894B98}"/>
              </a:ext>
            </a:extLst>
          </p:cNvPr>
          <p:cNvSpPr>
            <a:spLocks noGrp="1"/>
          </p:cNvSpPr>
          <p:nvPr>
            <p:ph type="body" sz="quarter" idx="57"/>
          </p:nvPr>
        </p:nvSpPr>
        <p:spPr>
          <a:xfrm>
            <a:off x="9074888" y="5083135"/>
            <a:ext cx="2264735" cy="182880"/>
          </a:xfrm>
        </p:spPr>
        <p:txBody>
          <a:bodyPr/>
          <a:lstStyle>
            <a:lvl1pPr>
              <a:defRPr sz="1200">
                <a:solidFill>
                  <a:schemeClr val="accent2">
                    <a:lumMod val="60000"/>
                    <a:lumOff val="40000"/>
                  </a:schemeClr>
                </a:solidFill>
              </a:defRPr>
            </a:lvl1pPr>
          </a:lstStyle>
          <a:p>
            <a:pPr lvl="0"/>
            <a:r>
              <a:rPr lang="en-US"/>
              <a:t>Click to edit Master text styles</a:t>
            </a:r>
          </a:p>
        </p:txBody>
      </p:sp>
      <p:sp>
        <p:nvSpPr>
          <p:cNvPr id="37" name="Text Placeholder 4">
            <a:extLst>
              <a:ext uri="{FF2B5EF4-FFF2-40B4-BE49-F238E27FC236}">
                <a16:creationId xmlns:a16="http://schemas.microsoft.com/office/drawing/2014/main" id="{091A77D2-28A4-6705-4310-DCC68BA20D73}"/>
              </a:ext>
            </a:extLst>
          </p:cNvPr>
          <p:cNvSpPr>
            <a:spLocks noGrp="1"/>
          </p:cNvSpPr>
          <p:nvPr>
            <p:ph type="body" sz="quarter" idx="62"/>
          </p:nvPr>
        </p:nvSpPr>
        <p:spPr>
          <a:xfrm>
            <a:off x="3556471" y="2735682"/>
            <a:ext cx="7617806" cy="276999"/>
          </a:xfrm>
        </p:spPr>
        <p:txBody>
          <a:bodyPr anchor="t"/>
          <a:lstStyle>
            <a:lvl1pPr algn="l">
              <a:defRPr kumimoji="0" lang="en-US" sz="1800" b="1" i="1" u="none" strike="noStrike" kern="1200" cap="none" spc="0" normalizeH="0" baseline="0" dirty="0">
                <a:ln>
                  <a:noFill/>
                </a:ln>
                <a:solidFill>
                  <a:schemeClr val="accent1"/>
                </a:solidFill>
                <a:effectLst/>
                <a:uLnTx/>
                <a:uFillTx/>
                <a:latin typeface="Segoe UI" panose="020B0502040204020203" pitchFamily="34" charset="0"/>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a:t>
            </a:r>
          </a:p>
        </p:txBody>
      </p:sp>
    </p:spTree>
    <p:extLst>
      <p:ext uri="{BB962C8B-B14F-4D97-AF65-F5344CB8AC3E}">
        <p14:creationId xmlns:p14="http://schemas.microsoft.com/office/powerpoint/2010/main" val="26079212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centere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6870D59-C980-5FC2-2459-7E1BA95C194E}"/>
              </a:ext>
              <a:ext uri="{C183D7F6-B498-43B3-948B-1728B52AA6E4}">
                <adec:decorative xmlns:adec="http://schemas.microsoft.com/office/drawing/2017/decorative" val="1"/>
              </a:ext>
            </a:extLst>
          </p:cNvPr>
          <p:cNvSpPr/>
          <p:nvPr userDrawn="1"/>
        </p:nvSpPr>
        <p:spPr bwMode="auto">
          <a:xfrm>
            <a:off x="3289311" y="1811461"/>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Content Placeholder 3">
            <a:extLst>
              <a:ext uri="{FF2B5EF4-FFF2-40B4-BE49-F238E27FC236}">
                <a16:creationId xmlns:a16="http://schemas.microsoft.com/office/drawing/2014/main" id="{5D4824CE-E43F-4CC0-B46E-B20B0CF2DEFA}"/>
              </a:ext>
            </a:extLst>
          </p:cNvPr>
          <p:cNvSpPr>
            <a:spLocks noGrp="1"/>
          </p:cNvSpPr>
          <p:nvPr>
            <p:ph sz="quarter" idx="14"/>
          </p:nvPr>
        </p:nvSpPr>
        <p:spPr>
          <a:xfrm>
            <a:off x="4197195" y="2017713"/>
            <a:ext cx="6324600" cy="430887"/>
          </a:xfrm>
        </p:spPr>
        <p:txBody>
          <a:bodyPr/>
          <a:lstStyle>
            <a:lvl1pPr algn="ctr">
              <a:defRPr/>
            </a:lvl1pPr>
          </a:lstStyle>
          <a:p>
            <a:pPr lvl="0"/>
            <a:endParaRPr lang="en-US"/>
          </a:p>
        </p:txBody>
      </p:sp>
      <p:sp>
        <p:nvSpPr>
          <p:cNvPr id="6" name="Text Placeholder 4">
            <a:extLst>
              <a:ext uri="{FF2B5EF4-FFF2-40B4-BE49-F238E27FC236}">
                <a16:creationId xmlns:a16="http://schemas.microsoft.com/office/drawing/2014/main" id="{12D47C63-1AA5-489B-DC5D-733C3295E499}"/>
              </a:ext>
            </a:extLst>
          </p:cNvPr>
          <p:cNvSpPr>
            <a:spLocks noGrp="1"/>
          </p:cNvSpPr>
          <p:nvPr>
            <p:ph type="body" sz="quarter" idx="10"/>
          </p:nvPr>
        </p:nvSpPr>
        <p:spPr>
          <a:xfrm>
            <a:off x="665757" y="3001474"/>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a:t>
            </a:r>
          </a:p>
        </p:txBody>
      </p:sp>
      <p:sp>
        <p:nvSpPr>
          <p:cNvPr id="7" name="Text Placeholder 4">
            <a:extLst>
              <a:ext uri="{FF2B5EF4-FFF2-40B4-BE49-F238E27FC236}">
                <a16:creationId xmlns:a16="http://schemas.microsoft.com/office/drawing/2014/main" id="{D7A015D5-E15E-30E8-3AAE-C971965919C3}"/>
              </a:ext>
            </a:extLst>
          </p:cNvPr>
          <p:cNvSpPr>
            <a:spLocks noGrp="1"/>
          </p:cNvSpPr>
          <p:nvPr>
            <p:ph type="body" sz="quarter" idx="31"/>
          </p:nvPr>
        </p:nvSpPr>
        <p:spPr>
          <a:xfrm>
            <a:off x="665757" y="3838725"/>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 Master</a:t>
            </a:r>
          </a:p>
        </p:txBody>
      </p:sp>
      <p:sp>
        <p:nvSpPr>
          <p:cNvPr id="12" name="Text Placeholder 4">
            <a:extLst>
              <a:ext uri="{FF2B5EF4-FFF2-40B4-BE49-F238E27FC236}">
                <a16:creationId xmlns:a16="http://schemas.microsoft.com/office/drawing/2014/main" id="{4960C89D-568F-489D-7517-A7BB2E0050CC}"/>
              </a:ext>
            </a:extLst>
          </p:cNvPr>
          <p:cNvSpPr>
            <a:spLocks noGrp="1"/>
          </p:cNvSpPr>
          <p:nvPr>
            <p:ph type="body" sz="quarter" idx="32"/>
          </p:nvPr>
        </p:nvSpPr>
        <p:spPr>
          <a:xfrm>
            <a:off x="665757" y="4583643"/>
            <a:ext cx="2011680" cy="276999"/>
          </a:xfrm>
        </p:spPr>
        <p:txBody>
          <a:bodyPr vert="horz" wrap="square" lIns="0" tIns="0" rIns="0" bIns="0" rtlCol="0" anchor="t">
            <a:spAutoFit/>
          </a:bodyPr>
          <a:lstStyle>
            <a:lvl1pPr algn="ctr">
              <a:defRPr lang="en-US" sz="1800" b="0" dirty="0">
                <a:solidFill>
                  <a:schemeClr val="tx1"/>
                </a:solidFill>
              </a:defRPr>
            </a:lvl1pPr>
          </a:lstStyle>
          <a:p>
            <a:pPr lvl="0" algn="ctr"/>
            <a:r>
              <a:rPr lang="en-US"/>
              <a:t>Click to edit Master</a:t>
            </a:r>
          </a:p>
        </p:txBody>
      </p:sp>
      <p:sp>
        <p:nvSpPr>
          <p:cNvPr id="15" name="Text Placeholder 4">
            <a:extLst>
              <a:ext uri="{FF2B5EF4-FFF2-40B4-BE49-F238E27FC236}">
                <a16:creationId xmlns:a16="http://schemas.microsoft.com/office/drawing/2014/main" id="{D0891C29-4773-7F35-4D37-8F647E0B0229}"/>
              </a:ext>
            </a:extLst>
          </p:cNvPr>
          <p:cNvSpPr>
            <a:spLocks noGrp="1"/>
          </p:cNvSpPr>
          <p:nvPr>
            <p:ph type="body" sz="quarter" idx="34"/>
          </p:nvPr>
        </p:nvSpPr>
        <p:spPr>
          <a:xfrm>
            <a:off x="665757" y="5328561"/>
            <a:ext cx="2011680" cy="430887"/>
          </a:xfrm>
        </p:spPr>
        <p:txBody>
          <a:bodyPr vert="horz" wrap="square" lIns="0" tIns="0" rIns="0" bIns="0" rtlCol="0" anchor="t">
            <a:spAutoFit/>
          </a:bodyPr>
          <a:lstStyle>
            <a:lvl1pPr algn="ctr">
              <a:defRPr lang="en-US" dirty="0">
                <a:solidFill>
                  <a:schemeClr val="accent2">
                    <a:lumMod val="60000"/>
                    <a:lumOff val="40000"/>
                  </a:schemeClr>
                </a:solidFill>
                <a:latin typeface="+mj-lt"/>
              </a:defRPr>
            </a:lvl1pPr>
          </a:lstStyle>
          <a:p>
            <a:pPr lvl="0" algn="ctr"/>
            <a:r>
              <a:rPr lang="en-US"/>
              <a:t>Click to edit</a:t>
            </a:r>
          </a:p>
        </p:txBody>
      </p:sp>
    </p:spTree>
    <p:extLst>
      <p:ext uri="{BB962C8B-B14F-4D97-AF65-F5344CB8AC3E}">
        <p14:creationId xmlns:p14="http://schemas.microsoft.com/office/powerpoint/2010/main" val="42073661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8" name="Text Placeholder 4">
            <a:extLst>
              <a:ext uri="{FF2B5EF4-FFF2-40B4-BE49-F238E27FC236}">
                <a16:creationId xmlns:a16="http://schemas.microsoft.com/office/drawing/2014/main" id="{AC23DA72-E26A-8A49-D09B-004C95C83B62}"/>
              </a:ext>
            </a:extLst>
          </p:cNvPr>
          <p:cNvSpPr>
            <a:spLocks noGrp="1"/>
          </p:cNvSpPr>
          <p:nvPr>
            <p:ph type="body" sz="quarter" idx="31"/>
          </p:nvPr>
        </p:nvSpPr>
        <p:spPr>
          <a:xfrm>
            <a:off x="584200" y="2017713"/>
            <a:ext cx="3554768" cy="430887"/>
          </a:xfrm>
        </p:spPr>
        <p:txBody>
          <a:bodyPr vert="horz" wrap="square" lIns="0" tIns="0" rIns="0" bIns="0" rtlCol="0" anchor="t">
            <a:spAutoFit/>
          </a:bodyPr>
          <a:lstStyle>
            <a:lvl1pPr algn="ctr">
              <a:defRPr lang="en-US" sz="2800" b="0" kern="1200" cap="none" spc="-50" baseline="0" dirty="0">
                <a:ln w="3175">
                  <a:noFill/>
                </a:ln>
                <a:solidFill>
                  <a:schemeClr val="tx1"/>
                </a:solidFill>
                <a:effectLst/>
                <a:latin typeface="Segoe UI Semibold"/>
                <a:ea typeface="+mn-ea"/>
                <a:cs typeface="Segoe UI Light" panose="020B0502040204020203" pitchFamily="34" charset="0"/>
              </a:defRPr>
            </a:lvl1pPr>
          </a:lstStyle>
          <a:p>
            <a:pPr lvl="0" algn="ctr"/>
            <a:r>
              <a:rPr lang="en-US"/>
              <a:t>Click to edit Master</a:t>
            </a:r>
          </a:p>
        </p:txBody>
      </p:sp>
      <p:sp>
        <p:nvSpPr>
          <p:cNvPr id="9" name="Text Placeholder 4">
            <a:extLst>
              <a:ext uri="{FF2B5EF4-FFF2-40B4-BE49-F238E27FC236}">
                <a16:creationId xmlns:a16="http://schemas.microsoft.com/office/drawing/2014/main" id="{E334008F-FDD1-40DA-E0AB-7B7394564520}"/>
              </a:ext>
            </a:extLst>
          </p:cNvPr>
          <p:cNvSpPr>
            <a:spLocks noGrp="1"/>
          </p:cNvSpPr>
          <p:nvPr>
            <p:ph type="body" sz="quarter" idx="32"/>
          </p:nvPr>
        </p:nvSpPr>
        <p:spPr>
          <a:xfrm>
            <a:off x="5747911" y="2042430"/>
            <a:ext cx="5038569" cy="307777"/>
          </a:xfrm>
        </p:spPr>
        <p:txBody>
          <a:bodyPr vert="horz" wrap="square" lIns="0" tIns="0" rIns="0" bIns="0" rtlCol="0" anchor="t">
            <a:spAutoFit/>
          </a:bodyPr>
          <a:lstStyle>
            <a:lvl1pPr algn="l">
              <a:defRPr kumimoji="0" lang="en-US" sz="2000" b="0" i="0" u="none" strike="noStrike" kern="1200" cap="none" spc="0" normalizeH="0" baseline="0" dirty="0">
                <a:ln>
                  <a:noFill/>
                </a:ln>
                <a:solidFill>
                  <a:srgbClr val="FFFFFF"/>
                </a:solidFill>
                <a:effectLst/>
                <a:uLnTx/>
                <a:uFillTx/>
                <a:latin typeface="Segoe UI Semibold" panose="020B0702040204020203" pitchFamily="34" charset="0"/>
                <a:ea typeface="+mn-ea"/>
                <a:cs typeface="Segoe UI Semibold" panose="020B0702040204020203" pitchFamily="34" charset="0"/>
              </a:defRPr>
            </a:lvl1pPr>
          </a:lstStyle>
          <a:p>
            <a:pPr lvl="0" algn="ctr"/>
            <a:r>
              <a:rPr lang="en-US"/>
              <a:t>Click to edit Master</a:t>
            </a:r>
          </a:p>
        </p:txBody>
      </p:sp>
      <p:sp>
        <p:nvSpPr>
          <p:cNvPr id="10" name="Text Placeholder 4">
            <a:extLst>
              <a:ext uri="{FF2B5EF4-FFF2-40B4-BE49-F238E27FC236}">
                <a16:creationId xmlns:a16="http://schemas.microsoft.com/office/drawing/2014/main" id="{EE082993-E8CA-3E0E-B7E3-73B62204DC0D}"/>
              </a:ext>
            </a:extLst>
          </p:cNvPr>
          <p:cNvSpPr>
            <a:spLocks noGrp="1"/>
          </p:cNvSpPr>
          <p:nvPr>
            <p:ph type="body" sz="quarter" idx="33"/>
          </p:nvPr>
        </p:nvSpPr>
        <p:spPr>
          <a:xfrm>
            <a:off x="5747911" y="3182269"/>
            <a:ext cx="5038569" cy="307777"/>
          </a:xfrm>
        </p:spPr>
        <p:txBody>
          <a:bodyPr vert="horz" wrap="square" lIns="0" tIns="0" rIns="0" bIns="0" rtlCol="0" anchor="t">
            <a:spAutoFit/>
          </a:bodyPr>
          <a:lstStyle>
            <a:lvl1pPr algn="l">
              <a:defRPr kumimoji="0" lang="en-US" sz="2000" b="0" i="0" u="none" strike="noStrike" kern="1200" cap="none" spc="0" normalizeH="0" baseline="0" dirty="0">
                <a:ln>
                  <a:noFill/>
                </a:ln>
                <a:solidFill>
                  <a:srgbClr val="FFFFFF"/>
                </a:solidFill>
                <a:effectLst/>
                <a:uLnTx/>
                <a:uFillTx/>
                <a:latin typeface="Segoe UI Semibold" panose="020B0702040204020203" pitchFamily="34" charset="0"/>
                <a:ea typeface="+mn-ea"/>
                <a:cs typeface="Segoe UI Semibold" panose="020B0702040204020203" pitchFamily="34" charset="0"/>
              </a:defRPr>
            </a:lvl1pPr>
          </a:lstStyle>
          <a:p>
            <a:pPr lvl="0" algn="ctr"/>
            <a:r>
              <a:rPr lang="en-US"/>
              <a:t>Click to edit Master</a:t>
            </a:r>
          </a:p>
        </p:txBody>
      </p:sp>
      <p:sp>
        <p:nvSpPr>
          <p:cNvPr id="11" name="Text Placeholder 4">
            <a:extLst>
              <a:ext uri="{FF2B5EF4-FFF2-40B4-BE49-F238E27FC236}">
                <a16:creationId xmlns:a16="http://schemas.microsoft.com/office/drawing/2014/main" id="{274990A7-3E44-C3CD-1A1D-7700CF13B0D9}"/>
              </a:ext>
            </a:extLst>
          </p:cNvPr>
          <p:cNvSpPr>
            <a:spLocks noGrp="1"/>
          </p:cNvSpPr>
          <p:nvPr>
            <p:ph type="body" sz="quarter" idx="34"/>
          </p:nvPr>
        </p:nvSpPr>
        <p:spPr>
          <a:xfrm>
            <a:off x="5747911" y="4322107"/>
            <a:ext cx="5038569" cy="307777"/>
          </a:xfrm>
        </p:spPr>
        <p:txBody>
          <a:bodyPr vert="horz" wrap="square" lIns="0" tIns="0" rIns="0" bIns="0" rtlCol="0" anchor="t">
            <a:spAutoFit/>
          </a:bodyPr>
          <a:lstStyle>
            <a:lvl1pPr algn="l">
              <a:defRPr kumimoji="0" lang="en-US" sz="2000" b="0" i="0" u="none" strike="noStrike" kern="1200" cap="none" spc="0" normalizeH="0" baseline="0" dirty="0">
                <a:ln>
                  <a:noFill/>
                </a:ln>
                <a:solidFill>
                  <a:srgbClr val="FFFFFF"/>
                </a:solidFill>
                <a:effectLst/>
                <a:uLnTx/>
                <a:uFillTx/>
                <a:latin typeface="Segoe UI Semibold" panose="020B0702040204020203" pitchFamily="34" charset="0"/>
                <a:ea typeface="+mn-ea"/>
                <a:cs typeface="Segoe UI Semibold" panose="020B0702040204020203" pitchFamily="34" charset="0"/>
              </a:defRPr>
            </a:lvl1pPr>
          </a:lstStyle>
          <a:p>
            <a:pPr lvl="0" algn="ctr"/>
            <a:r>
              <a:rPr lang="en-US"/>
              <a:t>Click to edit Master</a:t>
            </a:r>
          </a:p>
        </p:txBody>
      </p:sp>
    </p:spTree>
    <p:extLst>
      <p:ext uri="{BB962C8B-B14F-4D97-AF65-F5344CB8AC3E}">
        <p14:creationId xmlns:p14="http://schemas.microsoft.com/office/powerpoint/2010/main" val="195805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FB571EB3-F791-0966-BABC-7D75ACC131E6}"/>
              </a:ext>
            </a:extLst>
          </p:cNvPr>
          <p:cNvSpPr>
            <a:spLocks noGrp="1"/>
          </p:cNvSpPr>
          <p:nvPr>
            <p:ph type="body" sz="quarter" idx="24"/>
          </p:nvPr>
        </p:nvSpPr>
        <p:spPr>
          <a:xfrm>
            <a:off x="886522" y="1302174"/>
            <a:ext cx="10326029" cy="316682"/>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0" i="0" kern="1200" spc="0" baseline="0" dirty="0">
                <a:solidFill>
                  <a:schemeClr val="accent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50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023458"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013157" y="2017712"/>
            <a:ext cx="3155385"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246574" y="2410992"/>
            <a:ext cx="2704616" cy="830997"/>
          </a:xfrm>
        </p:spPr>
        <p:txBody>
          <a:bodyPr/>
          <a:lstStyle>
            <a:lvl1pPr algn="ctr">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1246574" y="3720800"/>
            <a:ext cx="2704616" cy="215444"/>
          </a:xfrm>
        </p:spPr>
        <p:txBody>
          <a:bodyPr/>
          <a:lstStyle>
            <a:lvl1pPr algn="ctr">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726574" y="2410992"/>
            <a:ext cx="2704616"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4" name="Text Placeholder 3">
            <a:extLst>
              <a:ext uri="{FF2B5EF4-FFF2-40B4-BE49-F238E27FC236}">
                <a16:creationId xmlns:a16="http://schemas.microsoft.com/office/drawing/2014/main" id="{988130C9-489D-B6F0-FCAE-94624824B7C1}"/>
              </a:ext>
            </a:extLst>
          </p:cNvPr>
          <p:cNvSpPr>
            <a:spLocks noGrp="1"/>
          </p:cNvSpPr>
          <p:nvPr>
            <p:ph type="body" sz="quarter" idx="22"/>
          </p:nvPr>
        </p:nvSpPr>
        <p:spPr>
          <a:xfrm>
            <a:off x="4726574" y="3757313"/>
            <a:ext cx="2704616"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296163" y="2410992"/>
            <a:ext cx="2704615"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5" name="Text Placeholder 3">
            <a:extLst>
              <a:ext uri="{FF2B5EF4-FFF2-40B4-BE49-F238E27FC236}">
                <a16:creationId xmlns:a16="http://schemas.microsoft.com/office/drawing/2014/main" id="{5822FC56-2C4F-FA9E-9E6A-687AC4D809BB}"/>
              </a:ext>
            </a:extLst>
          </p:cNvPr>
          <p:cNvSpPr>
            <a:spLocks noGrp="1"/>
          </p:cNvSpPr>
          <p:nvPr>
            <p:ph type="body" sz="quarter" idx="23"/>
          </p:nvPr>
        </p:nvSpPr>
        <p:spPr>
          <a:xfrm>
            <a:off x="8296163" y="3718218"/>
            <a:ext cx="2704615"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31862207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1057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3_TITLE AND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956922"/>
            <a:ext cx="11056094" cy="307777"/>
          </a:xfrm>
        </p:spPr>
        <p:txBody>
          <a:bodyPr/>
          <a:lstStyle>
            <a:lvl1pPr algn="ctr">
              <a:defRPr sz="2000">
                <a:solidFill>
                  <a:schemeClr val="accent2">
                    <a:lumMod val="60000"/>
                    <a:lumOff val="40000"/>
                  </a:schemeClr>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16">
            <a:extLst>
              <a:ext uri="{FF2B5EF4-FFF2-40B4-BE49-F238E27FC236}">
                <a16:creationId xmlns:a16="http://schemas.microsoft.com/office/drawing/2014/main" id="{4B51A31B-6B81-0353-258B-FEBB0161678E}"/>
              </a:ext>
            </a:extLst>
          </p:cNvPr>
          <p:cNvSpPr>
            <a:spLocks noGrp="1"/>
          </p:cNvSpPr>
          <p:nvPr>
            <p:ph type="body" sz="quarter" idx="24"/>
          </p:nvPr>
        </p:nvSpPr>
        <p:spPr>
          <a:xfrm>
            <a:off x="1246574" y="2108469"/>
            <a:ext cx="2704616" cy="276999"/>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 name="Text Placeholder 16">
            <a:extLst>
              <a:ext uri="{FF2B5EF4-FFF2-40B4-BE49-F238E27FC236}">
                <a16:creationId xmlns:a16="http://schemas.microsoft.com/office/drawing/2014/main" id="{B9317853-28A0-6AC9-80C8-A4163E3B27EB}"/>
              </a:ext>
            </a:extLst>
          </p:cNvPr>
          <p:cNvSpPr>
            <a:spLocks noGrp="1"/>
          </p:cNvSpPr>
          <p:nvPr>
            <p:ph type="body" sz="quarter" idx="20"/>
          </p:nvPr>
        </p:nvSpPr>
        <p:spPr>
          <a:xfrm>
            <a:off x="1246574" y="4896631"/>
            <a:ext cx="2704616" cy="830997"/>
          </a:xfrm>
        </p:spPr>
        <p:txBody>
          <a:bodyPr/>
          <a:lstStyle>
            <a:lvl1pPr algn="ctr">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a:t>
            </a:r>
          </a:p>
        </p:txBody>
      </p:sp>
      <p:sp>
        <p:nvSpPr>
          <p:cNvPr id="5" name="Text Placeholder 16">
            <a:extLst>
              <a:ext uri="{FF2B5EF4-FFF2-40B4-BE49-F238E27FC236}">
                <a16:creationId xmlns:a16="http://schemas.microsoft.com/office/drawing/2014/main" id="{2AA35CFE-E38A-464D-1743-0C2A2E4E47CE}"/>
              </a:ext>
            </a:extLst>
          </p:cNvPr>
          <p:cNvSpPr>
            <a:spLocks noGrp="1"/>
          </p:cNvSpPr>
          <p:nvPr>
            <p:ph type="body" sz="quarter" idx="21"/>
          </p:nvPr>
        </p:nvSpPr>
        <p:spPr>
          <a:xfrm>
            <a:off x="1246574" y="5730210"/>
            <a:ext cx="2704616" cy="215444"/>
          </a:xfrm>
        </p:spPr>
        <p:txBody>
          <a:bodyPr/>
          <a:lstStyle>
            <a:lvl1pPr algn="ctr">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11" name="Text Placeholder 16">
            <a:extLst>
              <a:ext uri="{FF2B5EF4-FFF2-40B4-BE49-F238E27FC236}">
                <a16:creationId xmlns:a16="http://schemas.microsoft.com/office/drawing/2014/main" id="{C2323615-EF32-59CF-BE9D-7BCEDAB7F2D2}"/>
              </a:ext>
            </a:extLst>
          </p:cNvPr>
          <p:cNvSpPr>
            <a:spLocks noGrp="1"/>
          </p:cNvSpPr>
          <p:nvPr>
            <p:ph type="body" sz="quarter" idx="25"/>
          </p:nvPr>
        </p:nvSpPr>
        <p:spPr>
          <a:xfrm>
            <a:off x="4726574" y="2108469"/>
            <a:ext cx="2704616" cy="276999"/>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6" name="Text Placeholder 3">
            <a:extLst>
              <a:ext uri="{FF2B5EF4-FFF2-40B4-BE49-F238E27FC236}">
                <a16:creationId xmlns:a16="http://schemas.microsoft.com/office/drawing/2014/main" id="{F367803D-5F4A-4875-7C57-4C8189EE12B7}"/>
              </a:ext>
            </a:extLst>
          </p:cNvPr>
          <p:cNvSpPr>
            <a:spLocks noGrp="1"/>
          </p:cNvSpPr>
          <p:nvPr>
            <p:ph type="body" sz="quarter" idx="17"/>
          </p:nvPr>
        </p:nvSpPr>
        <p:spPr>
          <a:xfrm>
            <a:off x="4726574" y="4896631"/>
            <a:ext cx="2704616"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7" name="Text Placeholder 3">
            <a:extLst>
              <a:ext uri="{FF2B5EF4-FFF2-40B4-BE49-F238E27FC236}">
                <a16:creationId xmlns:a16="http://schemas.microsoft.com/office/drawing/2014/main" id="{F5998EB9-3CF1-353F-9713-28EA4F79DD87}"/>
              </a:ext>
            </a:extLst>
          </p:cNvPr>
          <p:cNvSpPr>
            <a:spLocks noGrp="1"/>
          </p:cNvSpPr>
          <p:nvPr>
            <p:ph type="body" sz="quarter" idx="22"/>
          </p:nvPr>
        </p:nvSpPr>
        <p:spPr>
          <a:xfrm>
            <a:off x="4726574" y="5766723"/>
            <a:ext cx="2704616"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16">
            <a:extLst>
              <a:ext uri="{FF2B5EF4-FFF2-40B4-BE49-F238E27FC236}">
                <a16:creationId xmlns:a16="http://schemas.microsoft.com/office/drawing/2014/main" id="{020B2944-2A61-02E2-4616-9FC98E984154}"/>
              </a:ext>
            </a:extLst>
          </p:cNvPr>
          <p:cNvSpPr>
            <a:spLocks noGrp="1"/>
          </p:cNvSpPr>
          <p:nvPr>
            <p:ph type="body" sz="quarter" idx="26"/>
          </p:nvPr>
        </p:nvSpPr>
        <p:spPr>
          <a:xfrm>
            <a:off x="8272648" y="2108469"/>
            <a:ext cx="2704616" cy="276999"/>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8" name="Text Placeholder 3">
            <a:extLst>
              <a:ext uri="{FF2B5EF4-FFF2-40B4-BE49-F238E27FC236}">
                <a16:creationId xmlns:a16="http://schemas.microsoft.com/office/drawing/2014/main" id="{0B2292AD-46CC-56B0-84DB-E9ABF479DB24}"/>
              </a:ext>
            </a:extLst>
          </p:cNvPr>
          <p:cNvSpPr>
            <a:spLocks noGrp="1"/>
          </p:cNvSpPr>
          <p:nvPr>
            <p:ph type="body" sz="quarter" idx="18"/>
          </p:nvPr>
        </p:nvSpPr>
        <p:spPr>
          <a:xfrm>
            <a:off x="8272649" y="4896631"/>
            <a:ext cx="2704615" cy="830997"/>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5400" kern="1200" spc="0" baseline="0" dirty="0">
                <a:solidFill>
                  <a:schemeClr val="accent2">
                    <a:lumMod val="60000"/>
                    <a:lumOff val="40000"/>
                  </a:schemeClr>
                </a:solidFill>
                <a:latin typeface="Segoe UI Semibold" panose="020B0702040204020203" pitchFamily="34" charset="0"/>
                <a:ea typeface="Segoe UI" pitchFamily="34" charset="0"/>
                <a:cs typeface="Segoe UI Semibold" panose="020B07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a:t>
            </a:r>
          </a:p>
        </p:txBody>
      </p:sp>
      <p:sp>
        <p:nvSpPr>
          <p:cNvPr id="9" name="Text Placeholder 3">
            <a:extLst>
              <a:ext uri="{FF2B5EF4-FFF2-40B4-BE49-F238E27FC236}">
                <a16:creationId xmlns:a16="http://schemas.microsoft.com/office/drawing/2014/main" id="{89DADAEB-74C0-B5CF-AC37-55FA27B5D949}"/>
              </a:ext>
            </a:extLst>
          </p:cNvPr>
          <p:cNvSpPr>
            <a:spLocks noGrp="1"/>
          </p:cNvSpPr>
          <p:nvPr>
            <p:ph type="body" sz="quarter" idx="23"/>
          </p:nvPr>
        </p:nvSpPr>
        <p:spPr>
          <a:xfrm>
            <a:off x="8272649" y="5727628"/>
            <a:ext cx="2704615" cy="215444"/>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400" b="0" i="0" kern="1200" spc="0" baseline="0" dirty="0">
                <a:solidFill>
                  <a:schemeClr val="tx1"/>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Tree>
    <p:extLst>
      <p:ext uri="{BB962C8B-B14F-4D97-AF65-F5344CB8AC3E}">
        <p14:creationId xmlns:p14="http://schemas.microsoft.com/office/powerpoint/2010/main" val="42822548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4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52" name="Text Placeholder 16">
            <a:extLst>
              <a:ext uri="{FF2B5EF4-FFF2-40B4-BE49-F238E27FC236}">
                <a16:creationId xmlns:a16="http://schemas.microsoft.com/office/drawing/2014/main" id="{D3C7E08C-EFD7-F033-6E93-0DF3136D888B}"/>
              </a:ext>
            </a:extLst>
          </p:cNvPr>
          <p:cNvSpPr>
            <a:spLocks noGrp="1"/>
          </p:cNvSpPr>
          <p:nvPr userDrawn="1">
            <p:ph type="body" sz="quarter" idx="27"/>
          </p:nvPr>
        </p:nvSpPr>
        <p:spPr>
          <a:xfrm>
            <a:off x="563566" y="1436688"/>
            <a:ext cx="10656230" cy="215444"/>
          </a:xfrm>
        </p:spPr>
        <p:txBody>
          <a:bodyPr/>
          <a:lstStyle>
            <a:lvl1pPr algn="l">
              <a:spcBef>
                <a:spcPts val="600"/>
              </a:spcBef>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5" name="Text Placeholder 16">
            <a:extLst>
              <a:ext uri="{FF2B5EF4-FFF2-40B4-BE49-F238E27FC236}">
                <a16:creationId xmlns:a16="http://schemas.microsoft.com/office/drawing/2014/main" id="{270169D1-5BC1-1CB5-36DE-48A82B8A92A5}"/>
              </a:ext>
            </a:extLst>
          </p:cNvPr>
          <p:cNvSpPr>
            <a:spLocks noGrp="1"/>
          </p:cNvSpPr>
          <p:nvPr userDrawn="1">
            <p:ph type="body" sz="quarter" idx="20"/>
          </p:nvPr>
        </p:nvSpPr>
        <p:spPr>
          <a:xfrm rot="16200000">
            <a:off x="-133658" y="3975808"/>
            <a:ext cx="1969006" cy="430887"/>
          </a:xfrm>
        </p:spPr>
        <p:txBody>
          <a:bodyPr/>
          <a:lstStyle>
            <a:lvl1pPr algn="ctr">
              <a:defRPr lang="en-US" sz="2800" b="1"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a:t>
            </a:r>
          </a:p>
        </p:txBody>
      </p:sp>
      <p:sp>
        <p:nvSpPr>
          <p:cNvPr id="46" name="Text Placeholder 16">
            <a:extLst>
              <a:ext uri="{FF2B5EF4-FFF2-40B4-BE49-F238E27FC236}">
                <a16:creationId xmlns:a16="http://schemas.microsoft.com/office/drawing/2014/main" id="{F9116E86-B1D2-9907-F707-4B5BEF9E0D9D}"/>
              </a:ext>
            </a:extLst>
          </p:cNvPr>
          <p:cNvSpPr>
            <a:spLocks noGrp="1"/>
          </p:cNvSpPr>
          <p:nvPr userDrawn="1">
            <p:ph type="body" sz="quarter" idx="21"/>
          </p:nvPr>
        </p:nvSpPr>
        <p:spPr>
          <a:xfrm>
            <a:off x="1173354"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7" name="Text Placeholder 16">
            <a:extLst>
              <a:ext uri="{FF2B5EF4-FFF2-40B4-BE49-F238E27FC236}">
                <a16:creationId xmlns:a16="http://schemas.microsoft.com/office/drawing/2014/main" id="{E7DDBB3D-50A1-F3D1-3408-9E1FBF56C393}"/>
              </a:ext>
            </a:extLst>
          </p:cNvPr>
          <p:cNvSpPr>
            <a:spLocks noGrp="1"/>
          </p:cNvSpPr>
          <p:nvPr userDrawn="1">
            <p:ph type="body" sz="quarter" idx="22"/>
          </p:nvPr>
        </p:nvSpPr>
        <p:spPr>
          <a:xfrm>
            <a:off x="2941473"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8" name="Text Placeholder 16">
            <a:extLst>
              <a:ext uri="{FF2B5EF4-FFF2-40B4-BE49-F238E27FC236}">
                <a16:creationId xmlns:a16="http://schemas.microsoft.com/office/drawing/2014/main" id="{D95B9959-0B82-4076-D032-9A768224D60D}"/>
              </a:ext>
            </a:extLst>
          </p:cNvPr>
          <p:cNvSpPr>
            <a:spLocks noGrp="1"/>
          </p:cNvSpPr>
          <p:nvPr userDrawn="1">
            <p:ph type="body" sz="quarter" idx="23"/>
          </p:nvPr>
        </p:nvSpPr>
        <p:spPr>
          <a:xfrm>
            <a:off x="4709592"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9" name="Text Placeholder 16">
            <a:extLst>
              <a:ext uri="{FF2B5EF4-FFF2-40B4-BE49-F238E27FC236}">
                <a16:creationId xmlns:a16="http://schemas.microsoft.com/office/drawing/2014/main" id="{2240FFA7-8FD8-232A-8087-660A4C81B511}"/>
              </a:ext>
            </a:extLst>
          </p:cNvPr>
          <p:cNvSpPr>
            <a:spLocks noGrp="1"/>
          </p:cNvSpPr>
          <p:nvPr userDrawn="1">
            <p:ph type="body" sz="quarter" idx="24"/>
          </p:nvPr>
        </p:nvSpPr>
        <p:spPr>
          <a:xfrm>
            <a:off x="6477711"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0" name="Text Placeholder 16">
            <a:extLst>
              <a:ext uri="{FF2B5EF4-FFF2-40B4-BE49-F238E27FC236}">
                <a16:creationId xmlns:a16="http://schemas.microsoft.com/office/drawing/2014/main" id="{8EBD5B07-4080-799D-7FCB-CC783C8690D1}"/>
              </a:ext>
            </a:extLst>
          </p:cNvPr>
          <p:cNvSpPr>
            <a:spLocks noGrp="1"/>
          </p:cNvSpPr>
          <p:nvPr userDrawn="1">
            <p:ph type="body" sz="quarter" idx="25"/>
          </p:nvPr>
        </p:nvSpPr>
        <p:spPr>
          <a:xfrm>
            <a:off x="8245830"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1" name="Text Placeholder 16">
            <a:extLst>
              <a:ext uri="{FF2B5EF4-FFF2-40B4-BE49-F238E27FC236}">
                <a16:creationId xmlns:a16="http://schemas.microsoft.com/office/drawing/2014/main" id="{922D108F-8C2B-5FB3-DCE4-A07B98A2A510}"/>
              </a:ext>
            </a:extLst>
          </p:cNvPr>
          <p:cNvSpPr>
            <a:spLocks noGrp="1"/>
          </p:cNvSpPr>
          <p:nvPr userDrawn="1">
            <p:ph type="body" sz="quarter" idx="26"/>
          </p:nvPr>
        </p:nvSpPr>
        <p:spPr>
          <a:xfrm>
            <a:off x="10013950" y="4560138"/>
            <a:ext cx="1789673" cy="246221"/>
          </a:xfrm>
        </p:spPr>
        <p:txBody>
          <a:bodyPr/>
          <a:lstStyle>
            <a:lvl1pPr algn="ctr">
              <a:defRPr lang="en-US" sz="1600" b="0" i="0" kern="1200" spc="0" baseline="0" dirty="0">
                <a:solidFill>
                  <a:schemeClr val="accent2">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4" name="Text Placeholder 16">
            <a:extLst>
              <a:ext uri="{FF2B5EF4-FFF2-40B4-BE49-F238E27FC236}">
                <a16:creationId xmlns:a16="http://schemas.microsoft.com/office/drawing/2014/main" id="{96AAE2F1-38AB-1BCF-2B95-6D87DF9DDD76}"/>
              </a:ext>
            </a:extLst>
          </p:cNvPr>
          <p:cNvSpPr>
            <a:spLocks noGrp="1"/>
          </p:cNvSpPr>
          <p:nvPr userDrawn="1">
            <p:ph type="body" sz="quarter" idx="28"/>
          </p:nvPr>
        </p:nvSpPr>
        <p:spPr>
          <a:xfrm>
            <a:off x="583238" y="6230208"/>
            <a:ext cx="5658812" cy="276999"/>
          </a:xfrm>
        </p:spPr>
        <p:txBody>
          <a:bodyPr/>
          <a:lstStyle>
            <a:lvl1pPr algn="l">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5" name="Text Placeholder 16">
            <a:extLst>
              <a:ext uri="{FF2B5EF4-FFF2-40B4-BE49-F238E27FC236}">
                <a16:creationId xmlns:a16="http://schemas.microsoft.com/office/drawing/2014/main" id="{647130FA-FF24-370C-1ABC-037E40622A61}"/>
              </a:ext>
            </a:extLst>
          </p:cNvPr>
          <p:cNvSpPr>
            <a:spLocks noGrp="1"/>
          </p:cNvSpPr>
          <p:nvPr userDrawn="1">
            <p:ph type="body" sz="quarter" idx="29"/>
          </p:nvPr>
        </p:nvSpPr>
        <p:spPr>
          <a:xfrm>
            <a:off x="8150925" y="6246941"/>
            <a:ext cx="3905116" cy="215444"/>
          </a:xfrm>
        </p:spPr>
        <p:txBody>
          <a:bodyPr/>
          <a:lstStyle>
            <a:lvl1pPr algn="l">
              <a:defRPr lang="en-US" sz="14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2074133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9" name="Text Placeholder 3">
            <a:extLst>
              <a:ext uri="{FF2B5EF4-FFF2-40B4-BE49-F238E27FC236}">
                <a16:creationId xmlns:a16="http://schemas.microsoft.com/office/drawing/2014/main" id="{ED573360-5367-C61C-39FC-5A6625DFDFE3}"/>
              </a:ext>
            </a:extLst>
          </p:cNvPr>
          <p:cNvSpPr>
            <a:spLocks noGrp="1"/>
          </p:cNvSpPr>
          <p:nvPr>
            <p:ph type="body" sz="quarter" idx="10"/>
          </p:nvPr>
        </p:nvSpPr>
        <p:spPr>
          <a:xfrm>
            <a:off x="592708" y="1018108"/>
            <a:ext cx="11014075"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379460"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588263"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8170658" y="2010100"/>
            <a:ext cx="3438730" cy="4258938"/>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2"/>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74373" y="2309068"/>
            <a:ext cx="3076259" cy="984885"/>
          </a:xfrm>
        </p:spPr>
        <p:txBody>
          <a:bodyPr/>
          <a:lstStyle>
            <a:lvl1pPr algn="ctr">
              <a:defRPr kumimoji="0" lang="en-US" sz="3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3" name="Text Placeholder 16">
            <a:extLst>
              <a:ext uri="{FF2B5EF4-FFF2-40B4-BE49-F238E27FC236}">
                <a16:creationId xmlns:a16="http://schemas.microsoft.com/office/drawing/2014/main" id="{419DAE43-6477-DD7A-7D8D-14C4481A86E0}"/>
              </a:ext>
            </a:extLst>
          </p:cNvPr>
          <p:cNvSpPr>
            <a:spLocks noGrp="1"/>
          </p:cNvSpPr>
          <p:nvPr>
            <p:ph type="body" sz="quarter" idx="21"/>
          </p:nvPr>
        </p:nvSpPr>
        <p:spPr>
          <a:xfrm>
            <a:off x="774373" y="3429000"/>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7" name="Text Placeholder 16">
            <a:extLst>
              <a:ext uri="{FF2B5EF4-FFF2-40B4-BE49-F238E27FC236}">
                <a16:creationId xmlns:a16="http://schemas.microsoft.com/office/drawing/2014/main" id="{8A9BB07C-8F49-D57D-7CDE-3FB9DBDEEAEB}"/>
              </a:ext>
            </a:extLst>
          </p:cNvPr>
          <p:cNvSpPr>
            <a:spLocks noGrp="1"/>
          </p:cNvSpPr>
          <p:nvPr>
            <p:ph type="body" sz="quarter" idx="24"/>
          </p:nvPr>
        </p:nvSpPr>
        <p:spPr>
          <a:xfrm>
            <a:off x="774373" y="5232268"/>
            <a:ext cx="3076259" cy="304699"/>
          </a:xfrm>
        </p:spPr>
        <p:txBody>
          <a:bodyPr/>
          <a:lstStyle>
            <a:lvl1pPr algn="ctr">
              <a:defRPr lang="en-US" sz="900" b="0" kern="1200" spc="0" baseline="0" dirty="0">
                <a:solidFill>
                  <a:schemeClr val="accent2">
                    <a:lumMod val="60000"/>
                    <a:lumOff val="40000"/>
                  </a:schemeClr>
                </a:solidFill>
                <a:latin typeface="+mn-lt"/>
                <a:ea typeface="+mn-ea"/>
                <a:cs typeface="Segoe UI" panose="020B0502040204020203" pitchFamily="34" charset="0"/>
              </a:defRPr>
            </a:lvl1pPr>
            <a:lvl2pPr algn="ctr">
              <a:defRPr sz="9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48" name="Text Placeholder 16">
            <a:extLst>
              <a:ext uri="{FF2B5EF4-FFF2-40B4-BE49-F238E27FC236}">
                <a16:creationId xmlns:a16="http://schemas.microsoft.com/office/drawing/2014/main" id="{E5CE76E3-AE45-0945-17E1-766B24B2D30D}"/>
              </a:ext>
            </a:extLst>
          </p:cNvPr>
          <p:cNvSpPr>
            <a:spLocks noGrp="1"/>
          </p:cNvSpPr>
          <p:nvPr>
            <p:ph type="body" sz="quarter" idx="25"/>
          </p:nvPr>
        </p:nvSpPr>
        <p:spPr>
          <a:xfrm>
            <a:off x="4565570" y="2309068"/>
            <a:ext cx="3076259" cy="984885"/>
          </a:xfrm>
        </p:spPr>
        <p:txBody>
          <a:bodyPr/>
          <a:lstStyle>
            <a:lvl1pPr algn="ctr">
              <a:defRPr kumimoji="0" lang="en-US" sz="3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49" name="Text Placeholder 16">
            <a:extLst>
              <a:ext uri="{FF2B5EF4-FFF2-40B4-BE49-F238E27FC236}">
                <a16:creationId xmlns:a16="http://schemas.microsoft.com/office/drawing/2014/main" id="{E48E66DB-1533-D6EF-4A3E-EA1A5D095324}"/>
              </a:ext>
            </a:extLst>
          </p:cNvPr>
          <p:cNvSpPr>
            <a:spLocks noGrp="1"/>
          </p:cNvSpPr>
          <p:nvPr>
            <p:ph type="body" sz="quarter" idx="26"/>
          </p:nvPr>
        </p:nvSpPr>
        <p:spPr>
          <a:xfrm>
            <a:off x="4565570" y="3429000"/>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0" name="Text Placeholder 16">
            <a:extLst>
              <a:ext uri="{FF2B5EF4-FFF2-40B4-BE49-F238E27FC236}">
                <a16:creationId xmlns:a16="http://schemas.microsoft.com/office/drawing/2014/main" id="{05059835-E9BC-A32A-3E81-AB2AFDA26CD9}"/>
              </a:ext>
            </a:extLst>
          </p:cNvPr>
          <p:cNvSpPr>
            <a:spLocks noGrp="1"/>
          </p:cNvSpPr>
          <p:nvPr>
            <p:ph type="body" sz="quarter" idx="27"/>
          </p:nvPr>
        </p:nvSpPr>
        <p:spPr>
          <a:xfrm>
            <a:off x="4565570" y="5232268"/>
            <a:ext cx="3076259" cy="304699"/>
          </a:xfrm>
        </p:spPr>
        <p:txBody>
          <a:bodyPr/>
          <a:lstStyle>
            <a:lvl1pPr algn="ctr">
              <a:defRPr lang="en-US" sz="900" b="0" kern="1200" spc="0" baseline="0" dirty="0">
                <a:solidFill>
                  <a:schemeClr val="accent2">
                    <a:lumMod val="60000"/>
                    <a:lumOff val="40000"/>
                  </a:schemeClr>
                </a:solidFill>
                <a:latin typeface="+mn-lt"/>
                <a:ea typeface="+mn-ea"/>
                <a:cs typeface="Segoe UI" panose="020B0502040204020203" pitchFamily="34" charset="0"/>
              </a:defRPr>
            </a:lvl1pPr>
            <a:lvl2pPr algn="ctr">
              <a:defRPr sz="9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
        <p:nvSpPr>
          <p:cNvPr id="51" name="Text Placeholder 16">
            <a:extLst>
              <a:ext uri="{FF2B5EF4-FFF2-40B4-BE49-F238E27FC236}">
                <a16:creationId xmlns:a16="http://schemas.microsoft.com/office/drawing/2014/main" id="{DD683300-8AE2-B6F6-8521-1723B2FF71C9}"/>
              </a:ext>
            </a:extLst>
          </p:cNvPr>
          <p:cNvSpPr>
            <a:spLocks noGrp="1"/>
          </p:cNvSpPr>
          <p:nvPr>
            <p:ph type="body" sz="quarter" idx="28"/>
          </p:nvPr>
        </p:nvSpPr>
        <p:spPr>
          <a:xfrm>
            <a:off x="8356768" y="2309068"/>
            <a:ext cx="3076259" cy="984885"/>
          </a:xfrm>
        </p:spPr>
        <p:txBody>
          <a:bodyPr/>
          <a:lstStyle>
            <a:lvl1pPr algn="ctr">
              <a:defRPr kumimoji="0" lang="en-US" sz="3200" b="0" i="0" u="none" strike="noStrike" kern="1200" cap="none" spc="0" normalizeH="0" baseline="0" dirty="0">
                <a:ln>
                  <a:noFill/>
                </a:ln>
                <a:solidFill>
                  <a:schemeClr val="accent2">
                    <a:lumMod val="60000"/>
                    <a:lumOff val="40000"/>
                  </a:schemeClr>
                </a:solidFill>
                <a:effectLst/>
                <a:uLnTx/>
                <a:uFillTx/>
                <a:latin typeface="Segoe UI Semibold"/>
                <a:ea typeface="+mn-ea"/>
                <a:cs typeface="+mn-cs"/>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2" name="Text Placeholder 16">
            <a:extLst>
              <a:ext uri="{FF2B5EF4-FFF2-40B4-BE49-F238E27FC236}">
                <a16:creationId xmlns:a16="http://schemas.microsoft.com/office/drawing/2014/main" id="{1ED97302-8FE4-F59C-0E27-F086728BDAA1}"/>
              </a:ext>
            </a:extLst>
          </p:cNvPr>
          <p:cNvSpPr>
            <a:spLocks noGrp="1"/>
          </p:cNvSpPr>
          <p:nvPr>
            <p:ph type="body" sz="quarter" idx="29"/>
          </p:nvPr>
        </p:nvSpPr>
        <p:spPr>
          <a:xfrm>
            <a:off x="8356768" y="3429000"/>
            <a:ext cx="3076259" cy="615553"/>
          </a:xfrm>
        </p:spPr>
        <p:txBody>
          <a:bodyPr/>
          <a:lstStyle>
            <a:lvl1pPr algn="ctr">
              <a:defRPr lang="en-US" sz="1800" b="0" i="0" kern="1200" spc="0" baseline="0" dirty="0">
                <a:solidFill>
                  <a:schemeClr val="tx1"/>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
        <p:nvSpPr>
          <p:cNvPr id="53" name="Text Placeholder 16">
            <a:extLst>
              <a:ext uri="{FF2B5EF4-FFF2-40B4-BE49-F238E27FC236}">
                <a16:creationId xmlns:a16="http://schemas.microsoft.com/office/drawing/2014/main" id="{FEAB4685-EFA3-9A65-0D02-B6BE3AAA70AF}"/>
              </a:ext>
            </a:extLst>
          </p:cNvPr>
          <p:cNvSpPr>
            <a:spLocks noGrp="1"/>
          </p:cNvSpPr>
          <p:nvPr>
            <p:ph type="body" sz="quarter" idx="30"/>
          </p:nvPr>
        </p:nvSpPr>
        <p:spPr>
          <a:xfrm>
            <a:off x="8356768" y="5232268"/>
            <a:ext cx="3076259" cy="304699"/>
          </a:xfrm>
        </p:spPr>
        <p:txBody>
          <a:bodyPr/>
          <a:lstStyle>
            <a:lvl1pPr algn="ctr">
              <a:defRPr lang="en-US" sz="900" b="0" kern="1200" spc="0" baseline="0" dirty="0">
                <a:solidFill>
                  <a:schemeClr val="accent2">
                    <a:lumMod val="60000"/>
                    <a:lumOff val="40000"/>
                  </a:schemeClr>
                </a:solidFill>
                <a:latin typeface="+mn-lt"/>
                <a:ea typeface="+mn-ea"/>
                <a:cs typeface="Segoe UI" panose="020B0502040204020203" pitchFamily="34" charset="0"/>
              </a:defRPr>
            </a:lvl1pPr>
            <a:lvl2pPr algn="ctr">
              <a:defRPr sz="900">
                <a:solidFill>
                  <a:schemeClr val="tx1"/>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a:p>
            <a:pPr lvl="1"/>
            <a:r>
              <a:rPr lang="en-US"/>
              <a:t>second</a:t>
            </a:r>
          </a:p>
        </p:txBody>
      </p:sp>
    </p:spTree>
    <p:extLst>
      <p:ext uri="{BB962C8B-B14F-4D97-AF65-F5344CB8AC3E}">
        <p14:creationId xmlns:p14="http://schemas.microsoft.com/office/powerpoint/2010/main" val="31224803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432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93088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98655-E52F-1CA5-BD53-E4E6F7460B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2F1A8AEA-649C-5AB1-9A4B-2D608ABC44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B09FD798-3830-D0F0-A32C-63CFC325F4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77717A-7A7C-E573-961E-3B9B4D822AAB}"/>
              </a:ext>
            </a:extLst>
          </p:cNvPr>
          <p:cNvSpPr>
            <a:spLocks noGrp="1"/>
          </p:cNvSpPr>
          <p:nvPr>
            <p:ph type="dt" sz="half" idx="10"/>
          </p:nvPr>
        </p:nvSpPr>
        <p:spPr/>
        <p:txBody>
          <a:bodyPr/>
          <a:lstStyle/>
          <a:p>
            <a:fld id="{B9A38C3A-E79B-4EDA-A121-E6E75E9CAB6A}" type="datetimeFigureOut">
              <a:rPr lang="en-GB" smtClean="0"/>
              <a:t>15/06/2025</a:t>
            </a:fld>
            <a:endParaRPr lang="en-GB"/>
          </a:p>
        </p:txBody>
      </p:sp>
      <p:sp>
        <p:nvSpPr>
          <p:cNvPr id="6" name="Footer Placeholder 5">
            <a:extLst>
              <a:ext uri="{FF2B5EF4-FFF2-40B4-BE49-F238E27FC236}">
                <a16:creationId xmlns:a16="http://schemas.microsoft.com/office/drawing/2014/main" id="{32C9F479-BEEA-9EB1-A328-873B6F5E6B0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F3CD0B-0337-0E40-3744-A8A89DEBCDF8}"/>
              </a:ext>
            </a:extLst>
          </p:cNvPr>
          <p:cNvSpPr>
            <a:spLocks noGrp="1"/>
          </p:cNvSpPr>
          <p:nvPr>
            <p:ph type="sldNum" sz="quarter" idx="12"/>
          </p:nvPr>
        </p:nvSpPr>
        <p:spPr/>
        <p:txBody>
          <a:bodyPr/>
          <a:lstStyle/>
          <a:p>
            <a:fld id="{B895C4EC-40A4-476F-AB9D-FEEC426DB28D}" type="slidenum">
              <a:rPr lang="en-GB" smtClean="0"/>
              <a:t>‹#›</a:t>
            </a:fld>
            <a:endParaRPr lang="en-GB"/>
          </a:p>
        </p:txBody>
      </p:sp>
    </p:spTree>
    <p:extLst>
      <p:ext uri="{BB962C8B-B14F-4D97-AF65-F5344CB8AC3E}">
        <p14:creationId xmlns:p14="http://schemas.microsoft.com/office/powerpoint/2010/main" val="31716739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20238435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Situation:</a:t>
            </a:r>
            <a:endParaRPr lang="en-US" sz="140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066854"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Solution:</a:t>
            </a:r>
            <a:endParaRPr lang="en-US" sz="140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875180"/>
            <a:ext cx="1905338" cy="215444"/>
          </a:xfrm>
          <a:prstGeom prst="rect">
            <a:avLst/>
          </a:prstGeom>
          <a:noFill/>
          <a:ln>
            <a:noFill/>
          </a:ln>
        </p:spPr>
        <p:txBody>
          <a:bodyPr wrap="square" lIns="0" tIns="0" rIns="0" bIns="0" rtlCol="0" anchor="ctr" anchorCtr="0">
            <a:spAutoFit/>
          </a:bodyPr>
          <a:lstStyle/>
          <a:p>
            <a:r>
              <a:rPr lang="en-US" sz="1400">
                <a:solidFill>
                  <a:schemeClr val="bg1">
                    <a:lumMod val="50000"/>
                  </a:schemeClr>
                </a:solidFill>
                <a:latin typeface="Segoe UI Light" panose="020B0502040204020203" pitchFamily="34" charset="0"/>
                <a:cs typeface="Segoe UI Light" panose="020B0502040204020203" pitchFamily="34" charset="0"/>
              </a:rPr>
              <a:t>Impact:</a:t>
            </a:r>
            <a:endParaRPr lang="en-US" sz="140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31399896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6" name="Rectangle 5">
            <a:extLst>
              <a:ext uri="{FF2B5EF4-FFF2-40B4-BE49-F238E27FC236}">
                <a16:creationId xmlns:a16="http://schemas.microsoft.com/office/drawing/2014/main" id="{2C62D6DD-A30E-41D7-A888-BD96CC348F05}"/>
              </a:ext>
              <a:ext uri="{C183D7F6-B498-43B3-948B-1728B52AA6E4}">
                <adec:decorative xmlns:adec="http://schemas.microsoft.com/office/drawing/2017/decorative" val="1"/>
              </a:ext>
            </a:extLst>
          </p:cNvPr>
          <p:cNvSpPr/>
          <p:nvPr userDrawn="1"/>
        </p:nvSpPr>
        <p:spPr>
          <a:xfrm>
            <a:off x="4815840" y="1981200"/>
            <a:ext cx="2560320"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7" name="Rectangle 6">
            <a:extLst>
              <a:ext uri="{FF2B5EF4-FFF2-40B4-BE49-F238E27FC236}">
                <a16:creationId xmlns:a16="http://schemas.microsoft.com/office/drawing/2014/main" id="{476BCC34-76A8-4599-9137-B0D14186D570}"/>
              </a:ext>
              <a:ext uri="{C183D7F6-B498-43B3-948B-1728B52AA6E4}">
                <adec:decorative xmlns:adec="http://schemas.microsoft.com/office/drawing/2017/decorative" val="1"/>
              </a:ext>
            </a:extLst>
          </p:cNvPr>
          <p:cNvSpPr/>
          <p:nvPr userDrawn="1"/>
        </p:nvSpPr>
        <p:spPr>
          <a:xfrm>
            <a:off x="1705982" y="2017713"/>
            <a:ext cx="2560320"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8" name="Rectangle 7">
            <a:extLst>
              <a:ext uri="{FF2B5EF4-FFF2-40B4-BE49-F238E27FC236}">
                <a16:creationId xmlns:a16="http://schemas.microsoft.com/office/drawing/2014/main" id="{3CBB8AC0-0EEB-4014-8C28-DF0E65975732}"/>
              </a:ext>
              <a:ext uri="{C183D7F6-B498-43B3-948B-1728B52AA6E4}">
                <adec:decorative xmlns:adec="http://schemas.microsoft.com/office/drawing/2017/decorative" val="1"/>
              </a:ext>
            </a:extLst>
          </p:cNvPr>
          <p:cNvSpPr/>
          <p:nvPr userDrawn="1"/>
        </p:nvSpPr>
        <p:spPr>
          <a:xfrm>
            <a:off x="7978140" y="2020295"/>
            <a:ext cx="2560320" cy="3175521"/>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49987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8161020" y="4268570"/>
            <a:ext cx="2194560" cy="615553"/>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1888862" y="4268570"/>
            <a:ext cx="2194560" cy="615553"/>
          </a:xfrm>
        </p:spPr>
        <p:txBody>
          <a:bodyPr/>
          <a:lstStyle>
            <a:lvl1pPr algn="ctr">
              <a:defRPr lang="en-US" sz="2000" b="1" kern="1200" spc="0" baseline="0" dirty="0">
                <a:solidFill>
                  <a:schemeClr val="accent1">
                    <a:lumMod val="60000"/>
                    <a:lumOff val="40000"/>
                  </a:schemeClr>
                </a:solidFill>
                <a:latin typeface="+mn-lt"/>
                <a:ea typeface="+mn-ea"/>
                <a:cs typeface="Segoe UI" panose="020B0502040204020203" pitchFamily="34" charset="0"/>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a:t>
            </a:r>
          </a:p>
        </p:txBody>
      </p:sp>
    </p:spTree>
    <p:extLst>
      <p:ext uri="{BB962C8B-B14F-4D97-AF65-F5344CB8AC3E}">
        <p14:creationId xmlns:p14="http://schemas.microsoft.com/office/powerpoint/2010/main" val="30973005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48">
          <p15:clr>
            <a:srgbClr val="5ACBF0"/>
          </p15:clr>
        </p15:guide>
        <p15:guide id="30" orient="horz" pos="288">
          <p15:clr>
            <a:srgbClr val="5ACBF0"/>
          </p15:clr>
        </p15:guide>
        <p15:guide id="31" orient="horz" pos="2160">
          <p15:clr>
            <a:srgbClr val="FBAE40"/>
          </p15:clr>
        </p15:guide>
        <p15:guide id="32" pos="3840">
          <p15:clr>
            <a:srgbClr val="FBAE40"/>
          </p15:clr>
        </p15:guide>
        <p15:guide id="33">
          <p15:clr>
            <a:srgbClr val="FBAE40"/>
          </p15:clr>
        </p15:guide>
        <p15:guide id="35" pos="1392">
          <p15:clr>
            <a:srgbClr val="FBAE40"/>
          </p15:clr>
        </p15:guide>
        <p15:guide id="36" pos="6274">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8" name="Rectangle 7">
            <a:extLst>
              <a:ext uri="{FF2B5EF4-FFF2-40B4-BE49-F238E27FC236}">
                <a16:creationId xmlns:a16="http://schemas.microsoft.com/office/drawing/2014/main" id="{942B8C39-8B1B-469C-950E-7C5FFE1EA4D9}"/>
              </a:ext>
              <a:ext uri="{C183D7F6-B498-43B3-948B-1728B52AA6E4}">
                <adec:decorative xmlns:adec="http://schemas.microsoft.com/office/drawing/2017/decorative" val="1"/>
              </a:ext>
            </a:extLst>
          </p:cNvPr>
          <p:cNvSpPr/>
          <p:nvPr userDrawn="1"/>
        </p:nvSpPr>
        <p:spPr bwMode="auto">
          <a:xfrm>
            <a:off x="3289311" y="2033679"/>
            <a:ext cx="8320077" cy="4251960"/>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254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3429000"/>
            <a:ext cx="2013203" cy="369332"/>
          </a:xfrm>
        </p:spPr>
        <p:txBody>
          <a:bodyPr lIns="182880" rIns="182880"/>
          <a:lstStyle>
            <a:lvl1pPr marL="0" indent="0" algn="ctr">
              <a:spcBef>
                <a:spcPts val="0"/>
              </a:spcBef>
              <a:spcAft>
                <a:spcPts val="1800"/>
              </a:spcAft>
              <a:buNone/>
              <a:defRPr lang="en-US" sz="2400" b="1" kern="1200" spc="0" baseline="0" dirty="0" smtClean="0">
                <a:solidFill>
                  <a:schemeClr val="accent1">
                    <a:lumMod val="60000"/>
                    <a:lumOff val="40000"/>
                  </a:schemeClr>
                </a:solidFill>
                <a:latin typeface="+mn-lt"/>
                <a:ea typeface="+mn-ea"/>
                <a:cs typeface="Segoe UI" panose="020B0502040204020203" pitchFamily="34" charset="0"/>
              </a:defRPr>
            </a:lvl1pPr>
            <a:lvl2pPr marL="0" indent="0" algn="ctr">
              <a:buNone/>
              <a:defRPr sz="1800">
                <a:solidFill>
                  <a:schemeClr val="tx1">
                    <a:lumMod val="75000"/>
                  </a:schemeClr>
                </a:solidFill>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585217" y="4006860"/>
            <a:ext cx="2013203"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r>
              <a:rPr lang="en-US"/>
              <a:t>Click to</a:t>
            </a:r>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585217" y="4584720"/>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smtClean="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585217" y="5162581"/>
            <a:ext cx="2013203"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lang="en-US" sz="1800" kern="1200" spc="0" baseline="0" dirty="0">
                <a:solidFill>
                  <a:schemeClr val="tx1">
                    <a:lumMod val="75000"/>
                  </a:schemeClr>
                </a:solidFill>
                <a:latin typeface="+mn-lt"/>
                <a:ea typeface="+mn-ea"/>
                <a:cs typeface="+mn-cs"/>
              </a:defRPr>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r>
              <a:rPr lang="en-US"/>
              <a:t>Click to</a:t>
            </a:r>
          </a:p>
        </p:txBody>
      </p:sp>
      <p:sp>
        <p:nvSpPr>
          <p:cNvPr id="6" name="Content Placeholder 5">
            <a:extLst>
              <a:ext uri="{FF2B5EF4-FFF2-40B4-BE49-F238E27FC236}">
                <a16:creationId xmlns:a16="http://schemas.microsoft.com/office/drawing/2014/main" id="{D1304024-3B39-4E3E-8C2F-A606A19F1EEB}"/>
              </a:ext>
            </a:extLst>
          </p:cNvPr>
          <p:cNvSpPr>
            <a:spLocks noGrp="1"/>
          </p:cNvSpPr>
          <p:nvPr>
            <p:ph sz="quarter" idx="14"/>
          </p:nvPr>
        </p:nvSpPr>
        <p:spPr>
          <a:xfrm>
            <a:off x="585788" y="1587500"/>
            <a:ext cx="2012950" cy="430887"/>
          </a:xfrm>
        </p:spPr>
        <p:txBody>
          <a:bodyPr/>
          <a:lstStyle/>
          <a:p>
            <a:pPr lvl="0"/>
            <a:endParaRPr lang="en-US"/>
          </a:p>
        </p:txBody>
      </p:sp>
      <p:sp>
        <p:nvSpPr>
          <p:cNvPr id="11" name="TextBox 10">
            <a:extLst>
              <a:ext uri="{FF2B5EF4-FFF2-40B4-BE49-F238E27FC236}">
                <a16:creationId xmlns:a16="http://schemas.microsoft.com/office/drawing/2014/main" id="{8A203018-9126-44F0-ABCC-E5CD22B3EB35}"/>
              </a:ext>
              <a:ext uri="{C183D7F6-B498-43B3-948B-1728B52AA6E4}">
                <adec:decorative xmlns:adec="http://schemas.microsoft.com/office/drawing/2017/decorative" val="1"/>
              </a:ext>
            </a:extLst>
          </p:cNvPr>
          <p:cNvSpPr txBox="1"/>
          <p:nvPr userDrawn="1"/>
        </p:nvSpPr>
        <p:spPr>
          <a:xfrm>
            <a:off x="10602500" y="-1381949"/>
            <a:ext cx="2718924" cy="615553"/>
          </a:xfrm>
          <a:prstGeom prst="rect">
            <a:avLst/>
          </a:prstGeom>
          <a:solidFill>
            <a:srgbClr val="FFFF00"/>
          </a:solidFill>
        </p:spPr>
        <p:txBody>
          <a:bodyPr wrap="square" lIns="0" tIns="0" rIns="0" bIns="0" rtlCol="0">
            <a:spAutoFit/>
          </a:bodyPr>
          <a:lstStyle/>
          <a:p>
            <a:pPr algn="l"/>
            <a:r>
              <a:rPr lang="en-US" sz="2000">
                <a:noFill/>
              </a:rPr>
              <a:t>highlight customizable services</a:t>
            </a:r>
          </a:p>
        </p:txBody>
      </p:sp>
    </p:spTree>
    <p:extLst>
      <p:ext uri="{BB962C8B-B14F-4D97-AF65-F5344CB8AC3E}">
        <p14:creationId xmlns:p14="http://schemas.microsoft.com/office/powerpoint/2010/main" val="3763569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5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25E043-FD42-4F06-8766-1ED85372731C}"/>
              </a:ext>
            </a:extLst>
          </p:cNvPr>
          <p:cNvSpPr>
            <a:spLocks noGrp="1"/>
          </p:cNvSpPr>
          <p:nvPr>
            <p:ph type="title"/>
          </p:nvPr>
        </p:nvSpPr>
        <p:spPr/>
        <p:txBody>
          <a:bodyPr/>
          <a:lstStyle/>
          <a:p>
            <a:r>
              <a:rPr lang="en-US"/>
              <a:t>Click to edit Master title style</a:t>
            </a:r>
          </a:p>
        </p:txBody>
      </p:sp>
      <p:sp>
        <p:nvSpPr>
          <p:cNvPr id="9" name="Text Placeholder 9">
            <a:extLst>
              <a:ext uri="{FF2B5EF4-FFF2-40B4-BE49-F238E27FC236}">
                <a16:creationId xmlns:a16="http://schemas.microsoft.com/office/drawing/2014/main" id="{72F70E2D-25D0-4249-867C-931BEFB01138}"/>
              </a:ext>
            </a:extLst>
          </p:cNvPr>
          <p:cNvSpPr>
            <a:spLocks noGrp="1"/>
          </p:cNvSpPr>
          <p:nvPr>
            <p:ph type="body" sz="quarter" idx="10"/>
          </p:nvPr>
        </p:nvSpPr>
        <p:spPr>
          <a:xfrm>
            <a:off x="585217" y="2951018"/>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3" name="Text Placeholder 9">
            <a:extLst>
              <a:ext uri="{FF2B5EF4-FFF2-40B4-BE49-F238E27FC236}">
                <a16:creationId xmlns:a16="http://schemas.microsoft.com/office/drawing/2014/main" id="{C0DB3D93-3595-43C5-A252-B4D6D4F85C46}"/>
              </a:ext>
            </a:extLst>
          </p:cNvPr>
          <p:cNvSpPr>
            <a:spLocks noGrp="1"/>
          </p:cNvSpPr>
          <p:nvPr>
            <p:ph type="body" sz="quarter" idx="11"/>
          </p:nvPr>
        </p:nvSpPr>
        <p:spPr>
          <a:xfrm>
            <a:off x="585217" y="3657074"/>
            <a:ext cx="2743200"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endParaRPr lang="en-US"/>
          </a:p>
        </p:txBody>
      </p:sp>
      <p:sp>
        <p:nvSpPr>
          <p:cNvPr id="14" name="Text Placeholder 9">
            <a:extLst>
              <a:ext uri="{FF2B5EF4-FFF2-40B4-BE49-F238E27FC236}">
                <a16:creationId xmlns:a16="http://schemas.microsoft.com/office/drawing/2014/main" id="{BB0B7AC2-E639-48B8-BB25-9B9B33B47423}"/>
              </a:ext>
            </a:extLst>
          </p:cNvPr>
          <p:cNvSpPr>
            <a:spLocks noGrp="1"/>
          </p:cNvSpPr>
          <p:nvPr>
            <p:ph type="body" sz="quarter" idx="12"/>
          </p:nvPr>
        </p:nvSpPr>
        <p:spPr>
          <a:xfrm>
            <a:off x="585217" y="4363130"/>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0" name="Text Placeholder 9">
            <a:extLst>
              <a:ext uri="{FF2B5EF4-FFF2-40B4-BE49-F238E27FC236}">
                <a16:creationId xmlns:a16="http://schemas.microsoft.com/office/drawing/2014/main" id="{3E2D2012-8E92-4CCD-B308-7BC14C65E193}"/>
              </a:ext>
            </a:extLst>
          </p:cNvPr>
          <p:cNvSpPr>
            <a:spLocks noGrp="1"/>
          </p:cNvSpPr>
          <p:nvPr>
            <p:ph type="body" sz="quarter" idx="13"/>
          </p:nvPr>
        </p:nvSpPr>
        <p:spPr>
          <a:xfrm>
            <a:off x="585217" y="4973958"/>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2" name="Text Placeholder 9">
            <a:extLst>
              <a:ext uri="{FF2B5EF4-FFF2-40B4-BE49-F238E27FC236}">
                <a16:creationId xmlns:a16="http://schemas.microsoft.com/office/drawing/2014/main" id="{DF0DA46B-66D0-47B8-AF92-73D8794FC0F1}"/>
              </a:ext>
            </a:extLst>
          </p:cNvPr>
          <p:cNvSpPr>
            <a:spLocks noGrp="1"/>
          </p:cNvSpPr>
          <p:nvPr>
            <p:ph type="body" sz="quarter" idx="14"/>
          </p:nvPr>
        </p:nvSpPr>
        <p:spPr>
          <a:xfrm>
            <a:off x="8227916" y="2766352"/>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lgn="ctr">
              <a:spcBef>
                <a:spcPts val="0"/>
              </a:spcBef>
              <a:spcAft>
                <a:spcPts val="1800"/>
              </a:spcAft>
              <a:buFont typeface="Arial" panose="020B0604020202020204" pitchFamily="34" charset="0"/>
              <a:buNone/>
              <a:defRPr sz="1100"/>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5" name="Text Placeholder 9">
            <a:extLst>
              <a:ext uri="{FF2B5EF4-FFF2-40B4-BE49-F238E27FC236}">
                <a16:creationId xmlns:a16="http://schemas.microsoft.com/office/drawing/2014/main" id="{4B671FF9-E62C-410B-AE30-AE89A74919CA}"/>
              </a:ext>
            </a:extLst>
          </p:cNvPr>
          <p:cNvSpPr>
            <a:spLocks noGrp="1"/>
          </p:cNvSpPr>
          <p:nvPr>
            <p:ph type="body" sz="quarter" idx="15"/>
          </p:nvPr>
        </p:nvSpPr>
        <p:spPr>
          <a:xfrm>
            <a:off x="8227916" y="3472408"/>
            <a:ext cx="2743200" cy="369332"/>
          </a:xfrm>
        </p:spPr>
        <p:txBody>
          <a:bodyPr lIns="182880" rIns="182880"/>
          <a:lstStyle>
            <a:lvl1pPr marL="0" indent="0" algn="ctr">
              <a:spcBef>
                <a:spcPts val="0"/>
              </a:spcBef>
              <a:spcAft>
                <a:spcPts val="1800"/>
              </a:spcAft>
              <a:buNone/>
              <a:defRPr sz="2400" b="1">
                <a:solidFill>
                  <a:schemeClr val="accent1">
                    <a:lumMod val="60000"/>
                    <a:lumOff val="40000"/>
                  </a:schemeClr>
                </a:solidFill>
                <a:latin typeface="+mn-lt"/>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lvl="0"/>
            <a:endParaRPr lang="en-US"/>
          </a:p>
        </p:txBody>
      </p:sp>
      <p:sp>
        <p:nvSpPr>
          <p:cNvPr id="16" name="Text Placeholder 9">
            <a:extLst>
              <a:ext uri="{FF2B5EF4-FFF2-40B4-BE49-F238E27FC236}">
                <a16:creationId xmlns:a16="http://schemas.microsoft.com/office/drawing/2014/main" id="{43EEE7C6-4AD0-4303-A6FD-AA8346BC081F}"/>
              </a:ext>
            </a:extLst>
          </p:cNvPr>
          <p:cNvSpPr>
            <a:spLocks noGrp="1"/>
          </p:cNvSpPr>
          <p:nvPr>
            <p:ph type="body" sz="quarter" idx="16"/>
          </p:nvPr>
        </p:nvSpPr>
        <p:spPr>
          <a:xfrm>
            <a:off x="8227916" y="4178464"/>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
        <p:nvSpPr>
          <p:cNvPr id="17" name="Text Placeholder 9">
            <a:extLst>
              <a:ext uri="{FF2B5EF4-FFF2-40B4-BE49-F238E27FC236}">
                <a16:creationId xmlns:a16="http://schemas.microsoft.com/office/drawing/2014/main" id="{44FDEFE2-1DCE-4016-A83A-073BF533ED33}"/>
              </a:ext>
            </a:extLst>
          </p:cNvPr>
          <p:cNvSpPr>
            <a:spLocks noGrp="1"/>
          </p:cNvSpPr>
          <p:nvPr>
            <p:ph type="body" sz="quarter" idx="17"/>
          </p:nvPr>
        </p:nvSpPr>
        <p:spPr>
          <a:xfrm>
            <a:off x="8227916" y="4789292"/>
            <a:ext cx="2743200" cy="369332"/>
          </a:xfrm>
        </p:spPr>
        <p:txBody>
          <a:bodyPr lIns="182880" rIns="182880"/>
          <a:lstStyle>
            <a:lvl1pPr marL="0" indent="0" algn="ctr">
              <a:spcBef>
                <a:spcPts val="0"/>
              </a:spcBef>
              <a:spcAft>
                <a:spcPts val="1800"/>
              </a:spcAft>
              <a:buNone/>
              <a:defRPr lang="en-US" sz="2400" b="1" kern="1200" spc="0" baseline="0" dirty="0">
                <a:solidFill>
                  <a:schemeClr val="accent1">
                    <a:lumMod val="60000"/>
                    <a:lumOff val="40000"/>
                  </a:schemeClr>
                </a:solidFill>
                <a:latin typeface="+mn-lt"/>
                <a:ea typeface="+mn-ea"/>
                <a:cs typeface="Segoe UI" panose="020B0502040204020203" pitchFamily="34" charset="0"/>
              </a:defRPr>
            </a:lvl1pPr>
            <a:lvl2pPr marL="0" indent="0" algn="ctr">
              <a:buNone/>
              <a:defRPr sz="1800"/>
            </a:lvl2pPr>
            <a:lvl3pPr marL="0" indent="0" algn="ctr">
              <a:buNone/>
              <a:defRPr sz="1400"/>
            </a:lvl3pPr>
            <a:lvl4pPr marL="0" indent="0" algn="ctr">
              <a:buNone/>
              <a:defRPr sz="1200"/>
            </a:lvl4pPr>
            <a:lvl5pPr marL="0" indent="0" algn="ctr">
              <a:spcBef>
                <a:spcPts val="600"/>
              </a:spcBef>
              <a:spcAft>
                <a:spcPts val="0"/>
              </a:spcAft>
              <a:buNone/>
              <a:defRPr sz="1200"/>
            </a:lvl5pPr>
            <a:lvl6pPr marL="0" indent="0">
              <a:spcAft>
                <a:spcPts val="1200"/>
              </a:spcAft>
              <a:buNone/>
              <a:defRPr lang="en-US" sz="1100" kern="1200" dirty="0">
                <a:solidFill>
                  <a:schemeClr val="tx1"/>
                </a:solidFill>
                <a:latin typeface="+mn-lt"/>
                <a:ea typeface="+mn-ea"/>
                <a:cs typeface="+mn-cs"/>
              </a:defRPr>
            </a:lvl6pPr>
          </a:lstStyle>
          <a:p>
            <a:pPr marL="0" marR="0" lvl="0" indent="0" algn="ctr"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547958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967695"/>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4" name="Title 3">
            <a:extLst>
              <a:ext uri="{FF2B5EF4-FFF2-40B4-BE49-F238E27FC236}">
                <a16:creationId xmlns:a16="http://schemas.microsoft.com/office/drawing/2014/main" id="{4997F61F-2ABF-415A-A24F-299F095999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6367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2945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1423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31682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1C013DD-39FE-4B5E-9F9A-82A289A47B64}"/>
              </a:ext>
            </a:extLst>
          </p:cNvPr>
          <p:cNvSpPr>
            <a:spLocks noGrp="1"/>
          </p:cNvSpPr>
          <p:nvPr>
            <p:ph type="title"/>
          </p:nvPr>
        </p:nvSpPr>
        <p:spPr>
          <a:xfrm>
            <a:off x="427038" y="556382"/>
            <a:ext cx="11303917" cy="635832"/>
          </a:xfrm>
        </p:spPr>
        <p:txBody>
          <a:bodyPr/>
          <a:lstStyle/>
          <a:p>
            <a:r>
              <a:rPr lang="en-US"/>
              <a:t>Click to edit Master title style</a:t>
            </a:r>
          </a:p>
        </p:txBody>
      </p:sp>
      <p:sp>
        <p:nvSpPr>
          <p:cNvPr id="4" name="Text Box 3">
            <a:extLst>
              <a:ext uri="{FF2B5EF4-FFF2-40B4-BE49-F238E27FC236}">
                <a16:creationId xmlns:a16="http://schemas.microsoft.com/office/drawing/2014/main" id="{5AA7E7BE-8BB0-4F30-B5D2-52BE74A235A5}"/>
              </a:ext>
              <a:ext uri="{C183D7F6-B498-43B3-948B-1728B52AA6E4}">
                <adec:decorative xmlns:adec="http://schemas.microsoft.com/office/drawing/2017/decorative" val="1"/>
              </a:ext>
            </a:extLst>
          </p:cNvPr>
          <p:cNvSpPr txBox="1">
            <a:spLocks noChangeArrowheads="1"/>
          </p:cNvSpPr>
          <p:nvPr userDrawn="1"/>
        </p:nvSpPr>
        <p:spPr bwMode="blackWhite">
          <a:xfrm>
            <a:off x="427038" y="6458804"/>
            <a:ext cx="3706669" cy="215444"/>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700">
                <a:solidFill>
                  <a:schemeClr val="accent6">
                    <a:lumMod val="75000"/>
                  </a:schemeClr>
                </a:solidFill>
                <a:cs typeface="Segoe UI" pitchFamily="34" charset="0"/>
              </a:rPr>
              <a:t>©Microsoft Corporation</a:t>
            </a:r>
            <a:br>
              <a:rPr lang="en-US" sz="700">
                <a:solidFill>
                  <a:schemeClr val="accent6">
                    <a:lumMod val="75000"/>
                  </a:schemeClr>
                </a:solidFill>
                <a:cs typeface="Segoe UI" pitchFamily="34" charset="0"/>
              </a:rPr>
            </a:br>
            <a:r>
              <a:rPr lang="en-US" sz="700">
                <a:solidFill>
                  <a:schemeClr val="accent6">
                    <a:lumMod val="75000"/>
                  </a:schemeClr>
                </a:solidFill>
                <a:cs typeface="Segoe UI" pitchFamily="34" charset="0"/>
              </a:rPr>
              <a:t>Azure </a:t>
            </a:r>
          </a:p>
        </p:txBody>
      </p:sp>
      <p:sp>
        <p:nvSpPr>
          <p:cNvPr id="5" name="Content Placeholder 4">
            <a:extLst>
              <a:ext uri="{FF2B5EF4-FFF2-40B4-BE49-F238E27FC236}">
                <a16:creationId xmlns:a16="http://schemas.microsoft.com/office/drawing/2014/main" id="{8017C977-B6B9-44B2-967B-5A8FF0DC158B}"/>
              </a:ext>
            </a:extLst>
          </p:cNvPr>
          <p:cNvSpPr>
            <a:spLocks noGrp="1"/>
          </p:cNvSpPr>
          <p:nvPr>
            <p:ph sz="quarter" idx="10"/>
          </p:nvPr>
        </p:nvSpPr>
        <p:spPr>
          <a:xfrm>
            <a:off x="4963887" y="2023353"/>
            <a:ext cx="457200" cy="457200"/>
          </a:xfrm>
        </p:spPr>
        <p:txBody>
          <a:bodyPr/>
          <a:lstStyle>
            <a:lvl1pPr>
              <a:defRPr sz="1000"/>
            </a:lvl1pPr>
          </a:lstStyle>
          <a:p>
            <a:pPr lvl="0"/>
            <a:endParaRPr lang="en-IN"/>
          </a:p>
        </p:txBody>
      </p:sp>
      <p:sp>
        <p:nvSpPr>
          <p:cNvPr id="7" name="Content Placeholder 6">
            <a:extLst>
              <a:ext uri="{FF2B5EF4-FFF2-40B4-BE49-F238E27FC236}">
                <a16:creationId xmlns:a16="http://schemas.microsoft.com/office/drawing/2014/main" id="{D5DFBF48-E527-45EF-9EF5-E2326E4027C8}"/>
              </a:ext>
            </a:extLst>
          </p:cNvPr>
          <p:cNvSpPr>
            <a:spLocks noGrp="1"/>
          </p:cNvSpPr>
          <p:nvPr>
            <p:ph sz="quarter" idx="11"/>
          </p:nvPr>
        </p:nvSpPr>
        <p:spPr>
          <a:xfrm>
            <a:off x="1349829" y="2023353"/>
            <a:ext cx="457200" cy="457200"/>
          </a:xfrm>
        </p:spPr>
        <p:txBody>
          <a:bodyPr/>
          <a:lstStyle>
            <a:lvl1pPr>
              <a:defRPr sz="1000"/>
            </a:lvl1pPr>
          </a:lstStyle>
          <a:p>
            <a:pPr lvl="0"/>
            <a:endParaRPr lang="en-IN"/>
          </a:p>
        </p:txBody>
      </p:sp>
      <p:sp>
        <p:nvSpPr>
          <p:cNvPr id="9" name="Content Placeholder 8">
            <a:extLst>
              <a:ext uri="{FF2B5EF4-FFF2-40B4-BE49-F238E27FC236}">
                <a16:creationId xmlns:a16="http://schemas.microsoft.com/office/drawing/2014/main" id="{4B6A9C4E-4393-46B6-8242-4097A32F0F6D}"/>
              </a:ext>
            </a:extLst>
          </p:cNvPr>
          <p:cNvSpPr>
            <a:spLocks noGrp="1"/>
          </p:cNvSpPr>
          <p:nvPr>
            <p:ph sz="quarter" idx="12"/>
          </p:nvPr>
        </p:nvSpPr>
        <p:spPr>
          <a:xfrm>
            <a:off x="3156855" y="2915731"/>
            <a:ext cx="457200" cy="457200"/>
          </a:xfrm>
        </p:spPr>
        <p:txBody>
          <a:bodyPr/>
          <a:lstStyle>
            <a:lvl1pPr>
              <a:defRPr sz="1000"/>
            </a:lvl1pPr>
          </a:lstStyle>
          <a:p>
            <a:pPr lvl="0"/>
            <a:endParaRPr lang="en-IN"/>
          </a:p>
        </p:txBody>
      </p:sp>
      <p:sp>
        <p:nvSpPr>
          <p:cNvPr id="11" name="Content Placeholder 10">
            <a:extLst>
              <a:ext uri="{FF2B5EF4-FFF2-40B4-BE49-F238E27FC236}">
                <a16:creationId xmlns:a16="http://schemas.microsoft.com/office/drawing/2014/main" id="{E8E33978-E001-463C-BB6C-8FC5D8430E5F}"/>
              </a:ext>
            </a:extLst>
          </p:cNvPr>
          <p:cNvSpPr>
            <a:spLocks noGrp="1"/>
          </p:cNvSpPr>
          <p:nvPr>
            <p:ph sz="quarter" idx="13"/>
          </p:nvPr>
        </p:nvSpPr>
        <p:spPr>
          <a:xfrm>
            <a:off x="1349826" y="2915731"/>
            <a:ext cx="457200" cy="457200"/>
          </a:xfrm>
        </p:spPr>
        <p:txBody>
          <a:bodyPr/>
          <a:lstStyle>
            <a:lvl1pPr>
              <a:defRPr sz="1000"/>
            </a:lvl1pPr>
          </a:lstStyle>
          <a:p>
            <a:pPr lvl="0"/>
            <a:endParaRPr lang="en-IN"/>
          </a:p>
        </p:txBody>
      </p:sp>
      <p:sp>
        <p:nvSpPr>
          <p:cNvPr id="13" name="Content Placeholder 12">
            <a:extLst>
              <a:ext uri="{FF2B5EF4-FFF2-40B4-BE49-F238E27FC236}">
                <a16:creationId xmlns:a16="http://schemas.microsoft.com/office/drawing/2014/main" id="{D418B31C-6F3F-4C39-B5D1-4315BD9E2995}"/>
              </a:ext>
            </a:extLst>
          </p:cNvPr>
          <p:cNvSpPr>
            <a:spLocks noGrp="1"/>
          </p:cNvSpPr>
          <p:nvPr>
            <p:ph sz="quarter" idx="14"/>
          </p:nvPr>
        </p:nvSpPr>
        <p:spPr>
          <a:xfrm>
            <a:off x="3156858" y="2023353"/>
            <a:ext cx="457200" cy="457200"/>
          </a:xfrm>
        </p:spPr>
        <p:txBody>
          <a:bodyPr/>
          <a:lstStyle>
            <a:lvl1pPr>
              <a:defRPr sz="1000"/>
            </a:lvl1pPr>
          </a:lstStyle>
          <a:p>
            <a:pPr lvl="0"/>
            <a:endParaRPr lang="en-IN"/>
          </a:p>
        </p:txBody>
      </p:sp>
      <p:sp>
        <p:nvSpPr>
          <p:cNvPr id="15" name="Content Placeholder 14">
            <a:extLst>
              <a:ext uri="{FF2B5EF4-FFF2-40B4-BE49-F238E27FC236}">
                <a16:creationId xmlns:a16="http://schemas.microsoft.com/office/drawing/2014/main" id="{5070F909-D82A-4DFB-B7EA-BF6D135E58FE}"/>
              </a:ext>
            </a:extLst>
          </p:cNvPr>
          <p:cNvSpPr>
            <a:spLocks noGrp="1"/>
          </p:cNvSpPr>
          <p:nvPr>
            <p:ph sz="quarter" idx="15"/>
          </p:nvPr>
        </p:nvSpPr>
        <p:spPr>
          <a:xfrm>
            <a:off x="4963884" y="2915731"/>
            <a:ext cx="457200" cy="457200"/>
          </a:xfrm>
        </p:spPr>
        <p:txBody>
          <a:bodyPr/>
          <a:lstStyle>
            <a:lvl1pPr>
              <a:defRPr sz="1000"/>
            </a:lvl1pPr>
          </a:lstStyle>
          <a:p>
            <a:pPr lvl="0"/>
            <a:endParaRPr lang="en-IN"/>
          </a:p>
        </p:txBody>
      </p:sp>
      <p:sp>
        <p:nvSpPr>
          <p:cNvPr id="17" name="Content Placeholder 16">
            <a:extLst>
              <a:ext uri="{FF2B5EF4-FFF2-40B4-BE49-F238E27FC236}">
                <a16:creationId xmlns:a16="http://schemas.microsoft.com/office/drawing/2014/main" id="{2098A395-2EF1-4933-BFAB-7DB503145648}"/>
              </a:ext>
            </a:extLst>
          </p:cNvPr>
          <p:cNvSpPr>
            <a:spLocks noGrp="1"/>
          </p:cNvSpPr>
          <p:nvPr>
            <p:ph sz="quarter" idx="16"/>
          </p:nvPr>
        </p:nvSpPr>
        <p:spPr>
          <a:xfrm>
            <a:off x="4963884" y="3815224"/>
            <a:ext cx="457200" cy="457200"/>
          </a:xfrm>
        </p:spPr>
        <p:txBody>
          <a:bodyPr/>
          <a:lstStyle>
            <a:lvl1pPr>
              <a:defRPr sz="1000"/>
            </a:lvl1pPr>
          </a:lstStyle>
          <a:p>
            <a:pPr lvl="0"/>
            <a:endParaRPr lang="en-IN"/>
          </a:p>
        </p:txBody>
      </p:sp>
      <p:sp>
        <p:nvSpPr>
          <p:cNvPr id="19" name="Content Placeholder 18">
            <a:extLst>
              <a:ext uri="{FF2B5EF4-FFF2-40B4-BE49-F238E27FC236}">
                <a16:creationId xmlns:a16="http://schemas.microsoft.com/office/drawing/2014/main" id="{72486AAA-FF01-4722-879C-C050CE00A6B0}"/>
              </a:ext>
            </a:extLst>
          </p:cNvPr>
          <p:cNvSpPr>
            <a:spLocks noGrp="1"/>
          </p:cNvSpPr>
          <p:nvPr>
            <p:ph sz="quarter" idx="17"/>
          </p:nvPr>
        </p:nvSpPr>
        <p:spPr>
          <a:xfrm>
            <a:off x="6770916" y="2023353"/>
            <a:ext cx="457200" cy="457200"/>
          </a:xfrm>
        </p:spPr>
        <p:txBody>
          <a:bodyPr/>
          <a:lstStyle>
            <a:lvl1pPr>
              <a:defRPr sz="1000"/>
            </a:lvl1pPr>
          </a:lstStyle>
          <a:p>
            <a:pPr lvl="0"/>
            <a:endParaRPr lang="en-IN"/>
          </a:p>
        </p:txBody>
      </p:sp>
      <p:sp>
        <p:nvSpPr>
          <p:cNvPr id="21" name="Content Placeholder 20">
            <a:extLst>
              <a:ext uri="{FF2B5EF4-FFF2-40B4-BE49-F238E27FC236}">
                <a16:creationId xmlns:a16="http://schemas.microsoft.com/office/drawing/2014/main" id="{551A6395-F25F-4483-9BFD-7BFE3CE405C1}"/>
              </a:ext>
            </a:extLst>
          </p:cNvPr>
          <p:cNvSpPr>
            <a:spLocks noGrp="1"/>
          </p:cNvSpPr>
          <p:nvPr>
            <p:ph sz="quarter" idx="18"/>
          </p:nvPr>
        </p:nvSpPr>
        <p:spPr>
          <a:xfrm>
            <a:off x="6770913" y="2915731"/>
            <a:ext cx="457200" cy="457200"/>
          </a:xfrm>
        </p:spPr>
        <p:txBody>
          <a:bodyPr/>
          <a:lstStyle>
            <a:lvl1pPr>
              <a:defRPr sz="1000"/>
            </a:lvl1pPr>
          </a:lstStyle>
          <a:p>
            <a:pPr lvl="0"/>
            <a:endParaRPr lang="en-IN"/>
          </a:p>
        </p:txBody>
      </p:sp>
      <p:sp>
        <p:nvSpPr>
          <p:cNvPr id="23" name="Content Placeholder 22">
            <a:extLst>
              <a:ext uri="{FF2B5EF4-FFF2-40B4-BE49-F238E27FC236}">
                <a16:creationId xmlns:a16="http://schemas.microsoft.com/office/drawing/2014/main" id="{6F4E4DB6-7E48-4A4D-AE38-BE2D822ACE0A}"/>
              </a:ext>
            </a:extLst>
          </p:cNvPr>
          <p:cNvSpPr>
            <a:spLocks noGrp="1"/>
          </p:cNvSpPr>
          <p:nvPr>
            <p:ph sz="quarter" idx="19"/>
          </p:nvPr>
        </p:nvSpPr>
        <p:spPr>
          <a:xfrm>
            <a:off x="6770913" y="3815224"/>
            <a:ext cx="457200" cy="457200"/>
          </a:xfrm>
        </p:spPr>
        <p:txBody>
          <a:bodyPr/>
          <a:lstStyle>
            <a:lvl1pPr>
              <a:defRPr sz="1000"/>
            </a:lvl1pPr>
          </a:lstStyle>
          <a:p>
            <a:pPr lvl="0"/>
            <a:endParaRPr lang="en-IN"/>
          </a:p>
        </p:txBody>
      </p:sp>
      <p:sp>
        <p:nvSpPr>
          <p:cNvPr id="25" name="Content Placeholder 24">
            <a:extLst>
              <a:ext uri="{FF2B5EF4-FFF2-40B4-BE49-F238E27FC236}">
                <a16:creationId xmlns:a16="http://schemas.microsoft.com/office/drawing/2014/main" id="{5D517D57-6E45-45A3-9C3A-ED91749BE3DF}"/>
              </a:ext>
            </a:extLst>
          </p:cNvPr>
          <p:cNvSpPr>
            <a:spLocks noGrp="1"/>
          </p:cNvSpPr>
          <p:nvPr>
            <p:ph sz="quarter" idx="20"/>
          </p:nvPr>
        </p:nvSpPr>
        <p:spPr>
          <a:xfrm>
            <a:off x="8577945" y="2023353"/>
            <a:ext cx="457200" cy="457200"/>
          </a:xfrm>
        </p:spPr>
        <p:txBody>
          <a:bodyPr/>
          <a:lstStyle>
            <a:lvl1pPr>
              <a:defRPr sz="1000"/>
            </a:lvl1pPr>
          </a:lstStyle>
          <a:p>
            <a:pPr lvl="0"/>
            <a:endParaRPr lang="en-IN"/>
          </a:p>
        </p:txBody>
      </p:sp>
      <p:sp>
        <p:nvSpPr>
          <p:cNvPr id="27" name="Content Placeholder 26">
            <a:extLst>
              <a:ext uri="{FF2B5EF4-FFF2-40B4-BE49-F238E27FC236}">
                <a16:creationId xmlns:a16="http://schemas.microsoft.com/office/drawing/2014/main" id="{2887C6C8-8443-42F4-9780-DE95C64BBCFD}"/>
              </a:ext>
            </a:extLst>
          </p:cNvPr>
          <p:cNvSpPr>
            <a:spLocks noGrp="1"/>
          </p:cNvSpPr>
          <p:nvPr>
            <p:ph sz="quarter" idx="21"/>
          </p:nvPr>
        </p:nvSpPr>
        <p:spPr>
          <a:xfrm>
            <a:off x="8577942" y="2915731"/>
            <a:ext cx="457200" cy="457200"/>
          </a:xfrm>
        </p:spPr>
        <p:txBody>
          <a:bodyPr/>
          <a:lstStyle>
            <a:lvl1pPr>
              <a:defRPr sz="1000"/>
            </a:lvl1pPr>
          </a:lstStyle>
          <a:p>
            <a:pPr lvl="0"/>
            <a:endParaRPr lang="en-IN"/>
          </a:p>
        </p:txBody>
      </p:sp>
      <p:sp>
        <p:nvSpPr>
          <p:cNvPr id="29" name="Content Placeholder 28">
            <a:extLst>
              <a:ext uri="{FF2B5EF4-FFF2-40B4-BE49-F238E27FC236}">
                <a16:creationId xmlns:a16="http://schemas.microsoft.com/office/drawing/2014/main" id="{7FB04012-819A-4E90-8321-9E4D7D3E49FF}"/>
              </a:ext>
            </a:extLst>
          </p:cNvPr>
          <p:cNvSpPr>
            <a:spLocks noGrp="1"/>
          </p:cNvSpPr>
          <p:nvPr>
            <p:ph sz="quarter" idx="22"/>
          </p:nvPr>
        </p:nvSpPr>
        <p:spPr>
          <a:xfrm>
            <a:off x="8577942" y="3815224"/>
            <a:ext cx="457200" cy="457200"/>
          </a:xfrm>
        </p:spPr>
        <p:txBody>
          <a:bodyPr/>
          <a:lstStyle>
            <a:lvl1pPr>
              <a:defRPr sz="1000"/>
            </a:lvl1pPr>
          </a:lstStyle>
          <a:p>
            <a:pPr lvl="0"/>
            <a:endParaRPr lang="en-IN"/>
          </a:p>
        </p:txBody>
      </p:sp>
      <p:sp>
        <p:nvSpPr>
          <p:cNvPr id="31" name="Content Placeholder 30">
            <a:extLst>
              <a:ext uri="{FF2B5EF4-FFF2-40B4-BE49-F238E27FC236}">
                <a16:creationId xmlns:a16="http://schemas.microsoft.com/office/drawing/2014/main" id="{A314BDE7-6691-46B1-B64F-0F7DB3E3DCEF}"/>
              </a:ext>
            </a:extLst>
          </p:cNvPr>
          <p:cNvSpPr>
            <a:spLocks noGrp="1"/>
          </p:cNvSpPr>
          <p:nvPr>
            <p:ph sz="quarter" idx="23"/>
          </p:nvPr>
        </p:nvSpPr>
        <p:spPr>
          <a:xfrm>
            <a:off x="10384974" y="2023353"/>
            <a:ext cx="457200" cy="457200"/>
          </a:xfrm>
        </p:spPr>
        <p:txBody>
          <a:bodyPr/>
          <a:lstStyle>
            <a:lvl1pPr>
              <a:defRPr sz="1000"/>
            </a:lvl1pPr>
          </a:lstStyle>
          <a:p>
            <a:pPr lvl="0"/>
            <a:endParaRPr lang="en-IN"/>
          </a:p>
        </p:txBody>
      </p:sp>
      <p:sp>
        <p:nvSpPr>
          <p:cNvPr id="33" name="Content Placeholder 32">
            <a:extLst>
              <a:ext uri="{FF2B5EF4-FFF2-40B4-BE49-F238E27FC236}">
                <a16:creationId xmlns:a16="http://schemas.microsoft.com/office/drawing/2014/main" id="{7C3029A7-3A26-4E04-9C4D-71B72632795F}"/>
              </a:ext>
            </a:extLst>
          </p:cNvPr>
          <p:cNvSpPr>
            <a:spLocks noGrp="1"/>
          </p:cNvSpPr>
          <p:nvPr>
            <p:ph sz="quarter" idx="24"/>
          </p:nvPr>
        </p:nvSpPr>
        <p:spPr>
          <a:xfrm>
            <a:off x="10384971" y="2915731"/>
            <a:ext cx="457200" cy="457200"/>
          </a:xfrm>
        </p:spPr>
        <p:txBody>
          <a:bodyPr/>
          <a:lstStyle>
            <a:lvl1pPr>
              <a:defRPr sz="1000"/>
            </a:lvl1pPr>
          </a:lstStyle>
          <a:p>
            <a:pPr lvl="0"/>
            <a:endParaRPr lang="en-IN"/>
          </a:p>
        </p:txBody>
      </p:sp>
      <p:sp>
        <p:nvSpPr>
          <p:cNvPr id="35" name="Content Placeholder 34">
            <a:extLst>
              <a:ext uri="{FF2B5EF4-FFF2-40B4-BE49-F238E27FC236}">
                <a16:creationId xmlns:a16="http://schemas.microsoft.com/office/drawing/2014/main" id="{30FB80AA-F669-4911-A734-55F1D63A0846}"/>
              </a:ext>
            </a:extLst>
          </p:cNvPr>
          <p:cNvSpPr>
            <a:spLocks noGrp="1"/>
          </p:cNvSpPr>
          <p:nvPr>
            <p:ph sz="quarter" idx="25"/>
          </p:nvPr>
        </p:nvSpPr>
        <p:spPr>
          <a:xfrm>
            <a:off x="10384971" y="3815224"/>
            <a:ext cx="457200" cy="457200"/>
          </a:xfrm>
        </p:spPr>
        <p:txBody>
          <a:bodyPr/>
          <a:lstStyle>
            <a:lvl1pPr>
              <a:defRPr sz="1000"/>
            </a:lvl1pPr>
          </a:lstStyle>
          <a:p>
            <a:pPr lvl="0"/>
            <a:endParaRPr lang="en-IN"/>
          </a:p>
        </p:txBody>
      </p:sp>
      <p:sp>
        <p:nvSpPr>
          <p:cNvPr id="37" name="Content Placeholder 36">
            <a:extLst>
              <a:ext uri="{FF2B5EF4-FFF2-40B4-BE49-F238E27FC236}">
                <a16:creationId xmlns:a16="http://schemas.microsoft.com/office/drawing/2014/main" id="{F72924EC-27CE-4B87-8C2C-21D70E7A772B}"/>
              </a:ext>
            </a:extLst>
          </p:cNvPr>
          <p:cNvSpPr>
            <a:spLocks noGrp="1"/>
          </p:cNvSpPr>
          <p:nvPr>
            <p:ph sz="quarter" idx="26"/>
          </p:nvPr>
        </p:nvSpPr>
        <p:spPr>
          <a:xfrm>
            <a:off x="3156855" y="3815224"/>
            <a:ext cx="457200" cy="457200"/>
          </a:xfrm>
        </p:spPr>
        <p:txBody>
          <a:bodyPr/>
          <a:lstStyle>
            <a:lvl1pPr>
              <a:defRPr sz="1000"/>
            </a:lvl1pPr>
          </a:lstStyle>
          <a:p>
            <a:pPr lvl="0"/>
            <a:endParaRPr lang="en-IN"/>
          </a:p>
        </p:txBody>
      </p:sp>
      <p:sp>
        <p:nvSpPr>
          <p:cNvPr id="39" name="Content Placeholder 38">
            <a:extLst>
              <a:ext uri="{FF2B5EF4-FFF2-40B4-BE49-F238E27FC236}">
                <a16:creationId xmlns:a16="http://schemas.microsoft.com/office/drawing/2014/main" id="{072925A8-2235-44E3-96D7-811549E713C2}"/>
              </a:ext>
            </a:extLst>
          </p:cNvPr>
          <p:cNvSpPr>
            <a:spLocks noGrp="1"/>
          </p:cNvSpPr>
          <p:nvPr>
            <p:ph sz="quarter" idx="27"/>
          </p:nvPr>
        </p:nvSpPr>
        <p:spPr>
          <a:xfrm>
            <a:off x="1349826" y="3815224"/>
            <a:ext cx="457200" cy="457200"/>
          </a:xfrm>
        </p:spPr>
        <p:txBody>
          <a:bodyPr/>
          <a:lstStyle>
            <a:lvl1pPr>
              <a:defRPr sz="1000"/>
            </a:lvl1pPr>
          </a:lstStyle>
          <a:p>
            <a:pPr lvl="0"/>
            <a:endParaRPr lang="en-IN"/>
          </a:p>
        </p:txBody>
      </p:sp>
      <p:sp>
        <p:nvSpPr>
          <p:cNvPr id="41" name="Content Placeholder 40">
            <a:extLst>
              <a:ext uri="{FF2B5EF4-FFF2-40B4-BE49-F238E27FC236}">
                <a16:creationId xmlns:a16="http://schemas.microsoft.com/office/drawing/2014/main" id="{C046DD42-79B3-46BE-BC25-F1A5479417A6}"/>
              </a:ext>
            </a:extLst>
          </p:cNvPr>
          <p:cNvSpPr>
            <a:spLocks noGrp="1"/>
          </p:cNvSpPr>
          <p:nvPr>
            <p:ph sz="quarter" idx="28"/>
          </p:nvPr>
        </p:nvSpPr>
        <p:spPr>
          <a:xfrm>
            <a:off x="1423478" y="4714717"/>
            <a:ext cx="457200" cy="457200"/>
          </a:xfrm>
        </p:spPr>
        <p:txBody>
          <a:bodyPr/>
          <a:lstStyle>
            <a:lvl1pPr>
              <a:defRPr sz="1000"/>
            </a:lvl1pPr>
          </a:lstStyle>
          <a:p>
            <a:pPr lvl="0"/>
            <a:endParaRPr lang="en-IN"/>
          </a:p>
        </p:txBody>
      </p:sp>
      <p:sp>
        <p:nvSpPr>
          <p:cNvPr id="43" name="Content Placeholder 42">
            <a:extLst>
              <a:ext uri="{FF2B5EF4-FFF2-40B4-BE49-F238E27FC236}">
                <a16:creationId xmlns:a16="http://schemas.microsoft.com/office/drawing/2014/main" id="{8B9F962F-7BC0-448A-B5F0-D87B8435FC41}"/>
              </a:ext>
            </a:extLst>
          </p:cNvPr>
          <p:cNvSpPr>
            <a:spLocks noGrp="1"/>
          </p:cNvSpPr>
          <p:nvPr>
            <p:ph sz="quarter" idx="29"/>
          </p:nvPr>
        </p:nvSpPr>
        <p:spPr>
          <a:xfrm>
            <a:off x="5639878" y="4714717"/>
            <a:ext cx="457200" cy="457200"/>
          </a:xfrm>
        </p:spPr>
        <p:txBody>
          <a:bodyPr/>
          <a:lstStyle>
            <a:lvl1pPr>
              <a:defRPr sz="1000"/>
            </a:lvl1pPr>
          </a:lstStyle>
          <a:p>
            <a:pPr lvl="0"/>
            <a:endParaRPr lang="en-IN"/>
          </a:p>
        </p:txBody>
      </p:sp>
      <p:sp>
        <p:nvSpPr>
          <p:cNvPr id="45" name="Content Placeholder 44">
            <a:extLst>
              <a:ext uri="{FF2B5EF4-FFF2-40B4-BE49-F238E27FC236}">
                <a16:creationId xmlns:a16="http://schemas.microsoft.com/office/drawing/2014/main" id="{66FDBCCB-CFAE-4408-AC6B-BC94B1EDF32E}"/>
              </a:ext>
            </a:extLst>
          </p:cNvPr>
          <p:cNvSpPr>
            <a:spLocks noGrp="1"/>
          </p:cNvSpPr>
          <p:nvPr>
            <p:ph sz="quarter" idx="30"/>
          </p:nvPr>
        </p:nvSpPr>
        <p:spPr>
          <a:xfrm>
            <a:off x="3531678" y="4714717"/>
            <a:ext cx="457200" cy="457200"/>
          </a:xfrm>
        </p:spPr>
        <p:txBody>
          <a:bodyPr/>
          <a:lstStyle>
            <a:lvl1pPr>
              <a:defRPr sz="1000"/>
            </a:lvl1pPr>
          </a:lstStyle>
          <a:p>
            <a:pPr lvl="0"/>
            <a:endParaRPr lang="en-IN"/>
          </a:p>
        </p:txBody>
      </p:sp>
      <p:sp>
        <p:nvSpPr>
          <p:cNvPr id="47" name="Content Placeholder 46">
            <a:extLst>
              <a:ext uri="{FF2B5EF4-FFF2-40B4-BE49-F238E27FC236}">
                <a16:creationId xmlns:a16="http://schemas.microsoft.com/office/drawing/2014/main" id="{0401021F-CC67-427F-B3B6-479E06D26F8B}"/>
              </a:ext>
            </a:extLst>
          </p:cNvPr>
          <p:cNvSpPr>
            <a:spLocks noGrp="1"/>
          </p:cNvSpPr>
          <p:nvPr>
            <p:ph sz="quarter" idx="31"/>
          </p:nvPr>
        </p:nvSpPr>
        <p:spPr>
          <a:xfrm>
            <a:off x="9856278" y="4714717"/>
            <a:ext cx="457200" cy="457200"/>
          </a:xfrm>
        </p:spPr>
        <p:txBody>
          <a:bodyPr/>
          <a:lstStyle>
            <a:lvl1pPr>
              <a:defRPr sz="1000"/>
            </a:lvl1pPr>
          </a:lstStyle>
          <a:p>
            <a:pPr lvl="0"/>
            <a:endParaRPr lang="en-IN"/>
          </a:p>
        </p:txBody>
      </p:sp>
      <p:sp>
        <p:nvSpPr>
          <p:cNvPr id="49" name="Content Placeholder 48">
            <a:extLst>
              <a:ext uri="{FF2B5EF4-FFF2-40B4-BE49-F238E27FC236}">
                <a16:creationId xmlns:a16="http://schemas.microsoft.com/office/drawing/2014/main" id="{D1E75E52-E101-48DF-8550-BE25DF4D24A4}"/>
              </a:ext>
            </a:extLst>
          </p:cNvPr>
          <p:cNvSpPr>
            <a:spLocks noGrp="1"/>
          </p:cNvSpPr>
          <p:nvPr>
            <p:ph sz="quarter" idx="32"/>
          </p:nvPr>
        </p:nvSpPr>
        <p:spPr>
          <a:xfrm>
            <a:off x="7748078" y="4714717"/>
            <a:ext cx="457200" cy="457200"/>
          </a:xfrm>
        </p:spPr>
        <p:txBody>
          <a:bodyPr/>
          <a:lstStyle>
            <a:lvl1pPr>
              <a:defRPr sz="1000"/>
            </a:lvl1pPr>
          </a:lstStyle>
          <a:p>
            <a:pPr lvl="0"/>
            <a:endParaRPr lang="en-IN"/>
          </a:p>
        </p:txBody>
      </p:sp>
    </p:spTree>
    <p:extLst>
      <p:ext uri="{BB962C8B-B14F-4D97-AF65-F5344CB8AC3E}">
        <p14:creationId xmlns:p14="http://schemas.microsoft.com/office/powerpoint/2010/main" val="145400607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image" Target="../media/image1.emf"/><Relationship Id="rId8" Type="http://schemas.openxmlformats.org/officeDocument/2006/relationships/slideLayout" Target="../slideLayouts/slideLayout20.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79.xml"/><Relationship Id="rId21" Type="http://schemas.openxmlformats.org/officeDocument/2006/relationships/slideLayout" Target="../slideLayouts/slideLayout74.xml"/><Relationship Id="rId34" Type="http://schemas.openxmlformats.org/officeDocument/2006/relationships/slideLayout" Target="../slideLayouts/slideLayout87.xml"/><Relationship Id="rId42" Type="http://schemas.openxmlformats.org/officeDocument/2006/relationships/slideLayout" Target="../slideLayouts/slideLayout95.xml"/><Relationship Id="rId47" Type="http://schemas.openxmlformats.org/officeDocument/2006/relationships/slideLayout" Target="../slideLayouts/slideLayout100.xml"/><Relationship Id="rId50" Type="http://schemas.openxmlformats.org/officeDocument/2006/relationships/slideLayout" Target="../slideLayouts/slideLayout103.xml"/><Relationship Id="rId55" Type="http://schemas.openxmlformats.org/officeDocument/2006/relationships/slideLayout" Target="../slideLayouts/slideLayout108.xml"/><Relationship Id="rId63" Type="http://schemas.openxmlformats.org/officeDocument/2006/relationships/slideLayout" Target="../slideLayouts/slideLayout11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9" Type="http://schemas.openxmlformats.org/officeDocument/2006/relationships/slideLayout" Target="../slideLayouts/slideLayout82.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32" Type="http://schemas.openxmlformats.org/officeDocument/2006/relationships/slideLayout" Target="../slideLayouts/slideLayout85.xml"/><Relationship Id="rId37" Type="http://schemas.openxmlformats.org/officeDocument/2006/relationships/slideLayout" Target="../slideLayouts/slideLayout90.xml"/><Relationship Id="rId40" Type="http://schemas.openxmlformats.org/officeDocument/2006/relationships/slideLayout" Target="../slideLayouts/slideLayout93.xml"/><Relationship Id="rId45" Type="http://schemas.openxmlformats.org/officeDocument/2006/relationships/slideLayout" Target="../slideLayouts/slideLayout98.xml"/><Relationship Id="rId53" Type="http://schemas.openxmlformats.org/officeDocument/2006/relationships/slideLayout" Target="../slideLayouts/slideLayout106.xml"/><Relationship Id="rId58" Type="http://schemas.openxmlformats.org/officeDocument/2006/relationships/slideLayout" Target="../slideLayouts/slideLayout111.xml"/><Relationship Id="rId66" Type="http://schemas.openxmlformats.org/officeDocument/2006/relationships/image" Target="../media/image1.emf"/><Relationship Id="rId5" Type="http://schemas.openxmlformats.org/officeDocument/2006/relationships/slideLayout" Target="../slideLayouts/slideLayout58.xml"/><Relationship Id="rId61" Type="http://schemas.openxmlformats.org/officeDocument/2006/relationships/slideLayout" Target="../slideLayouts/slideLayout114.xml"/><Relationship Id="rId19" Type="http://schemas.openxmlformats.org/officeDocument/2006/relationships/slideLayout" Target="../slideLayouts/slideLayout7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 Id="rId30" Type="http://schemas.openxmlformats.org/officeDocument/2006/relationships/slideLayout" Target="../slideLayouts/slideLayout83.xml"/><Relationship Id="rId35" Type="http://schemas.openxmlformats.org/officeDocument/2006/relationships/slideLayout" Target="../slideLayouts/slideLayout88.xml"/><Relationship Id="rId43" Type="http://schemas.openxmlformats.org/officeDocument/2006/relationships/slideLayout" Target="../slideLayouts/slideLayout96.xml"/><Relationship Id="rId48" Type="http://schemas.openxmlformats.org/officeDocument/2006/relationships/slideLayout" Target="../slideLayouts/slideLayout101.xml"/><Relationship Id="rId56" Type="http://schemas.openxmlformats.org/officeDocument/2006/relationships/slideLayout" Target="../slideLayouts/slideLayout109.xml"/><Relationship Id="rId64" Type="http://schemas.openxmlformats.org/officeDocument/2006/relationships/slideLayout" Target="../slideLayouts/slideLayout117.xml"/><Relationship Id="rId8" Type="http://schemas.openxmlformats.org/officeDocument/2006/relationships/slideLayout" Target="../slideLayouts/slideLayout61.xml"/><Relationship Id="rId51" Type="http://schemas.openxmlformats.org/officeDocument/2006/relationships/slideLayout" Target="../slideLayouts/slideLayout104.xml"/><Relationship Id="rId3" Type="http://schemas.openxmlformats.org/officeDocument/2006/relationships/slideLayout" Target="../slideLayouts/slideLayout56.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33" Type="http://schemas.openxmlformats.org/officeDocument/2006/relationships/slideLayout" Target="../slideLayouts/slideLayout86.xml"/><Relationship Id="rId38" Type="http://schemas.openxmlformats.org/officeDocument/2006/relationships/slideLayout" Target="../slideLayouts/slideLayout91.xml"/><Relationship Id="rId46" Type="http://schemas.openxmlformats.org/officeDocument/2006/relationships/slideLayout" Target="../slideLayouts/slideLayout99.xml"/><Relationship Id="rId59" Type="http://schemas.openxmlformats.org/officeDocument/2006/relationships/slideLayout" Target="../slideLayouts/slideLayout112.xml"/><Relationship Id="rId20" Type="http://schemas.openxmlformats.org/officeDocument/2006/relationships/slideLayout" Target="../slideLayouts/slideLayout73.xml"/><Relationship Id="rId41" Type="http://schemas.openxmlformats.org/officeDocument/2006/relationships/slideLayout" Target="../slideLayouts/slideLayout94.xml"/><Relationship Id="rId54" Type="http://schemas.openxmlformats.org/officeDocument/2006/relationships/slideLayout" Target="../slideLayouts/slideLayout107.xml"/><Relationship Id="rId62" Type="http://schemas.openxmlformats.org/officeDocument/2006/relationships/slideLayout" Target="../slideLayouts/slideLayout11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slideLayout" Target="../slideLayouts/slideLayout81.xml"/><Relationship Id="rId36" Type="http://schemas.openxmlformats.org/officeDocument/2006/relationships/slideLayout" Target="../slideLayouts/slideLayout89.xml"/><Relationship Id="rId49" Type="http://schemas.openxmlformats.org/officeDocument/2006/relationships/slideLayout" Target="../slideLayouts/slideLayout102.xml"/><Relationship Id="rId57" Type="http://schemas.openxmlformats.org/officeDocument/2006/relationships/slideLayout" Target="../slideLayouts/slideLayout110.xml"/><Relationship Id="rId10" Type="http://schemas.openxmlformats.org/officeDocument/2006/relationships/slideLayout" Target="../slideLayouts/slideLayout63.xml"/><Relationship Id="rId31" Type="http://schemas.openxmlformats.org/officeDocument/2006/relationships/slideLayout" Target="../slideLayouts/slideLayout84.xml"/><Relationship Id="rId44" Type="http://schemas.openxmlformats.org/officeDocument/2006/relationships/slideLayout" Target="../slideLayouts/slideLayout97.xml"/><Relationship Id="rId52" Type="http://schemas.openxmlformats.org/officeDocument/2006/relationships/slideLayout" Target="../slideLayouts/slideLayout105.xml"/><Relationship Id="rId60" Type="http://schemas.openxmlformats.org/officeDocument/2006/relationships/slideLayout" Target="../slideLayouts/slideLayout113.xml"/><Relationship Id="rId65" Type="http://schemas.openxmlformats.org/officeDocument/2006/relationships/theme" Target="../theme/theme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39" Type="http://schemas.openxmlformats.org/officeDocument/2006/relationships/slideLayout" Target="../slideLayouts/slideLayout9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43.xml"/><Relationship Id="rId21" Type="http://schemas.openxmlformats.org/officeDocument/2006/relationships/slideLayout" Target="../slideLayouts/slideLayout138.xml"/><Relationship Id="rId42" Type="http://schemas.openxmlformats.org/officeDocument/2006/relationships/slideLayout" Target="../slideLayouts/slideLayout159.xml"/><Relationship Id="rId47" Type="http://schemas.openxmlformats.org/officeDocument/2006/relationships/slideLayout" Target="../slideLayouts/slideLayout164.xml"/><Relationship Id="rId63" Type="http://schemas.openxmlformats.org/officeDocument/2006/relationships/slideLayout" Target="../slideLayouts/slideLayout180.xml"/><Relationship Id="rId68" Type="http://schemas.openxmlformats.org/officeDocument/2006/relationships/slideLayout" Target="../slideLayouts/slideLayout185.xml"/><Relationship Id="rId84" Type="http://schemas.openxmlformats.org/officeDocument/2006/relationships/slideLayout" Target="../slideLayouts/slideLayout201.xml"/><Relationship Id="rId16" Type="http://schemas.openxmlformats.org/officeDocument/2006/relationships/slideLayout" Target="../slideLayouts/slideLayout133.xml"/><Relationship Id="rId11" Type="http://schemas.openxmlformats.org/officeDocument/2006/relationships/slideLayout" Target="../slideLayouts/slideLayout128.xml"/><Relationship Id="rId32" Type="http://schemas.openxmlformats.org/officeDocument/2006/relationships/slideLayout" Target="../slideLayouts/slideLayout149.xml"/><Relationship Id="rId37" Type="http://schemas.openxmlformats.org/officeDocument/2006/relationships/slideLayout" Target="../slideLayouts/slideLayout154.xml"/><Relationship Id="rId53" Type="http://schemas.openxmlformats.org/officeDocument/2006/relationships/slideLayout" Target="../slideLayouts/slideLayout170.xml"/><Relationship Id="rId58" Type="http://schemas.openxmlformats.org/officeDocument/2006/relationships/slideLayout" Target="../slideLayouts/slideLayout175.xml"/><Relationship Id="rId74" Type="http://schemas.openxmlformats.org/officeDocument/2006/relationships/slideLayout" Target="../slideLayouts/slideLayout191.xml"/><Relationship Id="rId79" Type="http://schemas.openxmlformats.org/officeDocument/2006/relationships/slideLayout" Target="../slideLayouts/slideLayout196.xml"/><Relationship Id="rId5" Type="http://schemas.openxmlformats.org/officeDocument/2006/relationships/slideLayout" Target="../slideLayouts/slideLayout122.xml"/><Relationship Id="rId19" Type="http://schemas.openxmlformats.org/officeDocument/2006/relationships/slideLayout" Target="../slideLayouts/slideLayout136.xml"/><Relationship Id="rId14" Type="http://schemas.openxmlformats.org/officeDocument/2006/relationships/slideLayout" Target="../slideLayouts/slideLayout131.xml"/><Relationship Id="rId22" Type="http://schemas.openxmlformats.org/officeDocument/2006/relationships/slideLayout" Target="../slideLayouts/slideLayout139.xml"/><Relationship Id="rId27" Type="http://schemas.openxmlformats.org/officeDocument/2006/relationships/slideLayout" Target="../slideLayouts/slideLayout144.xml"/><Relationship Id="rId30" Type="http://schemas.openxmlformats.org/officeDocument/2006/relationships/slideLayout" Target="../slideLayouts/slideLayout147.xml"/><Relationship Id="rId35" Type="http://schemas.openxmlformats.org/officeDocument/2006/relationships/slideLayout" Target="../slideLayouts/slideLayout152.xml"/><Relationship Id="rId43" Type="http://schemas.openxmlformats.org/officeDocument/2006/relationships/slideLayout" Target="../slideLayouts/slideLayout160.xml"/><Relationship Id="rId48" Type="http://schemas.openxmlformats.org/officeDocument/2006/relationships/slideLayout" Target="../slideLayouts/slideLayout165.xml"/><Relationship Id="rId56" Type="http://schemas.openxmlformats.org/officeDocument/2006/relationships/slideLayout" Target="../slideLayouts/slideLayout173.xml"/><Relationship Id="rId64" Type="http://schemas.openxmlformats.org/officeDocument/2006/relationships/slideLayout" Target="../slideLayouts/slideLayout181.xml"/><Relationship Id="rId69" Type="http://schemas.openxmlformats.org/officeDocument/2006/relationships/slideLayout" Target="../slideLayouts/slideLayout186.xml"/><Relationship Id="rId77" Type="http://schemas.openxmlformats.org/officeDocument/2006/relationships/slideLayout" Target="../slideLayouts/slideLayout194.xml"/><Relationship Id="rId8" Type="http://schemas.openxmlformats.org/officeDocument/2006/relationships/slideLayout" Target="../slideLayouts/slideLayout125.xml"/><Relationship Id="rId51" Type="http://schemas.openxmlformats.org/officeDocument/2006/relationships/slideLayout" Target="../slideLayouts/slideLayout168.xml"/><Relationship Id="rId72" Type="http://schemas.openxmlformats.org/officeDocument/2006/relationships/slideLayout" Target="../slideLayouts/slideLayout189.xml"/><Relationship Id="rId80" Type="http://schemas.openxmlformats.org/officeDocument/2006/relationships/slideLayout" Target="../slideLayouts/slideLayout197.xml"/><Relationship Id="rId85" Type="http://schemas.openxmlformats.org/officeDocument/2006/relationships/slideLayout" Target="../slideLayouts/slideLayout202.xml"/><Relationship Id="rId3" Type="http://schemas.openxmlformats.org/officeDocument/2006/relationships/slideLayout" Target="../slideLayouts/slideLayout120.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slideLayout" Target="../slideLayouts/slideLayout142.xml"/><Relationship Id="rId33" Type="http://schemas.openxmlformats.org/officeDocument/2006/relationships/slideLayout" Target="../slideLayouts/slideLayout150.xml"/><Relationship Id="rId38" Type="http://schemas.openxmlformats.org/officeDocument/2006/relationships/slideLayout" Target="../slideLayouts/slideLayout155.xml"/><Relationship Id="rId46" Type="http://schemas.openxmlformats.org/officeDocument/2006/relationships/slideLayout" Target="../slideLayouts/slideLayout163.xml"/><Relationship Id="rId59" Type="http://schemas.openxmlformats.org/officeDocument/2006/relationships/slideLayout" Target="../slideLayouts/slideLayout176.xml"/><Relationship Id="rId67" Type="http://schemas.openxmlformats.org/officeDocument/2006/relationships/slideLayout" Target="../slideLayouts/slideLayout184.xml"/><Relationship Id="rId20" Type="http://schemas.openxmlformats.org/officeDocument/2006/relationships/slideLayout" Target="../slideLayouts/slideLayout137.xml"/><Relationship Id="rId41" Type="http://schemas.openxmlformats.org/officeDocument/2006/relationships/slideLayout" Target="../slideLayouts/slideLayout158.xml"/><Relationship Id="rId54" Type="http://schemas.openxmlformats.org/officeDocument/2006/relationships/slideLayout" Target="../slideLayouts/slideLayout171.xml"/><Relationship Id="rId62" Type="http://schemas.openxmlformats.org/officeDocument/2006/relationships/slideLayout" Target="../slideLayouts/slideLayout179.xml"/><Relationship Id="rId70" Type="http://schemas.openxmlformats.org/officeDocument/2006/relationships/slideLayout" Target="../slideLayouts/slideLayout187.xml"/><Relationship Id="rId75" Type="http://schemas.openxmlformats.org/officeDocument/2006/relationships/slideLayout" Target="../slideLayouts/slideLayout192.xml"/><Relationship Id="rId83" Type="http://schemas.openxmlformats.org/officeDocument/2006/relationships/slideLayout" Target="../slideLayouts/slideLayout200.xml"/><Relationship Id="rId88" Type="http://schemas.openxmlformats.org/officeDocument/2006/relationships/image" Target="../media/image1.emf"/><Relationship Id="rId1" Type="http://schemas.openxmlformats.org/officeDocument/2006/relationships/slideLayout" Target="../slideLayouts/slideLayout118.xml"/><Relationship Id="rId6" Type="http://schemas.openxmlformats.org/officeDocument/2006/relationships/slideLayout" Target="../slideLayouts/slideLayout123.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28" Type="http://schemas.openxmlformats.org/officeDocument/2006/relationships/slideLayout" Target="../slideLayouts/slideLayout145.xml"/><Relationship Id="rId36" Type="http://schemas.openxmlformats.org/officeDocument/2006/relationships/slideLayout" Target="../slideLayouts/slideLayout153.xml"/><Relationship Id="rId49" Type="http://schemas.openxmlformats.org/officeDocument/2006/relationships/slideLayout" Target="../slideLayouts/slideLayout166.xml"/><Relationship Id="rId57" Type="http://schemas.openxmlformats.org/officeDocument/2006/relationships/slideLayout" Target="../slideLayouts/slideLayout174.xml"/><Relationship Id="rId10" Type="http://schemas.openxmlformats.org/officeDocument/2006/relationships/slideLayout" Target="../slideLayouts/slideLayout127.xml"/><Relationship Id="rId31" Type="http://schemas.openxmlformats.org/officeDocument/2006/relationships/slideLayout" Target="../slideLayouts/slideLayout148.xml"/><Relationship Id="rId44" Type="http://schemas.openxmlformats.org/officeDocument/2006/relationships/slideLayout" Target="../slideLayouts/slideLayout161.xml"/><Relationship Id="rId52" Type="http://schemas.openxmlformats.org/officeDocument/2006/relationships/slideLayout" Target="../slideLayouts/slideLayout169.xml"/><Relationship Id="rId60" Type="http://schemas.openxmlformats.org/officeDocument/2006/relationships/slideLayout" Target="../slideLayouts/slideLayout177.xml"/><Relationship Id="rId65" Type="http://schemas.openxmlformats.org/officeDocument/2006/relationships/slideLayout" Target="../slideLayouts/slideLayout182.xml"/><Relationship Id="rId73" Type="http://schemas.openxmlformats.org/officeDocument/2006/relationships/slideLayout" Target="../slideLayouts/slideLayout190.xml"/><Relationship Id="rId78" Type="http://schemas.openxmlformats.org/officeDocument/2006/relationships/slideLayout" Target="../slideLayouts/slideLayout195.xml"/><Relationship Id="rId81" Type="http://schemas.openxmlformats.org/officeDocument/2006/relationships/slideLayout" Target="../slideLayouts/slideLayout198.xml"/><Relationship Id="rId86" Type="http://schemas.openxmlformats.org/officeDocument/2006/relationships/slideLayout" Target="../slideLayouts/slideLayout203.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9" Type="http://schemas.openxmlformats.org/officeDocument/2006/relationships/slideLayout" Target="../slideLayouts/slideLayout156.xml"/><Relationship Id="rId34" Type="http://schemas.openxmlformats.org/officeDocument/2006/relationships/slideLayout" Target="../slideLayouts/slideLayout151.xml"/><Relationship Id="rId50" Type="http://schemas.openxmlformats.org/officeDocument/2006/relationships/slideLayout" Target="../slideLayouts/slideLayout167.xml"/><Relationship Id="rId55" Type="http://schemas.openxmlformats.org/officeDocument/2006/relationships/slideLayout" Target="../slideLayouts/slideLayout172.xml"/><Relationship Id="rId76" Type="http://schemas.openxmlformats.org/officeDocument/2006/relationships/slideLayout" Target="../slideLayouts/slideLayout193.xml"/><Relationship Id="rId7" Type="http://schemas.openxmlformats.org/officeDocument/2006/relationships/slideLayout" Target="../slideLayouts/slideLayout124.xml"/><Relationship Id="rId71" Type="http://schemas.openxmlformats.org/officeDocument/2006/relationships/slideLayout" Target="../slideLayouts/slideLayout188.xml"/><Relationship Id="rId2" Type="http://schemas.openxmlformats.org/officeDocument/2006/relationships/slideLayout" Target="../slideLayouts/slideLayout119.xml"/><Relationship Id="rId29" Type="http://schemas.openxmlformats.org/officeDocument/2006/relationships/slideLayout" Target="../slideLayouts/slideLayout146.xml"/><Relationship Id="rId24" Type="http://schemas.openxmlformats.org/officeDocument/2006/relationships/slideLayout" Target="../slideLayouts/slideLayout141.xml"/><Relationship Id="rId40" Type="http://schemas.openxmlformats.org/officeDocument/2006/relationships/slideLayout" Target="../slideLayouts/slideLayout157.xml"/><Relationship Id="rId45" Type="http://schemas.openxmlformats.org/officeDocument/2006/relationships/slideLayout" Target="../slideLayouts/slideLayout162.xml"/><Relationship Id="rId66" Type="http://schemas.openxmlformats.org/officeDocument/2006/relationships/slideLayout" Target="../slideLayouts/slideLayout183.xml"/><Relationship Id="rId87" Type="http://schemas.openxmlformats.org/officeDocument/2006/relationships/theme" Target="../theme/theme4.xml"/><Relationship Id="rId61" Type="http://schemas.openxmlformats.org/officeDocument/2006/relationships/slideLayout" Target="../slideLayouts/slideLayout178.xml"/><Relationship Id="rId82" Type="http://schemas.openxmlformats.org/officeDocument/2006/relationships/slideLayout" Target="../slideLayouts/slideLayout19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11.xml"/><Relationship Id="rId13" Type="http://schemas.openxmlformats.org/officeDocument/2006/relationships/slideLayout" Target="../slideLayouts/slideLayout216.xml"/><Relationship Id="rId3" Type="http://schemas.openxmlformats.org/officeDocument/2006/relationships/slideLayout" Target="../slideLayouts/slideLayout206.xml"/><Relationship Id="rId7" Type="http://schemas.openxmlformats.org/officeDocument/2006/relationships/slideLayout" Target="../slideLayouts/slideLayout210.xml"/><Relationship Id="rId12" Type="http://schemas.openxmlformats.org/officeDocument/2006/relationships/slideLayout" Target="../slideLayouts/slideLayout215.xml"/><Relationship Id="rId2" Type="http://schemas.openxmlformats.org/officeDocument/2006/relationships/slideLayout" Target="../slideLayouts/slideLayout205.xml"/><Relationship Id="rId1" Type="http://schemas.openxmlformats.org/officeDocument/2006/relationships/slideLayout" Target="../slideLayouts/slideLayout204.xml"/><Relationship Id="rId6" Type="http://schemas.openxmlformats.org/officeDocument/2006/relationships/slideLayout" Target="../slideLayouts/slideLayout209.xml"/><Relationship Id="rId11" Type="http://schemas.openxmlformats.org/officeDocument/2006/relationships/slideLayout" Target="../slideLayouts/slideLayout214.xml"/><Relationship Id="rId5" Type="http://schemas.openxmlformats.org/officeDocument/2006/relationships/slideLayout" Target="../slideLayouts/slideLayout208.xml"/><Relationship Id="rId10" Type="http://schemas.openxmlformats.org/officeDocument/2006/relationships/slideLayout" Target="../slideLayouts/slideLayout213.xml"/><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9.xml"/><Relationship Id="rId18" Type="http://schemas.openxmlformats.org/officeDocument/2006/relationships/slideLayout" Target="../slideLayouts/slideLayout234.xml"/><Relationship Id="rId26" Type="http://schemas.openxmlformats.org/officeDocument/2006/relationships/slideLayout" Target="../slideLayouts/slideLayout242.xml"/><Relationship Id="rId39" Type="http://schemas.openxmlformats.org/officeDocument/2006/relationships/slideLayout" Target="../slideLayouts/slideLayout255.xml"/><Relationship Id="rId21" Type="http://schemas.openxmlformats.org/officeDocument/2006/relationships/slideLayout" Target="../slideLayouts/slideLayout237.xml"/><Relationship Id="rId34" Type="http://schemas.openxmlformats.org/officeDocument/2006/relationships/slideLayout" Target="../slideLayouts/slideLayout250.xml"/><Relationship Id="rId42" Type="http://schemas.openxmlformats.org/officeDocument/2006/relationships/slideLayout" Target="../slideLayouts/slideLayout258.xml"/><Relationship Id="rId47" Type="http://schemas.openxmlformats.org/officeDocument/2006/relationships/slideLayout" Target="../slideLayouts/slideLayout263.xml"/><Relationship Id="rId50" Type="http://schemas.openxmlformats.org/officeDocument/2006/relationships/slideLayout" Target="../slideLayouts/slideLayout266.xml"/><Relationship Id="rId7" Type="http://schemas.openxmlformats.org/officeDocument/2006/relationships/slideLayout" Target="../slideLayouts/slideLayout223.xml"/><Relationship Id="rId2" Type="http://schemas.openxmlformats.org/officeDocument/2006/relationships/slideLayout" Target="../slideLayouts/slideLayout218.xml"/><Relationship Id="rId16" Type="http://schemas.openxmlformats.org/officeDocument/2006/relationships/slideLayout" Target="../slideLayouts/slideLayout232.xml"/><Relationship Id="rId29" Type="http://schemas.openxmlformats.org/officeDocument/2006/relationships/slideLayout" Target="../slideLayouts/slideLayout245.xml"/><Relationship Id="rId11" Type="http://schemas.openxmlformats.org/officeDocument/2006/relationships/slideLayout" Target="../slideLayouts/slideLayout227.xml"/><Relationship Id="rId24" Type="http://schemas.openxmlformats.org/officeDocument/2006/relationships/slideLayout" Target="../slideLayouts/slideLayout240.xml"/><Relationship Id="rId32" Type="http://schemas.openxmlformats.org/officeDocument/2006/relationships/slideLayout" Target="../slideLayouts/slideLayout248.xml"/><Relationship Id="rId37" Type="http://schemas.openxmlformats.org/officeDocument/2006/relationships/slideLayout" Target="../slideLayouts/slideLayout253.xml"/><Relationship Id="rId40" Type="http://schemas.openxmlformats.org/officeDocument/2006/relationships/slideLayout" Target="../slideLayouts/slideLayout256.xml"/><Relationship Id="rId45" Type="http://schemas.openxmlformats.org/officeDocument/2006/relationships/slideLayout" Target="../slideLayouts/slideLayout261.xml"/><Relationship Id="rId53" Type="http://schemas.openxmlformats.org/officeDocument/2006/relationships/image" Target="../media/image76.svg"/><Relationship Id="rId5" Type="http://schemas.openxmlformats.org/officeDocument/2006/relationships/slideLayout" Target="../slideLayouts/slideLayout221.xml"/><Relationship Id="rId10" Type="http://schemas.openxmlformats.org/officeDocument/2006/relationships/slideLayout" Target="../slideLayouts/slideLayout226.xml"/><Relationship Id="rId19" Type="http://schemas.openxmlformats.org/officeDocument/2006/relationships/slideLayout" Target="../slideLayouts/slideLayout235.xml"/><Relationship Id="rId31" Type="http://schemas.openxmlformats.org/officeDocument/2006/relationships/slideLayout" Target="../slideLayouts/slideLayout247.xml"/><Relationship Id="rId44" Type="http://schemas.openxmlformats.org/officeDocument/2006/relationships/slideLayout" Target="../slideLayouts/slideLayout260.xml"/><Relationship Id="rId52" Type="http://schemas.openxmlformats.org/officeDocument/2006/relationships/image" Target="../media/image75.png"/><Relationship Id="rId4" Type="http://schemas.openxmlformats.org/officeDocument/2006/relationships/slideLayout" Target="../slideLayouts/slideLayout220.xml"/><Relationship Id="rId9" Type="http://schemas.openxmlformats.org/officeDocument/2006/relationships/slideLayout" Target="../slideLayouts/slideLayout225.xml"/><Relationship Id="rId14" Type="http://schemas.openxmlformats.org/officeDocument/2006/relationships/slideLayout" Target="../slideLayouts/slideLayout230.xml"/><Relationship Id="rId22" Type="http://schemas.openxmlformats.org/officeDocument/2006/relationships/slideLayout" Target="../slideLayouts/slideLayout238.xml"/><Relationship Id="rId27" Type="http://schemas.openxmlformats.org/officeDocument/2006/relationships/slideLayout" Target="../slideLayouts/slideLayout243.xml"/><Relationship Id="rId30" Type="http://schemas.openxmlformats.org/officeDocument/2006/relationships/slideLayout" Target="../slideLayouts/slideLayout246.xml"/><Relationship Id="rId35" Type="http://schemas.openxmlformats.org/officeDocument/2006/relationships/slideLayout" Target="../slideLayouts/slideLayout251.xml"/><Relationship Id="rId43" Type="http://schemas.openxmlformats.org/officeDocument/2006/relationships/slideLayout" Target="../slideLayouts/slideLayout259.xml"/><Relationship Id="rId48" Type="http://schemas.openxmlformats.org/officeDocument/2006/relationships/slideLayout" Target="../slideLayouts/slideLayout264.xml"/><Relationship Id="rId8" Type="http://schemas.openxmlformats.org/officeDocument/2006/relationships/slideLayout" Target="../slideLayouts/slideLayout224.xml"/><Relationship Id="rId51" Type="http://schemas.openxmlformats.org/officeDocument/2006/relationships/theme" Target="../theme/theme6.xml"/><Relationship Id="rId3" Type="http://schemas.openxmlformats.org/officeDocument/2006/relationships/slideLayout" Target="../slideLayouts/slideLayout219.xml"/><Relationship Id="rId12" Type="http://schemas.openxmlformats.org/officeDocument/2006/relationships/slideLayout" Target="../slideLayouts/slideLayout228.xml"/><Relationship Id="rId17" Type="http://schemas.openxmlformats.org/officeDocument/2006/relationships/slideLayout" Target="../slideLayouts/slideLayout233.xml"/><Relationship Id="rId25" Type="http://schemas.openxmlformats.org/officeDocument/2006/relationships/slideLayout" Target="../slideLayouts/slideLayout241.xml"/><Relationship Id="rId33" Type="http://schemas.openxmlformats.org/officeDocument/2006/relationships/slideLayout" Target="../slideLayouts/slideLayout249.xml"/><Relationship Id="rId38" Type="http://schemas.openxmlformats.org/officeDocument/2006/relationships/slideLayout" Target="../slideLayouts/slideLayout254.xml"/><Relationship Id="rId46" Type="http://schemas.openxmlformats.org/officeDocument/2006/relationships/slideLayout" Target="../slideLayouts/slideLayout262.xml"/><Relationship Id="rId20" Type="http://schemas.openxmlformats.org/officeDocument/2006/relationships/slideLayout" Target="../slideLayouts/slideLayout236.xml"/><Relationship Id="rId41" Type="http://schemas.openxmlformats.org/officeDocument/2006/relationships/slideLayout" Target="../slideLayouts/slideLayout257.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5" Type="http://schemas.openxmlformats.org/officeDocument/2006/relationships/slideLayout" Target="../slideLayouts/slideLayout231.xml"/><Relationship Id="rId23" Type="http://schemas.openxmlformats.org/officeDocument/2006/relationships/slideLayout" Target="../slideLayouts/slideLayout239.xml"/><Relationship Id="rId28" Type="http://schemas.openxmlformats.org/officeDocument/2006/relationships/slideLayout" Target="../slideLayouts/slideLayout244.xml"/><Relationship Id="rId36" Type="http://schemas.openxmlformats.org/officeDocument/2006/relationships/slideLayout" Target="../slideLayouts/slideLayout252.xml"/><Relationship Id="rId49" Type="http://schemas.openxmlformats.org/officeDocument/2006/relationships/slideLayout" Target="../slideLayouts/slideLayout265.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92.xml"/><Relationship Id="rId21" Type="http://schemas.openxmlformats.org/officeDocument/2006/relationships/slideLayout" Target="../slideLayouts/slideLayout287.xml"/><Relationship Id="rId42" Type="http://schemas.openxmlformats.org/officeDocument/2006/relationships/slideLayout" Target="../slideLayouts/slideLayout308.xml"/><Relationship Id="rId47" Type="http://schemas.openxmlformats.org/officeDocument/2006/relationships/slideLayout" Target="../slideLayouts/slideLayout313.xml"/><Relationship Id="rId63" Type="http://schemas.openxmlformats.org/officeDocument/2006/relationships/slideLayout" Target="../slideLayouts/slideLayout329.xml"/><Relationship Id="rId68" Type="http://schemas.openxmlformats.org/officeDocument/2006/relationships/slideLayout" Target="../slideLayouts/slideLayout334.xml"/><Relationship Id="rId84" Type="http://schemas.openxmlformats.org/officeDocument/2006/relationships/slideLayout" Target="../slideLayouts/slideLayout350.xml"/><Relationship Id="rId89" Type="http://schemas.openxmlformats.org/officeDocument/2006/relationships/slideLayout" Target="../slideLayouts/slideLayout355.xml"/><Relationship Id="rId16" Type="http://schemas.openxmlformats.org/officeDocument/2006/relationships/slideLayout" Target="../slideLayouts/slideLayout282.xml"/><Relationship Id="rId11" Type="http://schemas.openxmlformats.org/officeDocument/2006/relationships/slideLayout" Target="../slideLayouts/slideLayout277.xml"/><Relationship Id="rId32" Type="http://schemas.openxmlformats.org/officeDocument/2006/relationships/slideLayout" Target="../slideLayouts/slideLayout298.xml"/><Relationship Id="rId37" Type="http://schemas.openxmlformats.org/officeDocument/2006/relationships/slideLayout" Target="../slideLayouts/slideLayout303.xml"/><Relationship Id="rId53" Type="http://schemas.openxmlformats.org/officeDocument/2006/relationships/slideLayout" Target="../slideLayouts/slideLayout319.xml"/><Relationship Id="rId58" Type="http://schemas.openxmlformats.org/officeDocument/2006/relationships/slideLayout" Target="../slideLayouts/slideLayout324.xml"/><Relationship Id="rId74" Type="http://schemas.openxmlformats.org/officeDocument/2006/relationships/slideLayout" Target="../slideLayouts/slideLayout340.xml"/><Relationship Id="rId79" Type="http://schemas.openxmlformats.org/officeDocument/2006/relationships/slideLayout" Target="../slideLayouts/slideLayout345.xml"/><Relationship Id="rId5" Type="http://schemas.openxmlformats.org/officeDocument/2006/relationships/slideLayout" Target="../slideLayouts/slideLayout271.xml"/><Relationship Id="rId90" Type="http://schemas.openxmlformats.org/officeDocument/2006/relationships/slideLayout" Target="../slideLayouts/slideLayout356.xml"/><Relationship Id="rId95" Type="http://schemas.openxmlformats.org/officeDocument/2006/relationships/slideLayout" Target="../slideLayouts/slideLayout361.xml"/><Relationship Id="rId22" Type="http://schemas.openxmlformats.org/officeDocument/2006/relationships/slideLayout" Target="../slideLayouts/slideLayout288.xml"/><Relationship Id="rId27" Type="http://schemas.openxmlformats.org/officeDocument/2006/relationships/slideLayout" Target="../slideLayouts/slideLayout293.xml"/><Relationship Id="rId43" Type="http://schemas.openxmlformats.org/officeDocument/2006/relationships/slideLayout" Target="../slideLayouts/slideLayout309.xml"/><Relationship Id="rId48" Type="http://schemas.openxmlformats.org/officeDocument/2006/relationships/slideLayout" Target="../slideLayouts/slideLayout314.xml"/><Relationship Id="rId64" Type="http://schemas.openxmlformats.org/officeDocument/2006/relationships/slideLayout" Target="../slideLayouts/slideLayout330.xml"/><Relationship Id="rId69" Type="http://schemas.openxmlformats.org/officeDocument/2006/relationships/slideLayout" Target="../slideLayouts/slideLayout335.xml"/><Relationship Id="rId80" Type="http://schemas.openxmlformats.org/officeDocument/2006/relationships/slideLayout" Target="../slideLayouts/slideLayout346.xml"/><Relationship Id="rId85" Type="http://schemas.openxmlformats.org/officeDocument/2006/relationships/slideLayout" Target="../slideLayouts/slideLayout351.xml"/><Relationship Id="rId3" Type="http://schemas.openxmlformats.org/officeDocument/2006/relationships/slideLayout" Target="../slideLayouts/slideLayout269.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5" Type="http://schemas.openxmlformats.org/officeDocument/2006/relationships/slideLayout" Target="../slideLayouts/slideLayout291.xml"/><Relationship Id="rId33" Type="http://schemas.openxmlformats.org/officeDocument/2006/relationships/slideLayout" Target="../slideLayouts/slideLayout299.xml"/><Relationship Id="rId38" Type="http://schemas.openxmlformats.org/officeDocument/2006/relationships/slideLayout" Target="../slideLayouts/slideLayout304.xml"/><Relationship Id="rId46" Type="http://schemas.openxmlformats.org/officeDocument/2006/relationships/slideLayout" Target="../slideLayouts/slideLayout312.xml"/><Relationship Id="rId59" Type="http://schemas.openxmlformats.org/officeDocument/2006/relationships/slideLayout" Target="../slideLayouts/slideLayout325.xml"/><Relationship Id="rId67" Type="http://schemas.openxmlformats.org/officeDocument/2006/relationships/slideLayout" Target="../slideLayouts/slideLayout333.xml"/><Relationship Id="rId20" Type="http://schemas.openxmlformats.org/officeDocument/2006/relationships/slideLayout" Target="../slideLayouts/slideLayout286.xml"/><Relationship Id="rId41" Type="http://schemas.openxmlformats.org/officeDocument/2006/relationships/slideLayout" Target="../slideLayouts/slideLayout307.xml"/><Relationship Id="rId54" Type="http://schemas.openxmlformats.org/officeDocument/2006/relationships/slideLayout" Target="../slideLayouts/slideLayout320.xml"/><Relationship Id="rId62" Type="http://schemas.openxmlformats.org/officeDocument/2006/relationships/slideLayout" Target="../slideLayouts/slideLayout328.xml"/><Relationship Id="rId70" Type="http://schemas.openxmlformats.org/officeDocument/2006/relationships/slideLayout" Target="../slideLayouts/slideLayout336.xml"/><Relationship Id="rId75" Type="http://schemas.openxmlformats.org/officeDocument/2006/relationships/slideLayout" Target="../slideLayouts/slideLayout341.xml"/><Relationship Id="rId83" Type="http://schemas.openxmlformats.org/officeDocument/2006/relationships/slideLayout" Target="../slideLayouts/slideLayout349.xml"/><Relationship Id="rId88" Type="http://schemas.openxmlformats.org/officeDocument/2006/relationships/slideLayout" Target="../slideLayouts/slideLayout354.xml"/><Relationship Id="rId91" Type="http://schemas.openxmlformats.org/officeDocument/2006/relationships/slideLayout" Target="../slideLayouts/slideLayout357.xml"/><Relationship Id="rId96" Type="http://schemas.openxmlformats.org/officeDocument/2006/relationships/slideLayout" Target="../slideLayouts/slideLayout362.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5" Type="http://schemas.openxmlformats.org/officeDocument/2006/relationships/slideLayout" Target="../slideLayouts/slideLayout281.xml"/><Relationship Id="rId23" Type="http://schemas.openxmlformats.org/officeDocument/2006/relationships/slideLayout" Target="../slideLayouts/slideLayout289.xml"/><Relationship Id="rId28" Type="http://schemas.openxmlformats.org/officeDocument/2006/relationships/slideLayout" Target="../slideLayouts/slideLayout294.xml"/><Relationship Id="rId36" Type="http://schemas.openxmlformats.org/officeDocument/2006/relationships/slideLayout" Target="../slideLayouts/slideLayout302.xml"/><Relationship Id="rId49" Type="http://schemas.openxmlformats.org/officeDocument/2006/relationships/slideLayout" Target="../slideLayouts/slideLayout315.xml"/><Relationship Id="rId57" Type="http://schemas.openxmlformats.org/officeDocument/2006/relationships/slideLayout" Target="../slideLayouts/slideLayout323.xml"/><Relationship Id="rId10" Type="http://schemas.openxmlformats.org/officeDocument/2006/relationships/slideLayout" Target="../slideLayouts/slideLayout276.xml"/><Relationship Id="rId31" Type="http://schemas.openxmlformats.org/officeDocument/2006/relationships/slideLayout" Target="../slideLayouts/slideLayout297.xml"/><Relationship Id="rId44" Type="http://schemas.openxmlformats.org/officeDocument/2006/relationships/slideLayout" Target="../slideLayouts/slideLayout310.xml"/><Relationship Id="rId52" Type="http://schemas.openxmlformats.org/officeDocument/2006/relationships/slideLayout" Target="../slideLayouts/slideLayout318.xml"/><Relationship Id="rId60" Type="http://schemas.openxmlformats.org/officeDocument/2006/relationships/slideLayout" Target="../slideLayouts/slideLayout326.xml"/><Relationship Id="rId65" Type="http://schemas.openxmlformats.org/officeDocument/2006/relationships/slideLayout" Target="../slideLayouts/slideLayout331.xml"/><Relationship Id="rId73" Type="http://schemas.openxmlformats.org/officeDocument/2006/relationships/slideLayout" Target="../slideLayouts/slideLayout339.xml"/><Relationship Id="rId78" Type="http://schemas.openxmlformats.org/officeDocument/2006/relationships/slideLayout" Target="../slideLayouts/slideLayout344.xml"/><Relationship Id="rId81" Type="http://schemas.openxmlformats.org/officeDocument/2006/relationships/slideLayout" Target="../slideLayouts/slideLayout347.xml"/><Relationship Id="rId86" Type="http://schemas.openxmlformats.org/officeDocument/2006/relationships/slideLayout" Target="../slideLayouts/slideLayout352.xml"/><Relationship Id="rId94" Type="http://schemas.openxmlformats.org/officeDocument/2006/relationships/slideLayout" Target="../slideLayouts/slideLayout360.xml"/><Relationship Id="rId99" Type="http://schemas.openxmlformats.org/officeDocument/2006/relationships/image" Target="../media/image76.svg"/><Relationship Id="rId4" Type="http://schemas.openxmlformats.org/officeDocument/2006/relationships/slideLayout" Target="../slideLayouts/slideLayout270.xml"/><Relationship Id="rId9" Type="http://schemas.openxmlformats.org/officeDocument/2006/relationships/slideLayout" Target="../slideLayouts/slideLayout275.xml"/><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39" Type="http://schemas.openxmlformats.org/officeDocument/2006/relationships/slideLayout" Target="../slideLayouts/slideLayout305.xml"/><Relationship Id="rId34" Type="http://schemas.openxmlformats.org/officeDocument/2006/relationships/slideLayout" Target="../slideLayouts/slideLayout300.xml"/><Relationship Id="rId50" Type="http://schemas.openxmlformats.org/officeDocument/2006/relationships/slideLayout" Target="../slideLayouts/slideLayout316.xml"/><Relationship Id="rId55" Type="http://schemas.openxmlformats.org/officeDocument/2006/relationships/slideLayout" Target="../slideLayouts/slideLayout321.xml"/><Relationship Id="rId76" Type="http://schemas.openxmlformats.org/officeDocument/2006/relationships/slideLayout" Target="../slideLayouts/slideLayout342.xml"/><Relationship Id="rId97" Type="http://schemas.openxmlformats.org/officeDocument/2006/relationships/theme" Target="../theme/theme7.xml"/><Relationship Id="rId7" Type="http://schemas.openxmlformats.org/officeDocument/2006/relationships/slideLayout" Target="../slideLayouts/slideLayout273.xml"/><Relationship Id="rId71" Type="http://schemas.openxmlformats.org/officeDocument/2006/relationships/slideLayout" Target="../slideLayouts/slideLayout337.xml"/><Relationship Id="rId92" Type="http://schemas.openxmlformats.org/officeDocument/2006/relationships/slideLayout" Target="../slideLayouts/slideLayout358.xml"/><Relationship Id="rId2" Type="http://schemas.openxmlformats.org/officeDocument/2006/relationships/slideLayout" Target="../slideLayouts/slideLayout268.xml"/><Relationship Id="rId29" Type="http://schemas.openxmlformats.org/officeDocument/2006/relationships/slideLayout" Target="../slideLayouts/slideLayout295.xml"/><Relationship Id="rId24" Type="http://schemas.openxmlformats.org/officeDocument/2006/relationships/slideLayout" Target="../slideLayouts/slideLayout290.xml"/><Relationship Id="rId40" Type="http://schemas.openxmlformats.org/officeDocument/2006/relationships/slideLayout" Target="../slideLayouts/slideLayout306.xml"/><Relationship Id="rId45" Type="http://schemas.openxmlformats.org/officeDocument/2006/relationships/slideLayout" Target="../slideLayouts/slideLayout311.xml"/><Relationship Id="rId66" Type="http://schemas.openxmlformats.org/officeDocument/2006/relationships/slideLayout" Target="../slideLayouts/slideLayout332.xml"/><Relationship Id="rId87" Type="http://schemas.openxmlformats.org/officeDocument/2006/relationships/slideLayout" Target="../slideLayouts/slideLayout353.xml"/><Relationship Id="rId61" Type="http://schemas.openxmlformats.org/officeDocument/2006/relationships/slideLayout" Target="../slideLayouts/slideLayout327.xml"/><Relationship Id="rId82" Type="http://schemas.openxmlformats.org/officeDocument/2006/relationships/slideLayout" Target="../slideLayouts/slideLayout348.xml"/><Relationship Id="rId19" Type="http://schemas.openxmlformats.org/officeDocument/2006/relationships/slideLayout" Target="../slideLayouts/slideLayout285.xml"/><Relationship Id="rId14" Type="http://schemas.openxmlformats.org/officeDocument/2006/relationships/slideLayout" Target="../slideLayouts/slideLayout280.xml"/><Relationship Id="rId30" Type="http://schemas.openxmlformats.org/officeDocument/2006/relationships/slideLayout" Target="../slideLayouts/slideLayout296.xml"/><Relationship Id="rId35" Type="http://schemas.openxmlformats.org/officeDocument/2006/relationships/slideLayout" Target="../slideLayouts/slideLayout301.xml"/><Relationship Id="rId56" Type="http://schemas.openxmlformats.org/officeDocument/2006/relationships/slideLayout" Target="../slideLayouts/slideLayout322.xml"/><Relationship Id="rId77" Type="http://schemas.openxmlformats.org/officeDocument/2006/relationships/slideLayout" Target="../slideLayouts/slideLayout343.xml"/><Relationship Id="rId8" Type="http://schemas.openxmlformats.org/officeDocument/2006/relationships/slideLayout" Target="../slideLayouts/slideLayout274.xml"/><Relationship Id="rId51" Type="http://schemas.openxmlformats.org/officeDocument/2006/relationships/slideLayout" Target="../slideLayouts/slideLayout317.xml"/><Relationship Id="rId72" Type="http://schemas.openxmlformats.org/officeDocument/2006/relationships/slideLayout" Target="../slideLayouts/slideLayout338.xml"/><Relationship Id="rId93" Type="http://schemas.openxmlformats.org/officeDocument/2006/relationships/slideLayout" Target="../slideLayouts/slideLayout359.xml"/><Relationship Id="rId98" Type="http://schemas.openxmlformats.org/officeDocument/2006/relationships/image" Target="../media/image75.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75.xml"/><Relationship Id="rId18" Type="http://schemas.openxmlformats.org/officeDocument/2006/relationships/slideLayout" Target="../slideLayouts/slideLayout380.xml"/><Relationship Id="rId26" Type="http://schemas.openxmlformats.org/officeDocument/2006/relationships/slideLayout" Target="../slideLayouts/slideLayout388.xml"/><Relationship Id="rId39" Type="http://schemas.openxmlformats.org/officeDocument/2006/relationships/slideLayout" Target="../slideLayouts/slideLayout401.xml"/><Relationship Id="rId21" Type="http://schemas.openxmlformats.org/officeDocument/2006/relationships/slideLayout" Target="../slideLayouts/slideLayout383.xml"/><Relationship Id="rId34" Type="http://schemas.openxmlformats.org/officeDocument/2006/relationships/slideLayout" Target="../slideLayouts/slideLayout396.xml"/><Relationship Id="rId42" Type="http://schemas.openxmlformats.org/officeDocument/2006/relationships/slideLayout" Target="../slideLayouts/slideLayout404.xml"/><Relationship Id="rId47" Type="http://schemas.openxmlformats.org/officeDocument/2006/relationships/slideLayout" Target="../slideLayouts/slideLayout409.xml"/><Relationship Id="rId50" Type="http://schemas.openxmlformats.org/officeDocument/2006/relationships/image" Target="../media/image76.svg"/><Relationship Id="rId7" Type="http://schemas.openxmlformats.org/officeDocument/2006/relationships/slideLayout" Target="../slideLayouts/slideLayout369.xml"/><Relationship Id="rId2" Type="http://schemas.openxmlformats.org/officeDocument/2006/relationships/slideLayout" Target="../slideLayouts/slideLayout364.xml"/><Relationship Id="rId16" Type="http://schemas.openxmlformats.org/officeDocument/2006/relationships/slideLayout" Target="../slideLayouts/slideLayout378.xml"/><Relationship Id="rId29" Type="http://schemas.openxmlformats.org/officeDocument/2006/relationships/slideLayout" Target="../slideLayouts/slideLayout391.xml"/><Relationship Id="rId11" Type="http://schemas.openxmlformats.org/officeDocument/2006/relationships/slideLayout" Target="../slideLayouts/slideLayout373.xml"/><Relationship Id="rId24" Type="http://schemas.openxmlformats.org/officeDocument/2006/relationships/slideLayout" Target="../slideLayouts/slideLayout386.xml"/><Relationship Id="rId32" Type="http://schemas.openxmlformats.org/officeDocument/2006/relationships/slideLayout" Target="../slideLayouts/slideLayout394.xml"/><Relationship Id="rId37" Type="http://schemas.openxmlformats.org/officeDocument/2006/relationships/slideLayout" Target="../slideLayouts/slideLayout399.xml"/><Relationship Id="rId40" Type="http://schemas.openxmlformats.org/officeDocument/2006/relationships/slideLayout" Target="../slideLayouts/slideLayout402.xml"/><Relationship Id="rId45" Type="http://schemas.openxmlformats.org/officeDocument/2006/relationships/slideLayout" Target="../slideLayouts/slideLayout407.xml"/><Relationship Id="rId5" Type="http://schemas.openxmlformats.org/officeDocument/2006/relationships/slideLayout" Target="../slideLayouts/slideLayout367.xml"/><Relationship Id="rId15" Type="http://schemas.openxmlformats.org/officeDocument/2006/relationships/slideLayout" Target="../slideLayouts/slideLayout377.xml"/><Relationship Id="rId23" Type="http://schemas.openxmlformats.org/officeDocument/2006/relationships/slideLayout" Target="../slideLayouts/slideLayout385.xml"/><Relationship Id="rId28" Type="http://schemas.openxmlformats.org/officeDocument/2006/relationships/slideLayout" Target="../slideLayouts/slideLayout390.xml"/><Relationship Id="rId36" Type="http://schemas.openxmlformats.org/officeDocument/2006/relationships/slideLayout" Target="../slideLayouts/slideLayout398.xml"/><Relationship Id="rId49" Type="http://schemas.openxmlformats.org/officeDocument/2006/relationships/image" Target="../media/image75.png"/><Relationship Id="rId10" Type="http://schemas.openxmlformats.org/officeDocument/2006/relationships/slideLayout" Target="../slideLayouts/slideLayout372.xml"/><Relationship Id="rId19" Type="http://schemas.openxmlformats.org/officeDocument/2006/relationships/slideLayout" Target="../slideLayouts/slideLayout381.xml"/><Relationship Id="rId31" Type="http://schemas.openxmlformats.org/officeDocument/2006/relationships/slideLayout" Target="../slideLayouts/slideLayout393.xml"/><Relationship Id="rId44" Type="http://schemas.openxmlformats.org/officeDocument/2006/relationships/slideLayout" Target="../slideLayouts/slideLayout406.xml"/><Relationship Id="rId4" Type="http://schemas.openxmlformats.org/officeDocument/2006/relationships/slideLayout" Target="../slideLayouts/slideLayout366.xml"/><Relationship Id="rId9" Type="http://schemas.openxmlformats.org/officeDocument/2006/relationships/slideLayout" Target="../slideLayouts/slideLayout371.xml"/><Relationship Id="rId14" Type="http://schemas.openxmlformats.org/officeDocument/2006/relationships/slideLayout" Target="../slideLayouts/slideLayout376.xml"/><Relationship Id="rId22" Type="http://schemas.openxmlformats.org/officeDocument/2006/relationships/slideLayout" Target="../slideLayouts/slideLayout384.xml"/><Relationship Id="rId27" Type="http://schemas.openxmlformats.org/officeDocument/2006/relationships/slideLayout" Target="../slideLayouts/slideLayout389.xml"/><Relationship Id="rId30" Type="http://schemas.openxmlformats.org/officeDocument/2006/relationships/slideLayout" Target="../slideLayouts/slideLayout392.xml"/><Relationship Id="rId35" Type="http://schemas.openxmlformats.org/officeDocument/2006/relationships/slideLayout" Target="../slideLayouts/slideLayout397.xml"/><Relationship Id="rId43" Type="http://schemas.openxmlformats.org/officeDocument/2006/relationships/slideLayout" Target="../slideLayouts/slideLayout405.xml"/><Relationship Id="rId48" Type="http://schemas.openxmlformats.org/officeDocument/2006/relationships/theme" Target="../theme/theme8.xml"/><Relationship Id="rId8" Type="http://schemas.openxmlformats.org/officeDocument/2006/relationships/slideLayout" Target="../slideLayouts/slideLayout370.xml"/><Relationship Id="rId3" Type="http://schemas.openxmlformats.org/officeDocument/2006/relationships/slideLayout" Target="../slideLayouts/slideLayout365.xml"/><Relationship Id="rId12" Type="http://schemas.openxmlformats.org/officeDocument/2006/relationships/slideLayout" Target="../slideLayouts/slideLayout374.xml"/><Relationship Id="rId17" Type="http://schemas.openxmlformats.org/officeDocument/2006/relationships/slideLayout" Target="../slideLayouts/slideLayout379.xml"/><Relationship Id="rId25" Type="http://schemas.openxmlformats.org/officeDocument/2006/relationships/slideLayout" Target="../slideLayouts/slideLayout387.xml"/><Relationship Id="rId33" Type="http://schemas.openxmlformats.org/officeDocument/2006/relationships/slideLayout" Target="../slideLayouts/slideLayout395.xml"/><Relationship Id="rId38" Type="http://schemas.openxmlformats.org/officeDocument/2006/relationships/slideLayout" Target="../slideLayouts/slideLayout400.xml"/><Relationship Id="rId46" Type="http://schemas.openxmlformats.org/officeDocument/2006/relationships/slideLayout" Target="../slideLayouts/slideLayout408.xml"/><Relationship Id="rId20" Type="http://schemas.openxmlformats.org/officeDocument/2006/relationships/slideLayout" Target="../slideLayouts/slideLayout382.xml"/><Relationship Id="rId41" Type="http://schemas.openxmlformats.org/officeDocument/2006/relationships/slideLayout" Target="../slideLayouts/slideLayout403.xml"/><Relationship Id="rId1" Type="http://schemas.openxmlformats.org/officeDocument/2006/relationships/slideLayout" Target="../slideLayouts/slideLayout363.xml"/><Relationship Id="rId6" Type="http://schemas.openxmlformats.org/officeDocument/2006/relationships/slideLayout" Target="../slideLayouts/slideLayout3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2E80C4-0FD0-13C7-7D18-D388E4AC0B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E77FA6D-257D-2BEE-3DEA-541D71D5BD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5C532EB-3A2C-A6A1-FAE9-163ACD19ED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9A38C3A-E79B-4EDA-A121-E6E75E9CAB6A}" type="datetimeFigureOut">
              <a:rPr lang="en-GB" smtClean="0"/>
              <a:t>15/06/2025</a:t>
            </a:fld>
            <a:endParaRPr lang="en-GB"/>
          </a:p>
        </p:txBody>
      </p:sp>
      <p:sp>
        <p:nvSpPr>
          <p:cNvPr id="5" name="Footer Placeholder 4">
            <a:extLst>
              <a:ext uri="{FF2B5EF4-FFF2-40B4-BE49-F238E27FC236}">
                <a16:creationId xmlns:a16="http://schemas.microsoft.com/office/drawing/2014/main" id="{DCA13A90-039B-572B-D78F-E2654FCB12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51353F60-F7EA-2F30-3C7B-C3AD064635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95C4EC-40A4-476F-AB9D-FEEC426DB28D}" type="slidenum">
              <a:rPr lang="en-GB" smtClean="0"/>
              <a:t>‹#›</a:t>
            </a:fld>
            <a:endParaRPr lang="en-GB"/>
          </a:p>
        </p:txBody>
      </p:sp>
    </p:spTree>
    <p:extLst>
      <p:ext uri="{BB962C8B-B14F-4D97-AF65-F5344CB8AC3E}">
        <p14:creationId xmlns:p14="http://schemas.microsoft.com/office/powerpoint/2010/main" val="1095820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5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20677594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6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964060441"/>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 id="2147483755" r:id="rId53"/>
    <p:sldLayoutId id="2147483756" r:id="rId54"/>
    <p:sldLayoutId id="2147483757" r:id="rId55"/>
    <p:sldLayoutId id="2147483758" r:id="rId56"/>
    <p:sldLayoutId id="2147483759" r:id="rId57"/>
    <p:sldLayoutId id="2147483760" r:id="rId58"/>
    <p:sldLayoutId id="2147483761" r:id="rId59"/>
    <p:sldLayoutId id="2147483762" r:id="rId60"/>
    <p:sldLayoutId id="2147483763" r:id="rId61"/>
    <p:sldLayoutId id="2147483764" r:id="rId62"/>
    <p:sldLayoutId id="2147483765" r:id="rId63"/>
    <p:sldLayoutId id="2147483766" r:id="rId64"/>
  </p:sldLayoutIdLst>
  <p:transition>
    <p:fade/>
  </p:transition>
  <p:hf sldNum="0" hdr="0" ftr="0" dt="0"/>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Light" panose="020B0502040204020203"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115822759"/>
      </p:ext>
    </p:extLst>
  </p:cSld>
  <p:clrMap bg1="dk1" tx1="lt1" bg2="dk2" tx2="lt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 id="2147483800" r:id="rId33"/>
    <p:sldLayoutId id="2147483801" r:id="rId34"/>
    <p:sldLayoutId id="2147483802" r:id="rId35"/>
    <p:sldLayoutId id="2147483803" r:id="rId36"/>
    <p:sldLayoutId id="2147483804" r:id="rId37"/>
    <p:sldLayoutId id="2147483805" r:id="rId38"/>
    <p:sldLayoutId id="2147483806" r:id="rId39"/>
    <p:sldLayoutId id="2147483807" r:id="rId40"/>
    <p:sldLayoutId id="2147483808" r:id="rId41"/>
    <p:sldLayoutId id="2147483809" r:id="rId42"/>
    <p:sldLayoutId id="2147483810" r:id="rId43"/>
    <p:sldLayoutId id="2147483811" r:id="rId44"/>
    <p:sldLayoutId id="2147483812" r:id="rId45"/>
    <p:sldLayoutId id="2147483813" r:id="rId46"/>
    <p:sldLayoutId id="2147483814" r:id="rId47"/>
    <p:sldLayoutId id="2147483815" r:id="rId48"/>
    <p:sldLayoutId id="2147483816" r:id="rId49"/>
    <p:sldLayoutId id="2147483817" r:id="rId50"/>
    <p:sldLayoutId id="2147483818" r:id="rId51"/>
    <p:sldLayoutId id="2147483819" r:id="rId52"/>
    <p:sldLayoutId id="2147483820" r:id="rId53"/>
    <p:sldLayoutId id="2147483821" r:id="rId54"/>
    <p:sldLayoutId id="2147483822" r:id="rId55"/>
    <p:sldLayoutId id="2147483823" r:id="rId56"/>
    <p:sldLayoutId id="2147483824" r:id="rId57"/>
    <p:sldLayoutId id="2147483825" r:id="rId58"/>
    <p:sldLayoutId id="2147483826" r:id="rId59"/>
    <p:sldLayoutId id="2147483827" r:id="rId60"/>
    <p:sldLayoutId id="2147483828" r:id="rId61"/>
    <p:sldLayoutId id="2147483829" r:id="rId62"/>
    <p:sldLayoutId id="2147483830" r:id="rId63"/>
    <p:sldLayoutId id="2147483831" r:id="rId64"/>
    <p:sldLayoutId id="2147483832" r:id="rId65"/>
    <p:sldLayoutId id="2147483833" r:id="rId66"/>
    <p:sldLayoutId id="2147483834" r:id="rId67"/>
    <p:sldLayoutId id="2147483835" r:id="rId68"/>
    <p:sldLayoutId id="2147483836" r:id="rId69"/>
    <p:sldLayoutId id="2147483837" r:id="rId70"/>
    <p:sldLayoutId id="2147483838" r:id="rId71"/>
    <p:sldLayoutId id="2147483839" r:id="rId72"/>
    <p:sldLayoutId id="2147483840" r:id="rId73"/>
    <p:sldLayoutId id="2147483841" r:id="rId74"/>
    <p:sldLayoutId id="2147483842" r:id="rId75"/>
    <p:sldLayoutId id="2147483843" r:id="rId76"/>
    <p:sldLayoutId id="2147483844" r:id="rId77"/>
    <p:sldLayoutId id="2147483845" r:id="rId78"/>
    <p:sldLayoutId id="2147483846" r:id="rId79"/>
    <p:sldLayoutId id="2147483847" r:id="rId80"/>
    <p:sldLayoutId id="2147483848" r:id="rId81"/>
    <p:sldLayoutId id="2147483849" r:id="rId82"/>
    <p:sldLayoutId id="2147483850" r:id="rId83"/>
    <p:sldLayoutId id="2147483851" r:id="rId84"/>
    <p:sldLayoutId id="2147483852" r:id="rId85"/>
    <p:sldLayoutId id="2147483853" r:id="rId8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6/15/2025</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164922738"/>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79" r:id="rId12"/>
    <p:sldLayoutId id="2147484130" r:id="rId13"/>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54170895"/>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 id="2147483921" r:id="rId28"/>
    <p:sldLayoutId id="2147483922" r:id="rId29"/>
    <p:sldLayoutId id="2147483923" r:id="rId30"/>
    <p:sldLayoutId id="2147483924" r:id="rId31"/>
    <p:sldLayoutId id="2147483925" r:id="rId32"/>
    <p:sldLayoutId id="2147483926" r:id="rId33"/>
    <p:sldLayoutId id="2147483927" r:id="rId34"/>
    <p:sldLayoutId id="2147483928" r:id="rId35"/>
    <p:sldLayoutId id="2147483929" r:id="rId36"/>
    <p:sldLayoutId id="2147483930" r:id="rId37"/>
    <p:sldLayoutId id="2147483931" r:id="rId38"/>
    <p:sldLayoutId id="2147483932" r:id="rId39"/>
    <p:sldLayoutId id="2147483933" r:id="rId40"/>
    <p:sldLayoutId id="2147483934" r:id="rId41"/>
    <p:sldLayoutId id="2147483935" r:id="rId42"/>
    <p:sldLayoutId id="2147483936" r:id="rId43"/>
    <p:sldLayoutId id="2147483937" r:id="rId44"/>
    <p:sldLayoutId id="2147483938" r:id="rId45"/>
    <p:sldLayoutId id="2147483939" r:id="rId46"/>
    <p:sldLayoutId id="2147483940" r:id="rId47"/>
    <p:sldLayoutId id="2147483941" r:id="rId48"/>
    <p:sldLayoutId id="2147483942" r:id="rId49"/>
    <p:sldLayoutId id="2147483943"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A1F5E"/>
        </a:solidFill>
        <a:effectLst/>
      </p:bgPr>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p:ph type="body" idx="1"/>
          </p:nvPr>
        </p:nvSpPr>
        <p:spPr>
          <a:xfrm>
            <a:off x="584200" y="1591056"/>
            <a:ext cx="10426700" cy="72635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98">
            <a:extLst>
              <a:ext uri="{96DAC541-7B7A-43D3-8B79-37D633B846F1}">
                <asvg:svgBlip xmlns:asvg="http://schemas.microsoft.com/office/drawing/2016/SVG/main" r:embed="rId9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74105931"/>
      </p:ext>
    </p:extLst>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 id="2147483957" r:id="rId12"/>
    <p:sldLayoutId id="2147483958" r:id="rId13"/>
    <p:sldLayoutId id="2147483959" r:id="rId14"/>
    <p:sldLayoutId id="2147483960" r:id="rId15"/>
    <p:sldLayoutId id="2147483961" r:id="rId16"/>
    <p:sldLayoutId id="2147483962" r:id="rId17"/>
    <p:sldLayoutId id="2147483963" r:id="rId18"/>
    <p:sldLayoutId id="2147483964" r:id="rId19"/>
    <p:sldLayoutId id="2147483965" r:id="rId20"/>
    <p:sldLayoutId id="2147483966" r:id="rId21"/>
    <p:sldLayoutId id="2147483967" r:id="rId22"/>
    <p:sldLayoutId id="2147483968" r:id="rId23"/>
    <p:sldLayoutId id="2147483969" r:id="rId24"/>
    <p:sldLayoutId id="2147483970" r:id="rId25"/>
    <p:sldLayoutId id="2147483971" r:id="rId26"/>
    <p:sldLayoutId id="2147483972" r:id="rId27"/>
    <p:sldLayoutId id="2147483973" r:id="rId28"/>
    <p:sldLayoutId id="2147483974" r:id="rId29"/>
    <p:sldLayoutId id="2147483975" r:id="rId30"/>
    <p:sldLayoutId id="2147483976" r:id="rId31"/>
    <p:sldLayoutId id="2147483977" r:id="rId32"/>
    <p:sldLayoutId id="2147483978" r:id="rId33"/>
    <p:sldLayoutId id="2147483979" r:id="rId34"/>
    <p:sldLayoutId id="2147483980" r:id="rId35"/>
    <p:sldLayoutId id="2147483981" r:id="rId36"/>
    <p:sldLayoutId id="2147483982" r:id="rId37"/>
    <p:sldLayoutId id="2147483983" r:id="rId38"/>
    <p:sldLayoutId id="2147483984" r:id="rId39"/>
    <p:sldLayoutId id="2147483985" r:id="rId40"/>
    <p:sldLayoutId id="2147483986" r:id="rId41"/>
    <p:sldLayoutId id="2147483987" r:id="rId42"/>
    <p:sldLayoutId id="2147483988" r:id="rId43"/>
    <p:sldLayoutId id="2147483989" r:id="rId44"/>
    <p:sldLayoutId id="2147483990" r:id="rId45"/>
    <p:sldLayoutId id="2147483991" r:id="rId46"/>
    <p:sldLayoutId id="2147483992" r:id="rId47"/>
    <p:sldLayoutId id="2147483993" r:id="rId48"/>
    <p:sldLayoutId id="2147483994" r:id="rId49"/>
    <p:sldLayoutId id="2147483995" r:id="rId50"/>
    <p:sldLayoutId id="2147483996" r:id="rId51"/>
    <p:sldLayoutId id="2147483997" r:id="rId52"/>
    <p:sldLayoutId id="2147483998" r:id="rId53"/>
    <p:sldLayoutId id="2147483999" r:id="rId54"/>
    <p:sldLayoutId id="2147484000" r:id="rId55"/>
    <p:sldLayoutId id="2147484001" r:id="rId56"/>
    <p:sldLayoutId id="2147484002" r:id="rId57"/>
    <p:sldLayoutId id="2147484003" r:id="rId58"/>
    <p:sldLayoutId id="2147484004" r:id="rId59"/>
    <p:sldLayoutId id="2147484005" r:id="rId60"/>
    <p:sldLayoutId id="2147484006" r:id="rId61"/>
    <p:sldLayoutId id="2147484007" r:id="rId62"/>
    <p:sldLayoutId id="2147484008" r:id="rId63"/>
    <p:sldLayoutId id="2147484009" r:id="rId64"/>
    <p:sldLayoutId id="2147484010" r:id="rId65"/>
    <p:sldLayoutId id="2147484011" r:id="rId66"/>
    <p:sldLayoutId id="2147484012" r:id="rId67"/>
    <p:sldLayoutId id="2147484013" r:id="rId68"/>
    <p:sldLayoutId id="2147484014" r:id="rId69"/>
    <p:sldLayoutId id="2147484015" r:id="rId70"/>
    <p:sldLayoutId id="2147484016" r:id="rId71"/>
    <p:sldLayoutId id="2147484017" r:id="rId72"/>
    <p:sldLayoutId id="2147484018" r:id="rId73"/>
    <p:sldLayoutId id="2147484019" r:id="rId74"/>
    <p:sldLayoutId id="2147484020" r:id="rId75"/>
    <p:sldLayoutId id="2147484021" r:id="rId76"/>
    <p:sldLayoutId id="2147484022" r:id="rId77"/>
    <p:sldLayoutId id="2147484023" r:id="rId78"/>
    <p:sldLayoutId id="2147484024" r:id="rId79"/>
    <p:sldLayoutId id="2147484025" r:id="rId80"/>
    <p:sldLayoutId id="2147484026" r:id="rId81"/>
    <p:sldLayoutId id="2147484027" r:id="rId82"/>
    <p:sldLayoutId id="2147484028" r:id="rId83"/>
    <p:sldLayoutId id="2147484029" r:id="rId84"/>
    <p:sldLayoutId id="2147484030" r:id="rId85"/>
    <p:sldLayoutId id="2147484031" r:id="rId86"/>
    <p:sldLayoutId id="2147484032" r:id="rId87"/>
    <p:sldLayoutId id="2147484033" r:id="rId88"/>
    <p:sldLayoutId id="2147484034" r:id="rId89"/>
    <p:sldLayoutId id="2147484035" r:id="rId90"/>
    <p:sldLayoutId id="2147484036" r:id="rId91"/>
    <p:sldLayoutId id="2147484037" r:id="rId92"/>
    <p:sldLayoutId id="2147484038" r:id="rId93"/>
    <p:sldLayoutId id="2147484039" r:id="rId94"/>
    <p:sldLayoutId id="2147484040" r:id="rId95"/>
    <p:sldLayoutId id="2147484042" r:id="rId9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9">
            <a:extLst>
              <a:ext uri="{96DAC541-7B7A-43D3-8B79-37D633B846F1}">
                <asvg:svgBlip xmlns:asvg="http://schemas.microsoft.com/office/drawing/2016/SVG/main" r:embed="rId5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89694521"/>
      </p:ext>
    </p:extLst>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 id="2147484091" r:id="rId10"/>
    <p:sldLayoutId id="2147484092" r:id="rId11"/>
    <p:sldLayoutId id="2147484093" r:id="rId12"/>
    <p:sldLayoutId id="2147484094" r:id="rId13"/>
    <p:sldLayoutId id="2147484095" r:id="rId14"/>
    <p:sldLayoutId id="2147484096" r:id="rId15"/>
    <p:sldLayoutId id="2147484097" r:id="rId16"/>
    <p:sldLayoutId id="2147484098" r:id="rId17"/>
    <p:sldLayoutId id="2147484099" r:id="rId18"/>
    <p:sldLayoutId id="2147484100" r:id="rId19"/>
    <p:sldLayoutId id="2147484101" r:id="rId20"/>
    <p:sldLayoutId id="2147484102" r:id="rId21"/>
    <p:sldLayoutId id="2147484103" r:id="rId22"/>
    <p:sldLayoutId id="2147484104" r:id="rId23"/>
    <p:sldLayoutId id="2147484105" r:id="rId24"/>
    <p:sldLayoutId id="2147484106" r:id="rId25"/>
    <p:sldLayoutId id="2147484107" r:id="rId26"/>
    <p:sldLayoutId id="2147484108" r:id="rId27"/>
    <p:sldLayoutId id="2147484109" r:id="rId28"/>
    <p:sldLayoutId id="2147484110" r:id="rId29"/>
    <p:sldLayoutId id="2147484111" r:id="rId30"/>
    <p:sldLayoutId id="2147484112" r:id="rId31"/>
    <p:sldLayoutId id="2147484113" r:id="rId32"/>
    <p:sldLayoutId id="2147484114" r:id="rId33"/>
    <p:sldLayoutId id="2147484115" r:id="rId34"/>
    <p:sldLayoutId id="2147484116" r:id="rId35"/>
    <p:sldLayoutId id="2147484117" r:id="rId36"/>
    <p:sldLayoutId id="2147484118" r:id="rId37"/>
    <p:sldLayoutId id="2147484119" r:id="rId38"/>
    <p:sldLayoutId id="2147484120" r:id="rId39"/>
    <p:sldLayoutId id="2147484121" r:id="rId40"/>
    <p:sldLayoutId id="2147484122" r:id="rId41"/>
    <p:sldLayoutId id="2147484123" r:id="rId42"/>
    <p:sldLayoutId id="2147484124" r:id="rId43"/>
    <p:sldLayoutId id="2147484125" r:id="rId44"/>
    <p:sldLayoutId id="2147484126" r:id="rId45"/>
    <p:sldLayoutId id="2147484127" r:id="rId46"/>
    <p:sldLayoutId id="2147484128"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74">
          <p15:clr>
            <a:srgbClr val="FF795F"/>
          </p15:clr>
        </p15:guide>
        <p15:guide id="2" orient="horz" pos="1003">
          <p15:clr>
            <a:srgbClr val="FF795F"/>
          </p15:clr>
        </p15:guide>
        <p15:guide id="3" pos="359">
          <p15:clr>
            <a:srgbClr val="FF795F"/>
          </p15:clr>
        </p15:guide>
        <p15:guide id="4" pos="7320">
          <p15:clr>
            <a:srgbClr val="FF795F"/>
          </p15:clr>
        </p15:guide>
        <p15:guide id="5" orient="horz" pos="1230">
          <p15:clr>
            <a:srgbClr val="FF795F"/>
          </p15:clr>
        </p15:guide>
        <p15:guide id="6" orient="horz" pos="3949">
          <p15:clr>
            <a:srgbClr val="FF795F"/>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4.jpeg"/><Relationship Id="rId3" Type="http://schemas.openxmlformats.org/officeDocument/2006/relationships/notesSlide" Target="../notesSlides/notesSlide1.xml"/><Relationship Id="rId7" Type="http://schemas.openxmlformats.org/officeDocument/2006/relationships/image" Target="../media/image143.png"/><Relationship Id="rId2" Type="http://schemas.openxmlformats.org/officeDocument/2006/relationships/slideLayout" Target="../slideLayouts/slideLayout210.xml"/><Relationship Id="rId1" Type="http://schemas.openxmlformats.org/officeDocument/2006/relationships/themeOverride" Target="../theme/themeOverride1.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0.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xml"/><Relationship Id="rId1" Type="http://schemas.openxmlformats.org/officeDocument/2006/relationships/slideLayout" Target="../slideLayouts/slideLayout210.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62.jpeg"/></Relationships>
</file>

<file path=ppt/slides/_rels/slide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0.xml"/><Relationship Id="rId4" Type="http://schemas.openxmlformats.org/officeDocument/2006/relationships/image" Target="../media/image167.png"/></Relationships>
</file>

<file path=ppt/slides/_rels/slide1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0.xml"/><Relationship Id="rId4" Type="http://schemas.openxmlformats.org/officeDocument/2006/relationships/image" Target="../media/image167.png"/></Relationships>
</file>

<file path=ppt/slides/_rels/slide14.xml.rels><?xml version="1.0" encoding="UTF-8" standalone="yes"?>
<Relationships xmlns="http://schemas.openxmlformats.org/package/2006/relationships"><Relationship Id="rId3" Type="http://schemas.openxmlformats.org/officeDocument/2006/relationships/image" Target="../media/image169.svg"/><Relationship Id="rId2" Type="http://schemas.openxmlformats.org/officeDocument/2006/relationships/image" Target="../media/image168.png"/><Relationship Id="rId1" Type="http://schemas.openxmlformats.org/officeDocument/2006/relationships/slideLayout" Target="../slideLayouts/slideLayout210.xml"/><Relationship Id="rId4" Type="http://schemas.openxmlformats.org/officeDocument/2006/relationships/image" Target="../media/image170.png"/></Relationships>
</file>

<file path=ppt/slides/_rels/slide15.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69.svg"/><Relationship Id="rId7" Type="http://schemas.openxmlformats.org/officeDocument/2006/relationships/image" Target="../media/image174.svg"/><Relationship Id="rId2" Type="http://schemas.openxmlformats.org/officeDocument/2006/relationships/image" Target="../media/image168.png"/><Relationship Id="rId1" Type="http://schemas.openxmlformats.org/officeDocument/2006/relationships/slideLayout" Target="../slideLayouts/slideLayout210.xml"/><Relationship Id="rId6" Type="http://schemas.openxmlformats.org/officeDocument/2006/relationships/image" Target="../media/image173.png"/><Relationship Id="rId5" Type="http://schemas.openxmlformats.org/officeDocument/2006/relationships/image" Target="../media/image172.svg"/><Relationship Id="rId4" Type="http://schemas.openxmlformats.org/officeDocument/2006/relationships/image" Target="../media/image171.png"/><Relationship Id="rId9" Type="http://schemas.openxmlformats.org/officeDocument/2006/relationships/image" Target="../media/image176.svg"/></Relationships>
</file>

<file path=ppt/slides/_rels/slide16.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0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0.xml"/></Relationships>
</file>

<file path=ppt/slides/_rels/slide1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10.xml"/><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10.xml"/><Relationship Id="rId5" Type="http://schemas.openxmlformats.org/officeDocument/2006/relationships/image" Target="../media/image184.png"/><Relationship Id="rId4" Type="http://schemas.openxmlformats.org/officeDocument/2006/relationships/image" Target="../media/image18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05.xml"/><Relationship Id="rId1" Type="http://schemas.openxmlformats.org/officeDocument/2006/relationships/themeOverride" Target="../theme/themeOverride2.xml"/><Relationship Id="rId5" Type="http://schemas.openxmlformats.org/officeDocument/2006/relationships/image" Target="../media/image147.png"/><Relationship Id="rId4" Type="http://schemas.openxmlformats.org/officeDocument/2006/relationships/image" Target="../media/image146.png"/></Relationships>
</file>

<file path=ppt/slides/_rels/slide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0.xml"/><Relationship Id="rId4" Type="http://schemas.openxmlformats.org/officeDocument/2006/relationships/image" Target="../media/image167.png"/></Relationships>
</file>

<file path=ppt/slides/_rels/slide2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10.xml"/></Relationships>
</file>

<file path=ppt/slides/_rels/slide2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10.xml"/></Relationships>
</file>

<file path=ppt/slides/_rels/slide23.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10.xml"/></Relationships>
</file>

<file path=ppt/slides/_rels/slide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10.xml"/><Relationship Id="rId4" Type="http://schemas.openxmlformats.org/officeDocument/2006/relationships/image" Target="../media/image167.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10.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189.png"/><Relationship Id="rId4" Type="http://schemas.openxmlformats.org/officeDocument/2006/relationships/image" Target="../media/image188.png"/></Relationships>
</file>

<file path=ppt/slides/_rels/slide2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61.png"/><Relationship Id="rId1" Type="http://schemas.openxmlformats.org/officeDocument/2006/relationships/slideLayout" Target="../slideLayouts/slideLayout210.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jpeg"/></Relationships>
</file>

<file path=ppt/slides/_rels/slide27.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jpeg"/><Relationship Id="rId2" Type="http://schemas.openxmlformats.org/officeDocument/2006/relationships/slideLayout" Target="../slideLayouts/slideLayout12.xml"/><Relationship Id="rId1" Type="http://schemas.openxmlformats.org/officeDocument/2006/relationships/themeOverride" Target="../theme/themeOverride4.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05.xml"/><Relationship Id="rId5" Type="http://schemas.openxmlformats.org/officeDocument/2006/relationships/image" Target="../media/image151.png"/><Relationship Id="rId4" Type="http://schemas.openxmlformats.org/officeDocument/2006/relationships/image" Target="../media/image150.png"/></Relationships>
</file>

<file path=ppt/slides/_rels/slide4.xml.rels><?xml version="1.0" encoding="UTF-8" standalone="yes"?>
<Relationships xmlns="http://schemas.openxmlformats.org/package/2006/relationships"><Relationship Id="rId2" Type="http://schemas.openxmlformats.org/officeDocument/2006/relationships/hyperlink" Target="https://dschool.stanford.edu/resources/getting-started-with-design-thinking" TargetMode="External"/><Relationship Id="rId1" Type="http://schemas.openxmlformats.org/officeDocument/2006/relationships/slideLayout" Target="../slideLayouts/slideLayout216.xml"/></Relationships>
</file>

<file path=ppt/slides/_rels/slide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10.xml"/></Relationships>
</file>

<file path=ppt/slides/_rels/slide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10.xml"/></Relationships>
</file>

<file path=ppt/slides/_rels/slide7.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png"/><Relationship Id="rId1" Type="http://schemas.openxmlformats.org/officeDocument/2006/relationships/slideLayout" Target="../slideLayouts/slideLayout210.xml"/></Relationships>
</file>

<file path=ppt/slides/_rels/slide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10.xml"/><Relationship Id="rId4" Type="http://schemas.openxmlformats.org/officeDocument/2006/relationships/image" Target="../media/image158.jpeg"/></Relationships>
</file>

<file path=ppt/slides/_rels/slide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9.png"/><Relationship Id="rId1" Type="http://schemas.openxmlformats.org/officeDocument/2006/relationships/slideLayout" Target="../slideLayouts/slideLayout210.xml"/><Relationship Id="rId4" Type="http://schemas.openxmlformats.org/officeDocument/2006/relationships/image" Target="../media/image16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5" name="TextBox 5"/>
          <p:cNvSpPr txBox="1"/>
          <p:nvPr/>
        </p:nvSpPr>
        <p:spPr>
          <a:xfrm>
            <a:off x="3165653" y="1964073"/>
            <a:ext cx="5403493" cy="1661993"/>
          </a:xfrm>
          <a:prstGeom prst="rect">
            <a:avLst/>
          </a:prstGeom>
        </p:spPr>
        <p:txBody>
          <a:bodyPr wrap="square" lIns="0" tIns="0" rIns="0" bIns="0" rtlCol="0" anchor="t">
            <a:spAutoFit/>
          </a:bodyPr>
          <a:lstStyle/>
          <a:p>
            <a:pPr algn="ctr"/>
            <a:r>
              <a:rPr lang="en-US" sz="5400" dirty="0">
                <a:solidFill>
                  <a:srgbClr val="000000"/>
                </a:solidFill>
                <a:latin typeface="DM Sans Bold"/>
              </a:rPr>
              <a:t>AI AGENTS FOUNDATIONS</a:t>
            </a:r>
          </a:p>
        </p:txBody>
      </p:sp>
      <p:sp>
        <p:nvSpPr>
          <p:cNvPr id="8" name="TextBox 8"/>
          <p:cNvSpPr txBox="1"/>
          <p:nvPr/>
        </p:nvSpPr>
        <p:spPr>
          <a:xfrm>
            <a:off x="685800" y="647700"/>
            <a:ext cx="3532298" cy="318421"/>
          </a:xfrm>
          <a:prstGeom prst="rect">
            <a:avLst/>
          </a:prstGeom>
        </p:spPr>
        <p:txBody>
          <a:bodyPr lIns="0" tIns="0" rIns="0" bIns="0" rtlCol="0" anchor="t">
            <a:spAutoFit/>
          </a:bodyPr>
          <a:lstStyle/>
          <a:p>
            <a:pPr>
              <a:lnSpc>
                <a:spcPts val="2613"/>
              </a:lnSpc>
            </a:pPr>
            <a:r>
              <a:rPr lang="en-US" sz="1866" dirty="0">
                <a:solidFill>
                  <a:srgbClr val="000000"/>
                </a:solidFill>
                <a:latin typeface="DM Sans Bold"/>
              </a:rPr>
              <a:t>VALENTINA ALTO</a:t>
            </a:r>
          </a:p>
        </p:txBody>
      </p:sp>
      <p:sp>
        <p:nvSpPr>
          <p:cNvPr id="9" name="TextBox 9"/>
          <p:cNvSpPr txBox="1"/>
          <p:nvPr/>
        </p:nvSpPr>
        <p:spPr>
          <a:xfrm>
            <a:off x="7973902" y="654050"/>
            <a:ext cx="3532298" cy="243656"/>
          </a:xfrm>
          <a:prstGeom prst="rect">
            <a:avLst/>
          </a:prstGeom>
        </p:spPr>
        <p:txBody>
          <a:bodyPr lIns="0" tIns="0" rIns="0" bIns="0" rtlCol="0" anchor="t">
            <a:spAutoFit/>
          </a:bodyPr>
          <a:lstStyle/>
          <a:p>
            <a:pPr algn="r">
              <a:lnSpc>
                <a:spcPts val="1960"/>
              </a:lnSpc>
              <a:spcBef>
                <a:spcPct val="0"/>
              </a:spcBef>
            </a:pPr>
            <a:r>
              <a:rPr lang="en-US" sz="1400" dirty="0">
                <a:solidFill>
                  <a:srgbClr val="000000"/>
                </a:solidFill>
                <a:latin typeface="DM Sans"/>
              </a:rPr>
              <a:t>JAN 25, 2025</a:t>
            </a:r>
          </a:p>
        </p:txBody>
      </p:sp>
      <p:pic>
        <p:nvPicPr>
          <p:cNvPr id="6" name="Picture 2">
            <a:extLst>
              <a:ext uri="{FF2B5EF4-FFF2-40B4-BE49-F238E27FC236}">
                <a16:creationId xmlns:a16="http://schemas.microsoft.com/office/drawing/2014/main" id="{CB9BC387-F892-ADE7-087F-03E8794B9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556260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ithub Logo - Free social media icons">
            <a:extLst>
              <a:ext uri="{FF2B5EF4-FFF2-40B4-BE49-F238E27FC236}">
                <a16:creationId xmlns:a16="http://schemas.microsoft.com/office/drawing/2014/main" id="{3BCA1713-5BA3-B1D2-643C-F7DBB907E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1200" y="60706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kedin icon - Free download on Iconfinder">
            <a:extLst>
              <a:ext uri="{FF2B5EF4-FFF2-40B4-BE49-F238E27FC236}">
                <a16:creationId xmlns:a16="http://schemas.microsoft.com/office/drawing/2014/main" id="{DA05AFB4-20DE-1FC0-9CCE-BE789E9853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0400" y="5308600"/>
            <a:ext cx="660400" cy="660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dium, medium logo icon - Free download on Iconfinder">
            <a:extLst>
              <a:ext uri="{FF2B5EF4-FFF2-40B4-BE49-F238E27FC236}">
                <a16:creationId xmlns:a16="http://schemas.microsoft.com/office/drawing/2014/main" id="{D0B37E45-519E-6A9E-5029-A3F7123890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5308600"/>
            <a:ext cx="660400" cy="660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ckt | Himalayas">
            <a:extLst>
              <a:ext uri="{FF2B5EF4-FFF2-40B4-BE49-F238E27FC236}">
                <a16:creationId xmlns:a16="http://schemas.microsoft.com/office/drawing/2014/main" id="{CCFC29BB-5258-C9F6-45B5-AE9BF07BE60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6070600"/>
            <a:ext cx="660400" cy="660400"/>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12" descr="A white robot holding a paper&#10;&#10;Description automatically generated">
            <a:extLst>
              <a:ext uri="{FF2B5EF4-FFF2-40B4-BE49-F238E27FC236}">
                <a16:creationId xmlns:a16="http://schemas.microsoft.com/office/drawing/2014/main" id="{1DE568F1-AE60-1307-D1CB-8F7AB7062A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931" y="2302958"/>
            <a:ext cx="4724400" cy="4743450"/>
          </a:xfrm>
          <a:prstGeom prst="rect">
            <a:avLst/>
          </a:prstGeom>
        </p:spPr>
      </p:pic>
      <p:pic>
        <p:nvPicPr>
          <p:cNvPr id="15" name="Picture 14" descr="A green robot holding a piece of paper&#10;&#10;Description automatically generated">
            <a:extLst>
              <a:ext uri="{FF2B5EF4-FFF2-40B4-BE49-F238E27FC236}">
                <a16:creationId xmlns:a16="http://schemas.microsoft.com/office/drawing/2014/main" id="{42BFBC6D-0EA8-17A4-EDD3-2296916A298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68411" y="3582159"/>
            <a:ext cx="3236495" cy="3256071"/>
          </a:xfrm>
          <a:prstGeom prst="rect">
            <a:avLst/>
          </a:prstGeom>
        </p:spPr>
      </p:pic>
      <p:pic>
        <p:nvPicPr>
          <p:cNvPr id="17" name="Picture 16" descr="A blue robot holding a paper and pen&#10;&#10;Description automatically generated">
            <a:extLst>
              <a:ext uri="{FF2B5EF4-FFF2-40B4-BE49-F238E27FC236}">
                <a16:creationId xmlns:a16="http://schemas.microsoft.com/office/drawing/2014/main" id="{8D5CE684-3D5D-9BB5-4798-1730EFAD6CC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659100" y="2379572"/>
            <a:ext cx="4695825" cy="4752975"/>
          </a:xfrm>
          <a:prstGeom prst="rect">
            <a:avLst/>
          </a:prstGeom>
        </p:spPr>
      </p:pic>
    </p:spTree>
    <p:extLst>
      <p:ext uri="{BB962C8B-B14F-4D97-AF65-F5344CB8AC3E}">
        <p14:creationId xmlns:p14="http://schemas.microsoft.com/office/powerpoint/2010/main" val="1180136515"/>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0987D7C-FBE1-E51C-548D-269369A6D0BD}"/>
              </a:ext>
            </a:extLst>
          </p:cNvPr>
          <p:cNvSpPr/>
          <p:nvPr/>
        </p:nvSpPr>
        <p:spPr>
          <a:xfrm>
            <a:off x="2230376" y="2263869"/>
            <a:ext cx="2954707" cy="1479076"/>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LLM</a:t>
            </a:r>
            <a:endParaRPr kumimoji="0" lang="en-A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Rectangle: Rounded Corners 2">
            <a:extLst>
              <a:ext uri="{FF2B5EF4-FFF2-40B4-BE49-F238E27FC236}">
                <a16:creationId xmlns:a16="http://schemas.microsoft.com/office/drawing/2014/main" id="{398BF1B7-911F-32B7-FBCB-2A21B58C9C0B}"/>
              </a:ext>
            </a:extLst>
          </p:cNvPr>
          <p:cNvSpPr/>
          <p:nvPr/>
        </p:nvSpPr>
        <p:spPr>
          <a:xfrm rot="16200000">
            <a:off x="4121122" y="3642578"/>
            <a:ext cx="4041122" cy="1283702"/>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Orchestration</a:t>
            </a:r>
            <a:endParaRPr kumimoji="0" lang="en-A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 name="Rectangle: Rounded Corners 3">
            <a:extLst>
              <a:ext uri="{FF2B5EF4-FFF2-40B4-BE49-F238E27FC236}">
                <a16:creationId xmlns:a16="http://schemas.microsoft.com/office/drawing/2014/main" id="{52F39203-1FA8-6ED4-2F5A-A2BF3E8EE705}"/>
              </a:ext>
            </a:extLst>
          </p:cNvPr>
          <p:cNvSpPr/>
          <p:nvPr/>
        </p:nvSpPr>
        <p:spPr>
          <a:xfrm>
            <a:off x="7391310" y="3731327"/>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Knowledge base</a:t>
            </a:r>
            <a:endParaRPr kumimoji="0" lang="en-A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EFF85F9B-2AFF-69DC-EF7D-8A0138413409}"/>
              </a:ext>
            </a:extLst>
          </p:cNvPr>
          <p:cNvSpPr/>
          <p:nvPr/>
        </p:nvSpPr>
        <p:spPr>
          <a:xfrm>
            <a:off x="7391311" y="5185657"/>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Tools</a:t>
            </a:r>
            <a:endParaRPr kumimoji="0" lang="en-A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6" name="Rectangle: Rounded Corners 5">
            <a:extLst>
              <a:ext uri="{FF2B5EF4-FFF2-40B4-BE49-F238E27FC236}">
                <a16:creationId xmlns:a16="http://schemas.microsoft.com/office/drawing/2014/main" id="{6E51EAA4-8A37-68DE-EC1A-9FFBBA976360}"/>
              </a:ext>
            </a:extLst>
          </p:cNvPr>
          <p:cNvSpPr/>
          <p:nvPr/>
        </p:nvSpPr>
        <p:spPr>
          <a:xfrm>
            <a:off x="7391312" y="2263868"/>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Memory</a:t>
            </a:r>
            <a:endParaRPr kumimoji="0" lang="en-A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4C08720D-ED78-F84C-B379-872250C8E0C4}"/>
              </a:ext>
            </a:extLst>
          </p:cNvPr>
          <p:cNvSpPr/>
          <p:nvPr/>
        </p:nvSpPr>
        <p:spPr>
          <a:xfrm>
            <a:off x="2230376" y="1282483"/>
            <a:ext cx="7872580" cy="64638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UI (optional)</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C3860849-4248-1D74-B8B2-57F832E8D137}"/>
              </a:ext>
            </a:extLst>
          </p:cNvPr>
          <p:cNvSpPr/>
          <p:nvPr/>
        </p:nvSpPr>
        <p:spPr>
          <a:xfrm>
            <a:off x="2230376" y="4137597"/>
            <a:ext cx="2954707" cy="216739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System message</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cxnSp>
        <p:nvCxnSpPr>
          <p:cNvPr id="9" name="Straight Arrow Connector 8">
            <a:extLst>
              <a:ext uri="{FF2B5EF4-FFF2-40B4-BE49-F238E27FC236}">
                <a16:creationId xmlns:a16="http://schemas.microsoft.com/office/drawing/2014/main" id="{8116DEF4-61D8-69CE-EBDB-C7A42E225900}"/>
              </a:ext>
              <a:ext uri="{C183D7F6-B498-43B3-948B-1728B52AA6E4}">
                <adec:decorative xmlns:adec="http://schemas.microsoft.com/office/drawing/2017/decorative" val="1"/>
              </a:ext>
            </a:extLst>
          </p:cNvPr>
          <p:cNvCxnSpPr>
            <a:cxnSpLocks/>
          </p:cNvCxnSpPr>
          <p:nvPr/>
        </p:nvCxnSpPr>
        <p:spPr>
          <a:xfrm>
            <a:off x="5085067" y="2823534"/>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1973B8-835A-8457-28BA-FE9678F44DC8}"/>
              </a:ext>
              <a:ext uri="{C183D7F6-B498-43B3-948B-1728B52AA6E4}">
                <adec:decorative xmlns:adec="http://schemas.microsoft.com/office/drawing/2017/decorative" val="1"/>
              </a:ext>
            </a:extLst>
          </p:cNvPr>
          <p:cNvCxnSpPr>
            <a:cxnSpLocks/>
          </p:cNvCxnSpPr>
          <p:nvPr/>
        </p:nvCxnSpPr>
        <p:spPr>
          <a:xfrm>
            <a:off x="5185083" y="5301123"/>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114008C-34C2-1525-F1E1-63409B1FA0A7}"/>
              </a:ext>
              <a:ext uri="{C183D7F6-B498-43B3-948B-1728B52AA6E4}">
                <adec:decorative xmlns:adec="http://schemas.microsoft.com/office/drawing/2017/decorative" val="1"/>
              </a:ext>
            </a:extLst>
          </p:cNvPr>
          <p:cNvCxnSpPr>
            <a:cxnSpLocks/>
          </p:cNvCxnSpPr>
          <p:nvPr/>
        </p:nvCxnSpPr>
        <p:spPr>
          <a:xfrm>
            <a:off x="6865970" y="2840295"/>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E0B8438-71A4-7C8B-DE2A-CBD6FA888626}"/>
              </a:ext>
              <a:ext uri="{C183D7F6-B498-43B3-948B-1728B52AA6E4}">
                <adec:decorative xmlns:adec="http://schemas.microsoft.com/office/drawing/2017/decorative" val="1"/>
              </a:ext>
            </a:extLst>
          </p:cNvPr>
          <p:cNvCxnSpPr>
            <a:cxnSpLocks/>
          </p:cNvCxnSpPr>
          <p:nvPr/>
        </p:nvCxnSpPr>
        <p:spPr>
          <a:xfrm>
            <a:off x="6865970" y="4307098"/>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FC7D044-3987-CDD3-494F-EF53221DBC9A}"/>
              </a:ext>
              <a:ext uri="{C183D7F6-B498-43B3-948B-1728B52AA6E4}">
                <adec:decorative xmlns:adec="http://schemas.microsoft.com/office/drawing/2017/decorative" val="1"/>
              </a:ext>
            </a:extLst>
          </p:cNvPr>
          <p:cNvCxnSpPr>
            <a:cxnSpLocks/>
          </p:cNvCxnSpPr>
          <p:nvPr/>
        </p:nvCxnSpPr>
        <p:spPr>
          <a:xfrm>
            <a:off x="6865969" y="5744011"/>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7FDC666-5A6C-B941-DF81-11492A25E3D6}"/>
              </a:ext>
              <a:ext uri="{C183D7F6-B498-43B3-948B-1728B52AA6E4}">
                <adec:decorative xmlns:adec="http://schemas.microsoft.com/office/drawing/2017/decorative" val="1"/>
              </a:ext>
            </a:extLst>
          </p:cNvPr>
          <p:cNvCxnSpPr>
            <a:cxnSpLocks/>
          </p:cNvCxnSpPr>
          <p:nvPr/>
        </p:nvCxnSpPr>
        <p:spPr>
          <a:xfrm>
            <a:off x="6166666" y="1873362"/>
            <a:ext cx="0" cy="390506"/>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8F634838-110F-7952-27C3-500F214A8F0E}"/>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ANATOMY OF AN AI AGENTIC APP</a:t>
            </a:r>
          </a:p>
        </p:txBody>
      </p:sp>
    </p:spTree>
    <p:extLst>
      <p:ext uri="{BB962C8B-B14F-4D97-AF65-F5344CB8AC3E}">
        <p14:creationId xmlns:p14="http://schemas.microsoft.com/office/powerpoint/2010/main" val="179132573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1A506-BFF6-A333-5F05-2E27C856E0CC}"/>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DF26FAF-99A7-1645-096F-A285D2FF263C}"/>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ANATOMY OF AN AI AGENTIC APP</a:t>
            </a:r>
          </a:p>
        </p:txBody>
      </p:sp>
      <p:grpSp>
        <p:nvGrpSpPr>
          <p:cNvPr id="19" name="Group 18">
            <a:extLst>
              <a:ext uri="{FF2B5EF4-FFF2-40B4-BE49-F238E27FC236}">
                <a16:creationId xmlns:a16="http://schemas.microsoft.com/office/drawing/2014/main" id="{2237875D-3581-2EE1-0C8E-BB6607682EA8}"/>
              </a:ext>
            </a:extLst>
          </p:cNvPr>
          <p:cNvGrpSpPr/>
          <p:nvPr/>
        </p:nvGrpSpPr>
        <p:grpSpPr>
          <a:xfrm>
            <a:off x="2230376" y="1282483"/>
            <a:ext cx="7872580" cy="5057680"/>
            <a:chOff x="2230376" y="1282483"/>
            <a:chExt cx="7872580" cy="5057680"/>
          </a:xfrm>
        </p:grpSpPr>
        <p:sp>
          <p:nvSpPr>
            <p:cNvPr id="2" name="Rectangle: Rounded Corners 1">
              <a:extLst>
                <a:ext uri="{FF2B5EF4-FFF2-40B4-BE49-F238E27FC236}">
                  <a16:creationId xmlns:a16="http://schemas.microsoft.com/office/drawing/2014/main" id="{3F4884B3-D77E-34B3-E8AC-EFDFEA7FC365}"/>
                </a:ext>
              </a:extLst>
            </p:cNvPr>
            <p:cNvSpPr/>
            <p:nvPr/>
          </p:nvSpPr>
          <p:spPr>
            <a:xfrm>
              <a:off x="2230376" y="2263869"/>
              <a:ext cx="2954707" cy="1479076"/>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Azure OpenAI GPT-4o</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Rectangle: Rounded Corners 2">
              <a:extLst>
                <a:ext uri="{FF2B5EF4-FFF2-40B4-BE49-F238E27FC236}">
                  <a16:creationId xmlns:a16="http://schemas.microsoft.com/office/drawing/2014/main" id="{60738582-DAF4-07D6-41E9-CEFEC1ACC7C1}"/>
                </a:ext>
              </a:extLst>
            </p:cNvPr>
            <p:cNvSpPr/>
            <p:nvPr/>
          </p:nvSpPr>
          <p:spPr>
            <a:xfrm rot="16200000">
              <a:off x="4121122" y="3642578"/>
              <a:ext cx="4041122" cy="1283702"/>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Orchestration</a:t>
              </a:r>
              <a:endParaRPr kumimoji="0" lang="en-AE" sz="18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4" name="Rectangle: Rounded Corners 3">
              <a:extLst>
                <a:ext uri="{FF2B5EF4-FFF2-40B4-BE49-F238E27FC236}">
                  <a16:creationId xmlns:a16="http://schemas.microsoft.com/office/drawing/2014/main" id="{23E56E72-B4BC-8C2D-842C-CCFAF033233C}"/>
                </a:ext>
              </a:extLst>
            </p:cNvPr>
            <p:cNvSpPr/>
            <p:nvPr/>
          </p:nvSpPr>
          <p:spPr>
            <a:xfrm>
              <a:off x="7391310" y="3731327"/>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Food safety certificates</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5" name="Rectangle: Rounded Corners 4">
              <a:extLst>
                <a:ext uri="{FF2B5EF4-FFF2-40B4-BE49-F238E27FC236}">
                  <a16:creationId xmlns:a16="http://schemas.microsoft.com/office/drawing/2014/main" id="{A5FA291E-3E15-298A-4752-680600899362}"/>
                </a:ext>
              </a:extLst>
            </p:cNvPr>
            <p:cNvSpPr/>
            <p:nvPr/>
          </p:nvSpPr>
          <p:spPr>
            <a:xfrm>
              <a:off x="7391311" y="5185657"/>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SQL DB</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Add to cart</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6" name="Rectangle: Rounded Corners 5">
              <a:extLst>
                <a:ext uri="{FF2B5EF4-FFF2-40B4-BE49-F238E27FC236}">
                  <a16:creationId xmlns:a16="http://schemas.microsoft.com/office/drawing/2014/main" id="{FED1ECD8-6EF7-AA03-DAF8-5445FA69C11B}"/>
                </a:ext>
              </a:extLst>
            </p:cNvPr>
            <p:cNvSpPr/>
            <p:nvPr/>
          </p:nvSpPr>
          <p:spPr>
            <a:xfrm>
              <a:off x="7391312" y="2263868"/>
              <a:ext cx="2711643" cy="111933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User session</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7" name="Rectangle: Rounded Corners 6">
              <a:extLst>
                <a:ext uri="{FF2B5EF4-FFF2-40B4-BE49-F238E27FC236}">
                  <a16:creationId xmlns:a16="http://schemas.microsoft.com/office/drawing/2014/main" id="{153A1829-03CB-F614-44E2-B74683BDB951}"/>
                </a:ext>
              </a:extLst>
            </p:cNvPr>
            <p:cNvSpPr/>
            <p:nvPr/>
          </p:nvSpPr>
          <p:spPr>
            <a:xfrm>
              <a:off x="2230376" y="1282483"/>
              <a:ext cx="7872580" cy="64638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📱Mobile App</a:t>
              </a:r>
              <a:endParaRPr kumimoji="0" lang="en-AE" sz="18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8" name="Rectangle: Rounded Corners 7">
              <a:extLst>
                <a:ext uri="{FF2B5EF4-FFF2-40B4-BE49-F238E27FC236}">
                  <a16:creationId xmlns:a16="http://schemas.microsoft.com/office/drawing/2014/main" id="{D019087A-C4C2-FAC0-F7C8-5741995C1907}"/>
                </a:ext>
              </a:extLst>
            </p:cNvPr>
            <p:cNvSpPr/>
            <p:nvPr/>
          </p:nvSpPr>
          <p:spPr>
            <a:xfrm>
              <a:off x="2230376" y="4137597"/>
              <a:ext cx="2954707" cy="2167393"/>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ts val="1425"/>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ts val="1425"/>
                </a:lnSpc>
                <a:spcBef>
                  <a:spcPts val="0"/>
                </a:spcBef>
                <a:spcAft>
                  <a:spcPts val="0"/>
                </a:spcAft>
                <a:buClrTx/>
                <a:buSzTx/>
                <a:buFontTx/>
                <a:buNone/>
                <a:tabLst/>
                <a:defRPr/>
              </a:pPr>
              <a:endParaRPr kumimoji="0" lang="en-US" sz="1800" b="0" i="1"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457200" rtl="0" eaLnBrk="1" fontAlgn="auto" latinLnBrk="0" hangingPunct="1">
                <a:lnSpc>
                  <a:spcPts val="1425"/>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ptos" panose="02110004020202020204"/>
                  <a:ea typeface="+mn-ea"/>
                  <a:cs typeface="+mn-cs"/>
                </a:rPr>
                <a:t>You are an AI assistant for a Piadineria Restaurant. </a:t>
              </a:r>
            </a:p>
            <a:p>
              <a:pPr marL="0" marR="0" lvl="0" indent="0" algn="l" defTabSz="457200" rtl="0" eaLnBrk="1" fontAlgn="auto" latinLnBrk="0" hangingPunct="1">
                <a:lnSpc>
                  <a:spcPts val="1425"/>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ptos" panose="02110004020202020204"/>
                  <a:ea typeface="+mn-ea"/>
                  <a:cs typeface="+mn-cs"/>
                </a:rPr>
                <a:t>You help customers explore the menu and choose the best piadine or Italian specialties through friendly…..</a:t>
              </a:r>
            </a:p>
          </p:txBody>
        </p:sp>
        <p:cxnSp>
          <p:nvCxnSpPr>
            <p:cNvPr id="9" name="Straight Arrow Connector 8">
              <a:extLst>
                <a:ext uri="{FF2B5EF4-FFF2-40B4-BE49-F238E27FC236}">
                  <a16:creationId xmlns:a16="http://schemas.microsoft.com/office/drawing/2014/main" id="{E313A507-3238-5506-60DE-B40E85C63353}"/>
                </a:ext>
                <a:ext uri="{C183D7F6-B498-43B3-948B-1728B52AA6E4}">
                  <adec:decorative xmlns:adec="http://schemas.microsoft.com/office/drawing/2017/decorative" val="1"/>
                </a:ext>
              </a:extLst>
            </p:cNvPr>
            <p:cNvCxnSpPr>
              <a:cxnSpLocks/>
            </p:cNvCxnSpPr>
            <p:nvPr/>
          </p:nvCxnSpPr>
          <p:spPr>
            <a:xfrm>
              <a:off x="5085067" y="2823534"/>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F023569-10D7-CA9B-C324-D5F3C801E9CD}"/>
                </a:ext>
                <a:ext uri="{C183D7F6-B498-43B3-948B-1728B52AA6E4}">
                  <adec:decorative xmlns:adec="http://schemas.microsoft.com/office/drawing/2017/decorative" val="1"/>
                </a:ext>
              </a:extLst>
            </p:cNvPr>
            <p:cNvCxnSpPr>
              <a:cxnSpLocks/>
            </p:cNvCxnSpPr>
            <p:nvPr/>
          </p:nvCxnSpPr>
          <p:spPr>
            <a:xfrm>
              <a:off x="5185083" y="5301123"/>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3133E6D-0E2F-79DF-6E74-01BEE557D268}"/>
                </a:ext>
                <a:ext uri="{C183D7F6-B498-43B3-948B-1728B52AA6E4}">
                  <adec:decorative xmlns:adec="http://schemas.microsoft.com/office/drawing/2017/decorative" val="1"/>
                </a:ext>
              </a:extLst>
            </p:cNvPr>
            <p:cNvCxnSpPr>
              <a:cxnSpLocks/>
            </p:cNvCxnSpPr>
            <p:nvPr/>
          </p:nvCxnSpPr>
          <p:spPr>
            <a:xfrm>
              <a:off x="6865970" y="2840295"/>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61ACC0E-8285-4510-7D20-AF75B43E63FA}"/>
                </a:ext>
                <a:ext uri="{C183D7F6-B498-43B3-948B-1728B52AA6E4}">
                  <adec:decorative xmlns:adec="http://schemas.microsoft.com/office/drawing/2017/decorative" val="1"/>
                </a:ext>
              </a:extLst>
            </p:cNvPr>
            <p:cNvCxnSpPr>
              <a:cxnSpLocks/>
            </p:cNvCxnSpPr>
            <p:nvPr/>
          </p:nvCxnSpPr>
          <p:spPr>
            <a:xfrm>
              <a:off x="6865970" y="4307098"/>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8DECE40-71E1-1232-7CDF-BD7B55ECF2EF}"/>
                </a:ext>
                <a:ext uri="{C183D7F6-B498-43B3-948B-1728B52AA6E4}">
                  <adec:decorative xmlns:adec="http://schemas.microsoft.com/office/drawing/2017/decorative" val="1"/>
                </a:ext>
              </a:extLst>
            </p:cNvPr>
            <p:cNvCxnSpPr>
              <a:cxnSpLocks/>
            </p:cNvCxnSpPr>
            <p:nvPr/>
          </p:nvCxnSpPr>
          <p:spPr>
            <a:xfrm>
              <a:off x="6865969" y="5744011"/>
              <a:ext cx="414765"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E152A9F-B19F-0CF1-52D7-CEEE086D2609}"/>
                </a:ext>
                <a:ext uri="{C183D7F6-B498-43B3-948B-1728B52AA6E4}">
                  <adec:decorative xmlns:adec="http://schemas.microsoft.com/office/drawing/2017/decorative" val="1"/>
                </a:ext>
              </a:extLst>
            </p:cNvPr>
            <p:cNvCxnSpPr>
              <a:cxnSpLocks/>
            </p:cNvCxnSpPr>
            <p:nvPr/>
          </p:nvCxnSpPr>
          <p:spPr>
            <a:xfrm>
              <a:off x="6166666" y="1873362"/>
              <a:ext cx="0" cy="390506"/>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pic>
          <p:nvPicPr>
            <p:cNvPr id="1026" name="Picture 2" descr="OpenAI Logo Download in SVG Vector or PNG File Format">
              <a:extLst>
                <a:ext uri="{FF2B5EF4-FFF2-40B4-BE49-F238E27FC236}">
                  <a16:creationId xmlns:a16="http://schemas.microsoft.com/office/drawing/2014/main" id="{CEE26E12-94F1-388D-0BE2-4BCFF5E59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240" y="3267172"/>
              <a:ext cx="448733" cy="4487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 has a new logo, but where do you download it? Here!">
              <a:extLst>
                <a:ext uri="{FF2B5EF4-FFF2-40B4-BE49-F238E27FC236}">
                  <a16:creationId xmlns:a16="http://schemas.microsoft.com/office/drawing/2014/main" id="{8C235F67-A8DA-E778-E71F-18B13934BB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9550" y="3302678"/>
              <a:ext cx="377719" cy="377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94A992E-2A63-F790-595F-DF62141AD5AB}"/>
                </a:ext>
              </a:extLst>
            </p:cNvPr>
            <p:cNvSpPr txBox="1"/>
            <p:nvPr/>
          </p:nvSpPr>
          <p:spPr>
            <a:xfrm>
              <a:off x="3434938" y="4195986"/>
              <a:ext cx="69233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2" name="TextBox 11">
              <a:extLst>
                <a:ext uri="{FF2B5EF4-FFF2-40B4-BE49-F238E27FC236}">
                  <a16:creationId xmlns:a16="http://schemas.microsoft.com/office/drawing/2014/main" id="{77A6375A-13D4-3CFC-C061-8444490E1C14}"/>
                </a:ext>
              </a:extLst>
            </p:cNvPr>
            <p:cNvSpPr txBox="1"/>
            <p:nvPr/>
          </p:nvSpPr>
          <p:spPr>
            <a:xfrm>
              <a:off x="9406128" y="4290864"/>
              <a:ext cx="48082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18" name="TextBox 17">
              <a:extLst>
                <a:ext uri="{FF2B5EF4-FFF2-40B4-BE49-F238E27FC236}">
                  <a16:creationId xmlns:a16="http://schemas.microsoft.com/office/drawing/2014/main" id="{CB4E61C0-5473-87D8-19B1-1135DD4E92DA}"/>
                </a:ext>
              </a:extLst>
            </p:cNvPr>
            <p:cNvSpPr txBox="1"/>
            <p:nvPr/>
          </p:nvSpPr>
          <p:spPr>
            <a:xfrm>
              <a:off x="9373814" y="2786958"/>
              <a:ext cx="39838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pic>
          <p:nvPicPr>
            <p:cNvPr id="1030" name="Picture 6" descr="LangChain Logo Free Download SVG, PN... · LobeHub">
              <a:extLst>
                <a:ext uri="{FF2B5EF4-FFF2-40B4-BE49-F238E27FC236}">
                  <a16:creationId xmlns:a16="http://schemas.microsoft.com/office/drawing/2014/main" id="{C148E1A9-9A69-8B31-1F4D-F9AA897B85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3109" y="2240837"/>
              <a:ext cx="877147" cy="87714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angSmith - Is This The Best AI Coding Tool in 2024? 🏆">
              <a:extLst>
                <a:ext uri="{FF2B5EF4-FFF2-40B4-BE49-F238E27FC236}">
                  <a16:creationId xmlns:a16="http://schemas.microsoft.com/office/drawing/2014/main" id="{15B0F1D7-1F4C-D829-A5E5-363E76BD4D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3108" y="5463016"/>
              <a:ext cx="877147" cy="87714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9BD22A9-86F7-91E4-A60A-947D800D8C1F}"/>
                </a:ext>
              </a:extLst>
            </p:cNvPr>
            <p:cNvSpPr txBox="1"/>
            <p:nvPr/>
          </p:nvSpPr>
          <p:spPr>
            <a:xfrm>
              <a:off x="9373814" y="5639979"/>
              <a:ext cx="590973" cy="52322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22" name="TextBox 21">
              <a:extLst>
                <a:ext uri="{FF2B5EF4-FFF2-40B4-BE49-F238E27FC236}">
                  <a16:creationId xmlns:a16="http://schemas.microsoft.com/office/drawing/2014/main" id="{D6176056-2E76-FFC2-C820-60BC6BAA6796}"/>
                </a:ext>
              </a:extLst>
            </p:cNvPr>
            <p:cNvSpPr txBox="1"/>
            <p:nvPr/>
          </p:nvSpPr>
          <p:spPr>
            <a:xfrm>
              <a:off x="9373814" y="5301123"/>
              <a:ext cx="386801" cy="46166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AE" sz="2400" b="0" i="0" u="none" strike="noStrike" kern="1200" cap="none" spc="0" normalizeH="0" baseline="0" noProof="0" dirty="0">
                  <a:ln>
                    <a:noFill/>
                  </a:ln>
                  <a:solidFill>
                    <a:prstClr val="black"/>
                  </a:solidFill>
                  <a:effectLst/>
                  <a:uLnTx/>
                  <a:uFillTx/>
                  <a:latin typeface="Calibri"/>
                  <a:ea typeface="+mn-ea"/>
                  <a:cs typeface="+mn-cs"/>
                </a:rPr>
                <a:t>🗄️</a:t>
              </a:r>
            </a:p>
          </p:txBody>
        </p:sp>
      </p:grpSp>
    </p:spTree>
    <p:extLst>
      <p:ext uri="{BB962C8B-B14F-4D97-AF65-F5344CB8AC3E}">
        <p14:creationId xmlns:p14="http://schemas.microsoft.com/office/powerpoint/2010/main" val="18508572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A02D-CBFA-75A2-3058-3154F44D97E1}"/>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AI AGENTS OPEN PROTOCOLS</a:t>
            </a:r>
          </a:p>
        </p:txBody>
      </p:sp>
      <p:sp>
        <p:nvSpPr>
          <p:cNvPr id="3" name="Rectangle: Rounded Corners 2">
            <a:extLst>
              <a:ext uri="{FF2B5EF4-FFF2-40B4-BE49-F238E27FC236}">
                <a16:creationId xmlns:a16="http://schemas.microsoft.com/office/drawing/2014/main" id="{5A47C5DF-261A-98F3-D81C-0943CE9A793E}"/>
              </a:ext>
            </a:extLst>
          </p:cNvPr>
          <p:cNvSpPr/>
          <p:nvPr/>
        </p:nvSpPr>
        <p:spPr>
          <a:xfrm>
            <a:off x="568654" y="1523999"/>
            <a:ext cx="2697060" cy="713015"/>
          </a:xfrm>
          <a:prstGeom prst="roundRect">
            <a:avLst>
              <a:gd name="adj" fmla="val 10343"/>
            </a:avLst>
          </a:prstGeom>
          <a:solidFill>
            <a:srgbClr val="FFFFFF"/>
          </a:solidFill>
          <a:ln w="66675" cap="sq">
            <a:solidFill>
              <a:schemeClr val="accent4"/>
            </a:solidFill>
            <a:prstDash val="solid"/>
            <a:miter/>
          </a:ln>
        </p:spPr>
        <p:txBody>
          <a:bodyPr anchor="ctr"/>
          <a:lstStyle/>
          <a:p>
            <a:pPr lvl="0" algn="ctr">
              <a:defRPr/>
            </a:pPr>
            <a:r>
              <a:rPr lang="en-US" sz="2400" b="1" dirty="0"/>
              <a:t>Model Context Protocol</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4" name="Rectangle: Rounded Corners 3">
            <a:extLst>
              <a:ext uri="{FF2B5EF4-FFF2-40B4-BE49-F238E27FC236}">
                <a16:creationId xmlns:a16="http://schemas.microsoft.com/office/drawing/2014/main" id="{FFF2CF68-144B-9D87-B854-7572D1AC47C7}"/>
              </a:ext>
            </a:extLst>
          </p:cNvPr>
          <p:cNvSpPr/>
          <p:nvPr/>
        </p:nvSpPr>
        <p:spPr>
          <a:xfrm>
            <a:off x="4915628" y="1523998"/>
            <a:ext cx="2697060" cy="713015"/>
          </a:xfrm>
          <a:prstGeom prst="roundRect">
            <a:avLst>
              <a:gd name="adj" fmla="val 10343"/>
            </a:avLst>
          </a:prstGeom>
          <a:solidFill>
            <a:srgbClr val="FFFFFF"/>
          </a:solidFill>
          <a:ln w="66675" cap="sq">
            <a:solidFill>
              <a:srgbClr val="0271C0"/>
            </a:solidFill>
            <a:prstDash val="solid"/>
            <a:miter/>
          </a:ln>
        </p:spPr>
        <p:txBody>
          <a:bodyPr anchor="ctr"/>
          <a:lstStyle/>
          <a:p>
            <a:pPr lvl="0" algn="ctr">
              <a:defRPr/>
            </a:pPr>
            <a:r>
              <a:rPr lang="en-US" sz="2400" b="1" dirty="0"/>
              <a:t>Agent to Agent</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5" name="Rectangle: Rounded Corners 4">
            <a:extLst>
              <a:ext uri="{FF2B5EF4-FFF2-40B4-BE49-F238E27FC236}">
                <a16:creationId xmlns:a16="http://schemas.microsoft.com/office/drawing/2014/main" id="{C579F23A-8F39-4D23-6E32-51A645DC81D8}"/>
              </a:ext>
            </a:extLst>
          </p:cNvPr>
          <p:cNvSpPr/>
          <p:nvPr/>
        </p:nvSpPr>
        <p:spPr>
          <a:xfrm>
            <a:off x="9089574" y="1523997"/>
            <a:ext cx="2697060" cy="713015"/>
          </a:xfrm>
          <a:prstGeom prst="roundRect">
            <a:avLst>
              <a:gd name="adj" fmla="val 10343"/>
            </a:avLst>
          </a:prstGeom>
          <a:solidFill>
            <a:srgbClr val="FFFFFF"/>
          </a:solidFill>
          <a:ln w="66675" cap="sq">
            <a:solidFill>
              <a:srgbClr val="F79646"/>
            </a:solidFill>
            <a:prstDash val="solid"/>
            <a:miter/>
          </a:ln>
        </p:spPr>
        <p:txBody>
          <a:bodyPr anchor="ctr"/>
          <a:lstStyle/>
          <a:p>
            <a:pPr lvl="0" algn="ctr">
              <a:defRPr/>
            </a:pPr>
            <a:r>
              <a:rPr lang="en-US" sz="2400" b="1" dirty="0" err="1"/>
              <a:t>NLWeb</a:t>
            </a:r>
            <a:endParaRPr kumimoji="0" lang="en-AE" sz="2800" b="1" u="none" strike="noStrike" kern="1200" cap="none" spc="0" normalizeH="0" baseline="0" noProof="0" dirty="0">
              <a:ln>
                <a:noFill/>
              </a:ln>
              <a:solidFill>
                <a:prstClr val="black"/>
              </a:solidFill>
              <a:effectLst/>
              <a:uLnTx/>
              <a:uFillTx/>
              <a:latin typeface="Calibri"/>
            </a:endParaRPr>
          </a:p>
        </p:txBody>
      </p:sp>
      <p:pic>
        <p:nvPicPr>
          <p:cNvPr id="7" name="Picture 6">
            <a:extLst>
              <a:ext uri="{FF2B5EF4-FFF2-40B4-BE49-F238E27FC236}">
                <a16:creationId xmlns:a16="http://schemas.microsoft.com/office/drawing/2014/main" id="{78C3DA69-EC1F-7136-D45F-40229CD66144}"/>
              </a:ext>
            </a:extLst>
          </p:cNvPr>
          <p:cNvPicPr>
            <a:picLocks noChangeAspect="1"/>
          </p:cNvPicPr>
          <p:nvPr/>
        </p:nvPicPr>
        <p:blipFill>
          <a:blip r:embed="rId2"/>
          <a:stretch>
            <a:fillRect/>
          </a:stretch>
        </p:blipFill>
        <p:spPr>
          <a:xfrm>
            <a:off x="56865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F7F6A813-F81E-4354-0ADE-44228C351947}"/>
              </a:ext>
            </a:extLst>
          </p:cNvPr>
          <p:cNvPicPr>
            <a:picLocks noChangeAspect="1"/>
          </p:cNvPicPr>
          <p:nvPr/>
        </p:nvPicPr>
        <p:blipFill>
          <a:blip r:embed="rId3"/>
          <a:stretch>
            <a:fillRect/>
          </a:stretch>
        </p:blipFill>
        <p:spPr>
          <a:xfrm>
            <a:off x="4915629" y="2558142"/>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8BACCBE-8F57-412F-9D82-0ABB2FEF6702}"/>
              </a:ext>
            </a:extLst>
          </p:cNvPr>
          <p:cNvPicPr>
            <a:picLocks noChangeAspect="1"/>
          </p:cNvPicPr>
          <p:nvPr/>
        </p:nvPicPr>
        <p:blipFill>
          <a:blip r:embed="rId4"/>
          <a:stretch>
            <a:fillRect/>
          </a:stretch>
        </p:blipFill>
        <p:spPr>
          <a:xfrm>
            <a:off x="908957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789462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C20912-4AFD-C654-E082-0E0AC8DDD0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85BEC-6FBF-A89C-7D8A-1FC1A0B07076}"/>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AI AGENTS OPEN PROTOCOLS</a:t>
            </a:r>
          </a:p>
        </p:txBody>
      </p:sp>
      <p:sp>
        <p:nvSpPr>
          <p:cNvPr id="3" name="Rectangle: Rounded Corners 2">
            <a:extLst>
              <a:ext uri="{FF2B5EF4-FFF2-40B4-BE49-F238E27FC236}">
                <a16:creationId xmlns:a16="http://schemas.microsoft.com/office/drawing/2014/main" id="{C02816EE-E074-D617-A578-873994DDDF45}"/>
              </a:ext>
            </a:extLst>
          </p:cNvPr>
          <p:cNvSpPr/>
          <p:nvPr/>
        </p:nvSpPr>
        <p:spPr>
          <a:xfrm>
            <a:off x="568654" y="1523999"/>
            <a:ext cx="2697060" cy="713015"/>
          </a:xfrm>
          <a:prstGeom prst="roundRect">
            <a:avLst>
              <a:gd name="adj" fmla="val 10343"/>
            </a:avLst>
          </a:prstGeom>
          <a:solidFill>
            <a:srgbClr val="FFFFFF"/>
          </a:solidFill>
          <a:ln w="66675" cap="sq">
            <a:solidFill>
              <a:schemeClr val="accent4"/>
            </a:solidFill>
            <a:prstDash val="solid"/>
            <a:miter/>
          </a:ln>
        </p:spPr>
        <p:txBody>
          <a:bodyPr anchor="ctr"/>
          <a:lstStyle/>
          <a:p>
            <a:pPr lvl="0" algn="ctr">
              <a:defRPr/>
            </a:pPr>
            <a:r>
              <a:rPr lang="en-US" sz="2400" b="1" dirty="0"/>
              <a:t>Model Context Protocol</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4" name="Rectangle: Rounded Corners 3">
            <a:extLst>
              <a:ext uri="{FF2B5EF4-FFF2-40B4-BE49-F238E27FC236}">
                <a16:creationId xmlns:a16="http://schemas.microsoft.com/office/drawing/2014/main" id="{A8546180-7AF7-BD6E-C2F2-9D0A25FD0101}"/>
              </a:ext>
            </a:extLst>
          </p:cNvPr>
          <p:cNvSpPr/>
          <p:nvPr/>
        </p:nvSpPr>
        <p:spPr>
          <a:xfrm>
            <a:off x="4915628" y="1523998"/>
            <a:ext cx="2697060" cy="713015"/>
          </a:xfrm>
          <a:prstGeom prst="roundRect">
            <a:avLst>
              <a:gd name="adj" fmla="val 10343"/>
            </a:avLst>
          </a:prstGeom>
          <a:solidFill>
            <a:srgbClr val="FFFFFF"/>
          </a:solidFill>
          <a:ln w="66675" cap="sq">
            <a:solidFill>
              <a:srgbClr val="0271C0"/>
            </a:solidFill>
            <a:prstDash val="solid"/>
            <a:miter/>
          </a:ln>
        </p:spPr>
        <p:txBody>
          <a:bodyPr anchor="ctr"/>
          <a:lstStyle/>
          <a:p>
            <a:pPr lvl="0" algn="ctr">
              <a:defRPr/>
            </a:pPr>
            <a:r>
              <a:rPr lang="en-US" sz="2400" b="1" dirty="0"/>
              <a:t>Agent to Agent</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5" name="Rectangle: Rounded Corners 4">
            <a:extLst>
              <a:ext uri="{FF2B5EF4-FFF2-40B4-BE49-F238E27FC236}">
                <a16:creationId xmlns:a16="http://schemas.microsoft.com/office/drawing/2014/main" id="{53EE078A-482E-610D-2736-7524AAA15775}"/>
              </a:ext>
            </a:extLst>
          </p:cNvPr>
          <p:cNvSpPr/>
          <p:nvPr/>
        </p:nvSpPr>
        <p:spPr>
          <a:xfrm>
            <a:off x="9089574" y="1523997"/>
            <a:ext cx="2697060" cy="713015"/>
          </a:xfrm>
          <a:prstGeom prst="roundRect">
            <a:avLst>
              <a:gd name="adj" fmla="val 10343"/>
            </a:avLst>
          </a:prstGeom>
          <a:solidFill>
            <a:srgbClr val="FFFFFF"/>
          </a:solidFill>
          <a:ln w="66675" cap="sq">
            <a:solidFill>
              <a:srgbClr val="F79646"/>
            </a:solidFill>
            <a:prstDash val="solid"/>
            <a:miter/>
          </a:ln>
        </p:spPr>
        <p:txBody>
          <a:bodyPr anchor="ctr"/>
          <a:lstStyle/>
          <a:p>
            <a:pPr lvl="0" algn="ctr">
              <a:defRPr/>
            </a:pPr>
            <a:r>
              <a:rPr lang="en-US" sz="2400" b="1" dirty="0" err="1"/>
              <a:t>NLWeb</a:t>
            </a:r>
            <a:endParaRPr kumimoji="0" lang="en-AE" sz="2800" b="1" u="none" strike="noStrike" kern="1200" cap="none" spc="0" normalizeH="0" baseline="0" noProof="0" dirty="0">
              <a:ln>
                <a:noFill/>
              </a:ln>
              <a:solidFill>
                <a:prstClr val="black"/>
              </a:solidFill>
              <a:effectLst/>
              <a:uLnTx/>
              <a:uFillTx/>
              <a:latin typeface="Calibri"/>
            </a:endParaRPr>
          </a:p>
        </p:txBody>
      </p:sp>
      <p:pic>
        <p:nvPicPr>
          <p:cNvPr id="7" name="Picture 6">
            <a:extLst>
              <a:ext uri="{FF2B5EF4-FFF2-40B4-BE49-F238E27FC236}">
                <a16:creationId xmlns:a16="http://schemas.microsoft.com/office/drawing/2014/main" id="{CDEFEC97-4E6B-B4DC-3EBA-8B24146BD096}"/>
              </a:ext>
            </a:extLst>
          </p:cNvPr>
          <p:cNvPicPr>
            <a:picLocks noChangeAspect="1"/>
          </p:cNvPicPr>
          <p:nvPr/>
        </p:nvPicPr>
        <p:blipFill>
          <a:blip r:embed="rId2"/>
          <a:stretch>
            <a:fillRect/>
          </a:stretch>
        </p:blipFill>
        <p:spPr>
          <a:xfrm>
            <a:off x="56865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CD8C46E7-0972-CE5F-201C-566A452F7B5B}"/>
              </a:ext>
            </a:extLst>
          </p:cNvPr>
          <p:cNvPicPr>
            <a:picLocks noChangeAspect="1"/>
          </p:cNvPicPr>
          <p:nvPr/>
        </p:nvPicPr>
        <p:blipFill>
          <a:blip r:embed="rId3"/>
          <a:stretch>
            <a:fillRect/>
          </a:stretch>
        </p:blipFill>
        <p:spPr>
          <a:xfrm>
            <a:off x="4915629" y="2558142"/>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00D8A328-751C-8FF3-FA56-7148048FB0CA}"/>
              </a:ext>
            </a:extLst>
          </p:cNvPr>
          <p:cNvPicPr>
            <a:picLocks noChangeAspect="1"/>
          </p:cNvPicPr>
          <p:nvPr/>
        </p:nvPicPr>
        <p:blipFill>
          <a:blip r:embed="rId4"/>
          <a:stretch>
            <a:fillRect/>
          </a:stretch>
        </p:blipFill>
        <p:spPr>
          <a:xfrm>
            <a:off x="908957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D60AF5BC-2AB1-34A5-0C72-813DFA114CCE}"/>
              </a:ext>
            </a:extLst>
          </p:cNvPr>
          <p:cNvSpPr/>
          <p:nvPr/>
        </p:nvSpPr>
        <p:spPr>
          <a:xfrm>
            <a:off x="4150895" y="1070811"/>
            <a:ext cx="7844589" cy="5666873"/>
          </a:xfrm>
          <a:prstGeom prst="rect">
            <a:avLst/>
          </a:prstGeom>
          <a:solidFill>
            <a:schemeClr val="bg1">
              <a:alpha val="7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151731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D2803C-D1FF-7A53-0453-BA096FD12BC3}"/>
              </a:ext>
            </a:extLst>
          </p:cNvPr>
          <p:cNvSpPr/>
          <p:nvPr/>
        </p:nvSpPr>
        <p:spPr>
          <a:xfrm>
            <a:off x="2657771" y="1462436"/>
            <a:ext cx="2603597" cy="1486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3" name="Rectangle 2">
            <a:extLst>
              <a:ext uri="{FF2B5EF4-FFF2-40B4-BE49-F238E27FC236}">
                <a16:creationId xmlns:a16="http://schemas.microsoft.com/office/drawing/2014/main" id="{8A8E2BE2-8D90-7939-3F4F-8C54A396A02F}"/>
              </a:ext>
            </a:extLst>
          </p:cNvPr>
          <p:cNvSpPr/>
          <p:nvPr/>
        </p:nvSpPr>
        <p:spPr>
          <a:xfrm>
            <a:off x="2657771" y="1462436"/>
            <a:ext cx="2603597" cy="18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4" name="Rectangle 3">
            <a:extLst>
              <a:ext uri="{FF2B5EF4-FFF2-40B4-BE49-F238E27FC236}">
                <a16:creationId xmlns:a16="http://schemas.microsoft.com/office/drawing/2014/main" id="{1EFCACCA-4003-4E5A-7E7E-A2195B362164}"/>
              </a:ext>
            </a:extLst>
          </p:cNvPr>
          <p:cNvSpPr/>
          <p:nvPr/>
        </p:nvSpPr>
        <p:spPr>
          <a:xfrm>
            <a:off x="2657770" y="1650900"/>
            <a:ext cx="2603597" cy="18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a:t>http://</a:t>
            </a:r>
            <a:endParaRPr lang="en-AE" sz="1600" dirty="0"/>
          </a:p>
        </p:txBody>
      </p:sp>
      <p:sp>
        <p:nvSpPr>
          <p:cNvPr id="5" name="Oval 4">
            <a:extLst>
              <a:ext uri="{FF2B5EF4-FFF2-40B4-BE49-F238E27FC236}">
                <a16:creationId xmlns:a16="http://schemas.microsoft.com/office/drawing/2014/main" id="{CCB65C43-FAF5-423B-A4FD-84CEF6AEB66F}"/>
              </a:ext>
            </a:extLst>
          </p:cNvPr>
          <p:cNvSpPr/>
          <p:nvPr/>
        </p:nvSpPr>
        <p:spPr>
          <a:xfrm>
            <a:off x="2713612" y="1518277"/>
            <a:ext cx="90742" cy="76782"/>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6" name="Oval 5">
            <a:extLst>
              <a:ext uri="{FF2B5EF4-FFF2-40B4-BE49-F238E27FC236}">
                <a16:creationId xmlns:a16="http://schemas.microsoft.com/office/drawing/2014/main" id="{E7C761BA-C250-E948-F9DF-0F16CEBD4CB2}"/>
              </a:ext>
            </a:extLst>
          </p:cNvPr>
          <p:cNvSpPr/>
          <p:nvPr/>
        </p:nvSpPr>
        <p:spPr>
          <a:xfrm>
            <a:off x="2860195" y="1518277"/>
            <a:ext cx="90742" cy="76782"/>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7" name="Oval 6">
            <a:extLst>
              <a:ext uri="{FF2B5EF4-FFF2-40B4-BE49-F238E27FC236}">
                <a16:creationId xmlns:a16="http://schemas.microsoft.com/office/drawing/2014/main" id="{7E9025D3-90C9-DD4F-E8E9-69CA1BA998EE}"/>
              </a:ext>
            </a:extLst>
          </p:cNvPr>
          <p:cNvSpPr/>
          <p:nvPr/>
        </p:nvSpPr>
        <p:spPr>
          <a:xfrm>
            <a:off x="3006778" y="1518277"/>
            <a:ext cx="90742" cy="76782"/>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9" name="Rectangle 8">
            <a:extLst>
              <a:ext uri="{FF2B5EF4-FFF2-40B4-BE49-F238E27FC236}">
                <a16:creationId xmlns:a16="http://schemas.microsoft.com/office/drawing/2014/main" id="{1DA71C07-E9D7-4EC8-7DEA-79708A83FB67}"/>
              </a:ext>
            </a:extLst>
          </p:cNvPr>
          <p:cNvSpPr/>
          <p:nvPr/>
        </p:nvSpPr>
        <p:spPr>
          <a:xfrm>
            <a:off x="7214648" y="1462436"/>
            <a:ext cx="2025407" cy="3678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10" name="Rectangle 9">
            <a:extLst>
              <a:ext uri="{FF2B5EF4-FFF2-40B4-BE49-F238E27FC236}">
                <a16:creationId xmlns:a16="http://schemas.microsoft.com/office/drawing/2014/main" id="{64FC505B-9342-377D-97DE-34DC333BA7AE}"/>
              </a:ext>
            </a:extLst>
          </p:cNvPr>
          <p:cNvSpPr/>
          <p:nvPr/>
        </p:nvSpPr>
        <p:spPr>
          <a:xfrm>
            <a:off x="2657770" y="3654204"/>
            <a:ext cx="2603597" cy="14867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11" name="Rectangle 10">
            <a:extLst>
              <a:ext uri="{FF2B5EF4-FFF2-40B4-BE49-F238E27FC236}">
                <a16:creationId xmlns:a16="http://schemas.microsoft.com/office/drawing/2014/main" id="{AC28F23B-67C5-E274-FB65-2966E6F85F08}"/>
              </a:ext>
            </a:extLst>
          </p:cNvPr>
          <p:cNvSpPr/>
          <p:nvPr/>
        </p:nvSpPr>
        <p:spPr>
          <a:xfrm>
            <a:off x="2657770" y="3654204"/>
            <a:ext cx="2603597" cy="18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12" name="Rectangle 11">
            <a:extLst>
              <a:ext uri="{FF2B5EF4-FFF2-40B4-BE49-F238E27FC236}">
                <a16:creationId xmlns:a16="http://schemas.microsoft.com/office/drawing/2014/main" id="{204C1AFC-64B4-9B95-61D9-72C2E4AA54E1}"/>
              </a:ext>
            </a:extLst>
          </p:cNvPr>
          <p:cNvSpPr/>
          <p:nvPr/>
        </p:nvSpPr>
        <p:spPr>
          <a:xfrm>
            <a:off x="2657769" y="3842668"/>
            <a:ext cx="2603597" cy="1884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US" sz="1600" dirty="0"/>
              <a:t>http://</a:t>
            </a:r>
            <a:endParaRPr lang="en-AE" sz="1600" dirty="0"/>
          </a:p>
        </p:txBody>
      </p:sp>
      <p:sp>
        <p:nvSpPr>
          <p:cNvPr id="13" name="Oval 12">
            <a:extLst>
              <a:ext uri="{FF2B5EF4-FFF2-40B4-BE49-F238E27FC236}">
                <a16:creationId xmlns:a16="http://schemas.microsoft.com/office/drawing/2014/main" id="{4DD5D505-9992-1F5A-B3B9-C2090289B1BD}"/>
              </a:ext>
            </a:extLst>
          </p:cNvPr>
          <p:cNvSpPr/>
          <p:nvPr/>
        </p:nvSpPr>
        <p:spPr>
          <a:xfrm>
            <a:off x="2713611" y="3710045"/>
            <a:ext cx="90742" cy="76782"/>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4" name="Oval 13">
            <a:extLst>
              <a:ext uri="{FF2B5EF4-FFF2-40B4-BE49-F238E27FC236}">
                <a16:creationId xmlns:a16="http://schemas.microsoft.com/office/drawing/2014/main" id="{0DCFE518-7D92-5289-85CE-4F5E5EFC1AB3}"/>
              </a:ext>
            </a:extLst>
          </p:cNvPr>
          <p:cNvSpPr/>
          <p:nvPr/>
        </p:nvSpPr>
        <p:spPr>
          <a:xfrm>
            <a:off x="2860194" y="3710045"/>
            <a:ext cx="90742" cy="76782"/>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5" name="Oval 14">
            <a:extLst>
              <a:ext uri="{FF2B5EF4-FFF2-40B4-BE49-F238E27FC236}">
                <a16:creationId xmlns:a16="http://schemas.microsoft.com/office/drawing/2014/main" id="{76613013-89B5-8848-7764-13A3183D9C0E}"/>
              </a:ext>
            </a:extLst>
          </p:cNvPr>
          <p:cNvSpPr/>
          <p:nvPr/>
        </p:nvSpPr>
        <p:spPr>
          <a:xfrm>
            <a:off x="3006777" y="3710045"/>
            <a:ext cx="90742" cy="76782"/>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cxnSp>
        <p:nvCxnSpPr>
          <p:cNvPr id="18" name="Straight Arrow Connector 17">
            <a:extLst>
              <a:ext uri="{FF2B5EF4-FFF2-40B4-BE49-F238E27FC236}">
                <a16:creationId xmlns:a16="http://schemas.microsoft.com/office/drawing/2014/main" id="{12CEF644-B413-15A6-C812-CEFAF999C23A}"/>
              </a:ext>
            </a:extLst>
          </p:cNvPr>
          <p:cNvCxnSpPr/>
          <p:nvPr/>
        </p:nvCxnSpPr>
        <p:spPr>
          <a:xfrm>
            <a:off x="5749978" y="2205822"/>
            <a:ext cx="1060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111D446D-CA05-F3C4-3951-0F5858EB2386}"/>
              </a:ext>
            </a:extLst>
          </p:cNvPr>
          <p:cNvSpPr txBox="1"/>
          <p:nvPr/>
        </p:nvSpPr>
        <p:spPr>
          <a:xfrm>
            <a:off x="5224300" y="1637223"/>
            <a:ext cx="2035429" cy="461665"/>
          </a:xfrm>
          <a:prstGeom prst="rect">
            <a:avLst/>
          </a:prstGeom>
          <a:noFill/>
        </p:spPr>
        <p:txBody>
          <a:bodyPr wrap="none" rtlCol="0">
            <a:spAutoFit/>
          </a:bodyPr>
          <a:lstStyle/>
          <a:p>
            <a:r>
              <a:rPr lang="en-US" sz="1200" dirty="0"/>
              <a:t>HTTP request</a:t>
            </a:r>
          </a:p>
          <a:p>
            <a:r>
              <a:rPr lang="en-AE" sz="1200" dirty="0"/>
              <a:t>GET /wiki/Mount_Kilimanjaro</a:t>
            </a:r>
            <a:endParaRPr lang="en-US" sz="1200" dirty="0"/>
          </a:p>
        </p:txBody>
      </p:sp>
      <p:cxnSp>
        <p:nvCxnSpPr>
          <p:cNvPr id="21" name="Straight Arrow Connector 20">
            <a:extLst>
              <a:ext uri="{FF2B5EF4-FFF2-40B4-BE49-F238E27FC236}">
                <a16:creationId xmlns:a16="http://schemas.microsoft.com/office/drawing/2014/main" id="{30179591-4427-BD4A-9EF9-584CAB735BAD}"/>
              </a:ext>
            </a:extLst>
          </p:cNvPr>
          <p:cNvCxnSpPr/>
          <p:nvPr/>
        </p:nvCxnSpPr>
        <p:spPr>
          <a:xfrm flipH="1">
            <a:off x="5826760" y="4586053"/>
            <a:ext cx="984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CF2298E6-3728-1D1B-E178-1EC8FF242F12}"/>
              </a:ext>
            </a:extLst>
          </p:cNvPr>
          <p:cNvSpPr txBox="1"/>
          <p:nvPr/>
        </p:nvSpPr>
        <p:spPr>
          <a:xfrm>
            <a:off x="5569012" y="4086971"/>
            <a:ext cx="1147494" cy="276999"/>
          </a:xfrm>
          <a:prstGeom prst="rect">
            <a:avLst/>
          </a:prstGeom>
          <a:noFill/>
        </p:spPr>
        <p:txBody>
          <a:bodyPr wrap="none" rtlCol="0">
            <a:spAutoFit/>
          </a:bodyPr>
          <a:lstStyle/>
          <a:p>
            <a:r>
              <a:rPr lang="en-US" sz="1200" dirty="0"/>
              <a:t>HTTP Response</a:t>
            </a:r>
            <a:endParaRPr lang="en-AE" sz="1200" dirty="0"/>
          </a:p>
        </p:txBody>
      </p:sp>
      <p:sp>
        <p:nvSpPr>
          <p:cNvPr id="23" name="Rectangle 22">
            <a:extLst>
              <a:ext uri="{FF2B5EF4-FFF2-40B4-BE49-F238E27FC236}">
                <a16:creationId xmlns:a16="http://schemas.microsoft.com/office/drawing/2014/main" id="{6B2E896E-39E4-170E-B618-FFBF6CF3D84B}"/>
              </a:ext>
            </a:extLst>
          </p:cNvPr>
          <p:cNvSpPr/>
          <p:nvPr/>
        </p:nvSpPr>
        <p:spPr>
          <a:xfrm>
            <a:off x="7214648" y="5633078"/>
            <a:ext cx="2025407" cy="4432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Server</a:t>
            </a:r>
            <a:endParaRPr lang="en-AE" dirty="0"/>
          </a:p>
        </p:txBody>
      </p:sp>
      <p:sp>
        <p:nvSpPr>
          <p:cNvPr id="24" name="Rectangle 23">
            <a:extLst>
              <a:ext uri="{FF2B5EF4-FFF2-40B4-BE49-F238E27FC236}">
                <a16:creationId xmlns:a16="http://schemas.microsoft.com/office/drawing/2014/main" id="{854B9A1C-FD69-EC8F-0B02-61A7421DCCA6}"/>
              </a:ext>
            </a:extLst>
          </p:cNvPr>
          <p:cNvSpPr/>
          <p:nvPr/>
        </p:nvSpPr>
        <p:spPr>
          <a:xfrm>
            <a:off x="2905565" y="5633077"/>
            <a:ext cx="2025407" cy="4432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Client</a:t>
            </a:r>
            <a:endParaRPr lang="en-AE" dirty="0"/>
          </a:p>
        </p:txBody>
      </p:sp>
      <p:pic>
        <p:nvPicPr>
          <p:cNvPr id="26" name="Graphic 25" descr="Database outline">
            <a:extLst>
              <a:ext uri="{FF2B5EF4-FFF2-40B4-BE49-F238E27FC236}">
                <a16:creationId xmlns:a16="http://schemas.microsoft.com/office/drawing/2014/main" id="{4CB3D5D4-97B8-4518-77BF-F5475E3614F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3880" y="2348914"/>
            <a:ext cx="2025407" cy="2025407"/>
          </a:xfrm>
          <a:prstGeom prst="rect">
            <a:avLst/>
          </a:prstGeom>
        </p:spPr>
      </p:pic>
      <p:sp>
        <p:nvSpPr>
          <p:cNvPr id="27" name="TextBox 26">
            <a:extLst>
              <a:ext uri="{FF2B5EF4-FFF2-40B4-BE49-F238E27FC236}">
                <a16:creationId xmlns:a16="http://schemas.microsoft.com/office/drawing/2014/main" id="{80CEB291-3558-89CB-3AFB-0C785EE7D12E}"/>
              </a:ext>
            </a:extLst>
          </p:cNvPr>
          <p:cNvSpPr txBox="1"/>
          <p:nvPr/>
        </p:nvSpPr>
        <p:spPr>
          <a:xfrm>
            <a:off x="750550" y="3630390"/>
            <a:ext cx="955454" cy="369332"/>
          </a:xfrm>
          <a:prstGeom prst="rect">
            <a:avLst/>
          </a:prstGeom>
          <a:noFill/>
        </p:spPr>
        <p:txBody>
          <a:bodyPr wrap="none" rtlCol="0">
            <a:spAutoFit/>
          </a:bodyPr>
          <a:lstStyle/>
          <a:p>
            <a:r>
              <a:rPr lang="en-US" dirty="0"/>
              <a:t>Browser</a:t>
            </a:r>
            <a:endParaRPr lang="en-AE" dirty="0"/>
          </a:p>
        </p:txBody>
      </p:sp>
      <p:cxnSp>
        <p:nvCxnSpPr>
          <p:cNvPr id="29" name="Straight Arrow Connector 28">
            <a:extLst>
              <a:ext uri="{FF2B5EF4-FFF2-40B4-BE49-F238E27FC236}">
                <a16:creationId xmlns:a16="http://schemas.microsoft.com/office/drawing/2014/main" id="{2EE85E3C-5F38-EF11-2058-6647085491D0}"/>
              </a:ext>
            </a:extLst>
          </p:cNvPr>
          <p:cNvCxnSpPr/>
          <p:nvPr/>
        </p:nvCxnSpPr>
        <p:spPr>
          <a:xfrm>
            <a:off x="1778271" y="4086971"/>
            <a:ext cx="537472" cy="4990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CA64CDF0-D015-476F-7B84-BBDAE3B2B0EF}"/>
              </a:ext>
            </a:extLst>
          </p:cNvPr>
          <p:cNvCxnSpPr>
            <a:cxnSpLocks/>
          </p:cNvCxnSpPr>
          <p:nvPr/>
        </p:nvCxnSpPr>
        <p:spPr>
          <a:xfrm flipV="1">
            <a:off x="1792231" y="2788664"/>
            <a:ext cx="537472" cy="961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3" name="Picture 32">
            <a:extLst>
              <a:ext uri="{FF2B5EF4-FFF2-40B4-BE49-F238E27FC236}">
                <a16:creationId xmlns:a16="http://schemas.microsoft.com/office/drawing/2014/main" id="{2BADDA5E-B149-11FF-C051-AFAFEC91D582}"/>
              </a:ext>
            </a:extLst>
          </p:cNvPr>
          <p:cNvPicPr>
            <a:picLocks noChangeAspect="1"/>
          </p:cNvPicPr>
          <p:nvPr/>
        </p:nvPicPr>
        <p:blipFill>
          <a:blip r:embed="rId4"/>
          <a:stretch>
            <a:fillRect/>
          </a:stretch>
        </p:blipFill>
        <p:spPr>
          <a:xfrm>
            <a:off x="2758982" y="4048580"/>
            <a:ext cx="2269012" cy="1057493"/>
          </a:xfrm>
          <a:prstGeom prst="rect">
            <a:avLst/>
          </a:prstGeom>
        </p:spPr>
      </p:pic>
      <p:sp>
        <p:nvSpPr>
          <p:cNvPr id="8" name="Title 1">
            <a:extLst>
              <a:ext uri="{FF2B5EF4-FFF2-40B4-BE49-F238E27FC236}">
                <a16:creationId xmlns:a16="http://schemas.microsoft.com/office/drawing/2014/main" id="{56C11C46-6C77-B65E-E03A-F8E421B49794}"/>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WHAT IS A PROTOCOL?</a:t>
            </a:r>
          </a:p>
        </p:txBody>
      </p:sp>
    </p:spTree>
    <p:extLst>
      <p:ext uri="{BB962C8B-B14F-4D97-AF65-F5344CB8AC3E}">
        <p14:creationId xmlns:p14="http://schemas.microsoft.com/office/powerpoint/2010/main" val="31453030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24075E5-DD08-3B1C-2100-74405518B8BC}"/>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FE903A9-2757-299F-FD90-70C7E993D2F3}"/>
              </a:ext>
            </a:extLst>
          </p:cNvPr>
          <p:cNvSpPr/>
          <p:nvPr/>
        </p:nvSpPr>
        <p:spPr>
          <a:xfrm>
            <a:off x="6834322" y="1494804"/>
            <a:ext cx="2025407" cy="3678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cxnSp>
        <p:nvCxnSpPr>
          <p:cNvPr id="18" name="Straight Arrow Connector 17">
            <a:extLst>
              <a:ext uri="{FF2B5EF4-FFF2-40B4-BE49-F238E27FC236}">
                <a16:creationId xmlns:a16="http://schemas.microsoft.com/office/drawing/2014/main" id="{D5A444A4-EA75-86D0-21B6-F900CB639BF5}"/>
              </a:ext>
            </a:extLst>
          </p:cNvPr>
          <p:cNvCxnSpPr/>
          <p:nvPr/>
        </p:nvCxnSpPr>
        <p:spPr>
          <a:xfrm>
            <a:off x="5369652" y="2238190"/>
            <a:ext cx="1060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a:extLst>
              <a:ext uri="{FF2B5EF4-FFF2-40B4-BE49-F238E27FC236}">
                <a16:creationId xmlns:a16="http://schemas.microsoft.com/office/drawing/2014/main" id="{C4B41482-D3EA-709C-B710-9D8AC7FC7256}"/>
              </a:ext>
            </a:extLst>
          </p:cNvPr>
          <p:cNvSpPr txBox="1"/>
          <p:nvPr/>
        </p:nvSpPr>
        <p:spPr>
          <a:xfrm>
            <a:off x="4641606" y="1697534"/>
            <a:ext cx="2192716" cy="461665"/>
          </a:xfrm>
          <a:prstGeom prst="rect">
            <a:avLst/>
          </a:prstGeom>
          <a:noFill/>
        </p:spPr>
        <p:txBody>
          <a:bodyPr wrap="none" rtlCol="0">
            <a:spAutoFit/>
          </a:bodyPr>
          <a:lstStyle/>
          <a:p>
            <a:r>
              <a:rPr lang="en-US" sz="1200" dirty="0"/>
              <a:t>HTTP request</a:t>
            </a:r>
          </a:p>
          <a:p>
            <a:r>
              <a:rPr lang="en-GB" sz="1200" dirty="0"/>
              <a:t>GET /api/mountains/kilimanjaro</a:t>
            </a:r>
          </a:p>
        </p:txBody>
      </p:sp>
      <p:cxnSp>
        <p:nvCxnSpPr>
          <p:cNvPr id="21" name="Straight Arrow Connector 20">
            <a:extLst>
              <a:ext uri="{FF2B5EF4-FFF2-40B4-BE49-F238E27FC236}">
                <a16:creationId xmlns:a16="http://schemas.microsoft.com/office/drawing/2014/main" id="{B25FA634-3B33-D96A-3FF7-9BA0BD19808E}"/>
              </a:ext>
            </a:extLst>
          </p:cNvPr>
          <p:cNvCxnSpPr/>
          <p:nvPr/>
        </p:nvCxnSpPr>
        <p:spPr>
          <a:xfrm flipH="1">
            <a:off x="5446434" y="4618421"/>
            <a:ext cx="9842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A5BCD9D5-020F-E1D3-9759-6E240D24A4BD}"/>
              </a:ext>
            </a:extLst>
          </p:cNvPr>
          <p:cNvSpPr txBox="1"/>
          <p:nvPr/>
        </p:nvSpPr>
        <p:spPr>
          <a:xfrm>
            <a:off x="5188686" y="4119339"/>
            <a:ext cx="1147494" cy="276999"/>
          </a:xfrm>
          <a:prstGeom prst="rect">
            <a:avLst/>
          </a:prstGeom>
          <a:noFill/>
        </p:spPr>
        <p:txBody>
          <a:bodyPr wrap="none" rtlCol="0">
            <a:spAutoFit/>
          </a:bodyPr>
          <a:lstStyle/>
          <a:p>
            <a:r>
              <a:rPr lang="en-US" sz="1200" dirty="0"/>
              <a:t>HTTP Response</a:t>
            </a:r>
            <a:endParaRPr lang="en-AE" sz="1200" dirty="0"/>
          </a:p>
        </p:txBody>
      </p:sp>
      <p:sp>
        <p:nvSpPr>
          <p:cNvPr id="23" name="Rectangle 22">
            <a:extLst>
              <a:ext uri="{FF2B5EF4-FFF2-40B4-BE49-F238E27FC236}">
                <a16:creationId xmlns:a16="http://schemas.microsoft.com/office/drawing/2014/main" id="{959C1C9D-84A4-BDA7-110C-DD200F6F9E56}"/>
              </a:ext>
            </a:extLst>
          </p:cNvPr>
          <p:cNvSpPr/>
          <p:nvPr/>
        </p:nvSpPr>
        <p:spPr>
          <a:xfrm>
            <a:off x="6834322" y="5665446"/>
            <a:ext cx="2025407" cy="4432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Server</a:t>
            </a:r>
            <a:endParaRPr lang="en-AE" dirty="0"/>
          </a:p>
        </p:txBody>
      </p:sp>
      <p:sp>
        <p:nvSpPr>
          <p:cNvPr id="24" name="Rectangle 23">
            <a:extLst>
              <a:ext uri="{FF2B5EF4-FFF2-40B4-BE49-F238E27FC236}">
                <a16:creationId xmlns:a16="http://schemas.microsoft.com/office/drawing/2014/main" id="{0E61E956-5CAF-1F8C-CCAF-A84C28E5392E}"/>
              </a:ext>
            </a:extLst>
          </p:cNvPr>
          <p:cNvSpPr/>
          <p:nvPr/>
        </p:nvSpPr>
        <p:spPr>
          <a:xfrm>
            <a:off x="2525239" y="5665445"/>
            <a:ext cx="2025407" cy="44323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REST Client</a:t>
            </a:r>
            <a:endParaRPr lang="en-AE" dirty="0"/>
          </a:p>
        </p:txBody>
      </p:sp>
      <p:pic>
        <p:nvPicPr>
          <p:cNvPr id="26" name="Graphic 25" descr="Database outline">
            <a:extLst>
              <a:ext uri="{FF2B5EF4-FFF2-40B4-BE49-F238E27FC236}">
                <a16:creationId xmlns:a16="http://schemas.microsoft.com/office/drawing/2014/main" id="{BE9FED05-EA06-C5A7-A1DC-89FFD1A12E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13554" y="2381282"/>
            <a:ext cx="2025407" cy="2025407"/>
          </a:xfrm>
          <a:prstGeom prst="rect">
            <a:avLst/>
          </a:prstGeom>
        </p:spPr>
      </p:pic>
      <p:sp>
        <p:nvSpPr>
          <p:cNvPr id="8" name="Rectangle 7">
            <a:extLst>
              <a:ext uri="{FF2B5EF4-FFF2-40B4-BE49-F238E27FC236}">
                <a16:creationId xmlns:a16="http://schemas.microsoft.com/office/drawing/2014/main" id="{0AF38CC2-D9B8-B708-C9C0-EC1E6D458E25}"/>
              </a:ext>
            </a:extLst>
          </p:cNvPr>
          <p:cNvSpPr/>
          <p:nvPr/>
        </p:nvSpPr>
        <p:spPr>
          <a:xfrm>
            <a:off x="2525238" y="1494804"/>
            <a:ext cx="2025407" cy="36785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pic>
        <p:nvPicPr>
          <p:cNvPr id="17" name="Graphic 16" descr="Tablet with solid fill">
            <a:extLst>
              <a:ext uri="{FF2B5EF4-FFF2-40B4-BE49-F238E27FC236}">
                <a16:creationId xmlns:a16="http://schemas.microsoft.com/office/drawing/2014/main" id="{46DC199A-4E5C-5C64-CC08-366FFF8FE9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0741" y="3538243"/>
            <a:ext cx="914400" cy="914400"/>
          </a:xfrm>
          <a:prstGeom prst="rect">
            <a:avLst/>
          </a:prstGeom>
        </p:spPr>
      </p:pic>
      <p:pic>
        <p:nvPicPr>
          <p:cNvPr id="25" name="Graphic 24" descr="Smart Phone with solid fill">
            <a:extLst>
              <a:ext uri="{FF2B5EF4-FFF2-40B4-BE49-F238E27FC236}">
                <a16:creationId xmlns:a16="http://schemas.microsoft.com/office/drawing/2014/main" id="{8700930A-F189-CC8F-6F23-4AC9E28C072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63689" y="1780990"/>
            <a:ext cx="914400" cy="914400"/>
          </a:xfrm>
          <a:prstGeom prst="rect">
            <a:avLst/>
          </a:prstGeom>
        </p:spPr>
      </p:pic>
      <p:pic>
        <p:nvPicPr>
          <p:cNvPr id="31" name="Graphic 30" descr="Laptop with solid fill">
            <a:extLst>
              <a:ext uri="{FF2B5EF4-FFF2-40B4-BE49-F238E27FC236}">
                <a16:creationId xmlns:a16="http://schemas.microsoft.com/office/drawing/2014/main" id="{39B1EE90-4858-0205-432D-1606199D8A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3689" y="2695390"/>
            <a:ext cx="914400" cy="914400"/>
          </a:xfrm>
          <a:prstGeom prst="rect">
            <a:avLst/>
          </a:prstGeom>
        </p:spPr>
      </p:pic>
      <p:sp>
        <p:nvSpPr>
          <p:cNvPr id="34" name="TextBox 33">
            <a:extLst>
              <a:ext uri="{FF2B5EF4-FFF2-40B4-BE49-F238E27FC236}">
                <a16:creationId xmlns:a16="http://schemas.microsoft.com/office/drawing/2014/main" id="{2AD2AD7B-8BDF-BD0C-88DB-8DF6F364EF32}"/>
              </a:ext>
            </a:extLst>
          </p:cNvPr>
          <p:cNvSpPr txBox="1"/>
          <p:nvPr/>
        </p:nvSpPr>
        <p:spPr>
          <a:xfrm>
            <a:off x="4696068" y="4618421"/>
            <a:ext cx="1992830" cy="900246"/>
          </a:xfrm>
          <a:prstGeom prst="rect">
            <a:avLst/>
          </a:prstGeom>
          <a:noFill/>
        </p:spPr>
        <p:txBody>
          <a:bodyPr wrap="square">
            <a:spAutoFit/>
          </a:bodyPr>
          <a:lstStyle/>
          <a:p>
            <a:r>
              <a:rPr lang="en-AE" sz="1050" dirty="0"/>
              <a:t>{</a:t>
            </a:r>
          </a:p>
          <a:p>
            <a:r>
              <a:rPr lang="en-AE" sz="1050" dirty="0"/>
              <a:t>  "name": "Mount Kilimanjaro",</a:t>
            </a:r>
          </a:p>
          <a:p>
            <a:r>
              <a:rPr lang="en-AE" sz="1050" dirty="0"/>
              <a:t>  "elevation": 5895,</a:t>
            </a:r>
          </a:p>
          <a:p>
            <a:r>
              <a:rPr lang="en-AE" sz="1050" dirty="0"/>
              <a:t>  "location": "Tanzania"</a:t>
            </a:r>
          </a:p>
          <a:p>
            <a:r>
              <a:rPr lang="en-AE" sz="1050" dirty="0"/>
              <a:t>}</a:t>
            </a:r>
          </a:p>
        </p:txBody>
      </p:sp>
      <p:sp>
        <p:nvSpPr>
          <p:cNvPr id="2" name="Title 1">
            <a:extLst>
              <a:ext uri="{FF2B5EF4-FFF2-40B4-BE49-F238E27FC236}">
                <a16:creationId xmlns:a16="http://schemas.microsoft.com/office/drawing/2014/main" id="{F448CC00-75DC-C0DC-EA70-88D6064D240E}"/>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WHAT IS AN API?</a:t>
            </a:r>
          </a:p>
        </p:txBody>
      </p:sp>
    </p:spTree>
    <p:extLst>
      <p:ext uri="{BB962C8B-B14F-4D97-AF65-F5344CB8AC3E}">
        <p14:creationId xmlns:p14="http://schemas.microsoft.com/office/powerpoint/2010/main" val="3089818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65EC246-31BE-B334-378F-DEB421FC14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32" y="1070356"/>
            <a:ext cx="4935745" cy="4913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98760FC0-702C-3E35-2F8E-2833FAFDB87D}"/>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MODEL CONTEXT PROTOCOL</a:t>
            </a:r>
          </a:p>
        </p:txBody>
      </p:sp>
      <p:sp>
        <p:nvSpPr>
          <p:cNvPr id="6" name="TextBox 5">
            <a:extLst>
              <a:ext uri="{FF2B5EF4-FFF2-40B4-BE49-F238E27FC236}">
                <a16:creationId xmlns:a16="http://schemas.microsoft.com/office/drawing/2014/main" id="{06C55004-D15B-4679-91EA-ABED1DC7265F}"/>
              </a:ext>
            </a:extLst>
          </p:cNvPr>
          <p:cNvSpPr txBox="1"/>
          <p:nvPr/>
        </p:nvSpPr>
        <p:spPr>
          <a:xfrm>
            <a:off x="291545" y="6258684"/>
            <a:ext cx="4886274"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a:ea typeface="+mn-ea"/>
                <a:cs typeface="+mn-cs"/>
              </a:rPr>
              <a:t>Source: https://blog.csdn.net/ChailangCompany/article/details/146354913</a:t>
            </a:r>
            <a:endParaRPr kumimoji="0" lang="en-AE" sz="1200" b="0" i="1" u="none" strike="noStrike" kern="1200" cap="none" spc="0" normalizeH="0" baseline="0" noProof="0" dirty="0">
              <a:ln>
                <a:noFill/>
              </a:ln>
              <a:solidFill>
                <a:prstClr val="black"/>
              </a:solidFill>
              <a:effectLst/>
              <a:uLnTx/>
              <a:uFillTx/>
              <a:latin typeface="Calibri"/>
              <a:ea typeface="+mn-ea"/>
              <a:cs typeface="+mn-cs"/>
            </a:endParaRPr>
          </a:p>
        </p:txBody>
      </p:sp>
      <p:sp>
        <p:nvSpPr>
          <p:cNvPr id="9" name="TextBox 8">
            <a:extLst>
              <a:ext uri="{FF2B5EF4-FFF2-40B4-BE49-F238E27FC236}">
                <a16:creationId xmlns:a16="http://schemas.microsoft.com/office/drawing/2014/main" id="{145B9F9F-916C-C264-B99C-C30ADD551768}"/>
              </a:ext>
            </a:extLst>
          </p:cNvPr>
          <p:cNvSpPr txBox="1"/>
          <p:nvPr/>
        </p:nvSpPr>
        <p:spPr>
          <a:xfrm>
            <a:off x="6985782" y="6258684"/>
            <a:ext cx="354500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dirty="0">
                <a:ln>
                  <a:noFill/>
                </a:ln>
                <a:solidFill>
                  <a:prstClr val="black"/>
                </a:solidFill>
                <a:effectLst/>
                <a:uLnTx/>
                <a:uFillTx/>
                <a:latin typeface="Calibri"/>
                <a:ea typeface="+mn-ea"/>
                <a:cs typeface="+mn-cs"/>
              </a:rPr>
              <a:t>Source: https://modelcontextprotocol.io/introduction</a:t>
            </a:r>
            <a:endParaRPr kumimoji="0" lang="en-AE" sz="1200" b="0" i="1"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962DAB43-1F52-D394-4DEC-A0F03912DF8F}"/>
              </a:ext>
            </a:extLst>
          </p:cNvPr>
          <p:cNvSpPr/>
          <p:nvPr/>
        </p:nvSpPr>
        <p:spPr>
          <a:xfrm>
            <a:off x="6985782" y="1724073"/>
            <a:ext cx="4309755" cy="3605565"/>
          </a:xfrm>
          <a:prstGeom prst="roundRect">
            <a:avLst>
              <a:gd name="adj" fmla="val 10343"/>
            </a:avLst>
          </a:prstGeom>
          <a:solidFill>
            <a:srgbClr val="FFFFFF"/>
          </a:solidFill>
          <a:ln w="66675" cap="sq">
            <a:solidFill>
              <a:schemeClr val="accent4"/>
            </a:solidFill>
            <a:prstDash val="solid"/>
            <a:miter/>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srgbClr val="3E3E3E"/>
                </a:solidFill>
                <a:effectLst/>
                <a:uLnTx/>
                <a:uFillTx/>
                <a:latin typeface="__Inter_e5ab12"/>
                <a:ea typeface="+mn-ea"/>
                <a:cs typeface="+mn-cs"/>
              </a:rPr>
              <a:t>“MCP is an open protocol that standardizes how applications provide context to LLMs. Think of MCP like a USB-C port for AI applications. Just as USB-C provides a standardized way to connect your devices to various peripherals and accessories, MCP provides a standardized way to connect AI models to different data sources and tools.”</a:t>
            </a:r>
            <a:endParaRPr kumimoji="0" lang="en-AE" sz="2000" b="0" i="1"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093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43A7C80-02CF-A216-F3C2-AB65C75C6922}"/>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7B9D935E-F10A-D90C-6110-986263C6635F}"/>
              </a:ext>
            </a:extLst>
          </p:cNvPr>
          <p:cNvSpPr/>
          <p:nvPr/>
        </p:nvSpPr>
        <p:spPr>
          <a:xfrm>
            <a:off x="1853538" y="1304416"/>
            <a:ext cx="2025407" cy="43393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3" name="Rectangle 2">
            <a:extLst>
              <a:ext uri="{FF2B5EF4-FFF2-40B4-BE49-F238E27FC236}">
                <a16:creationId xmlns:a16="http://schemas.microsoft.com/office/drawing/2014/main" id="{D421FB0E-3B9D-15F3-CA1A-2DEDA218DCB3}"/>
              </a:ext>
            </a:extLst>
          </p:cNvPr>
          <p:cNvSpPr/>
          <p:nvPr/>
        </p:nvSpPr>
        <p:spPr>
          <a:xfrm>
            <a:off x="2012918" y="2702919"/>
            <a:ext cx="1686872" cy="1229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4" name="Rectangle 3">
            <a:extLst>
              <a:ext uri="{FF2B5EF4-FFF2-40B4-BE49-F238E27FC236}">
                <a16:creationId xmlns:a16="http://schemas.microsoft.com/office/drawing/2014/main" id="{8D076A28-0396-19FD-11E3-1D5F6319B2D9}"/>
              </a:ext>
            </a:extLst>
          </p:cNvPr>
          <p:cNvSpPr/>
          <p:nvPr/>
        </p:nvSpPr>
        <p:spPr>
          <a:xfrm>
            <a:off x="2076320" y="1416390"/>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MCP Host</a:t>
            </a:r>
            <a:endParaRPr lang="en-AE" dirty="0"/>
          </a:p>
        </p:txBody>
      </p:sp>
      <p:sp>
        <p:nvSpPr>
          <p:cNvPr id="5" name="Rectangle 4">
            <a:extLst>
              <a:ext uri="{FF2B5EF4-FFF2-40B4-BE49-F238E27FC236}">
                <a16:creationId xmlns:a16="http://schemas.microsoft.com/office/drawing/2014/main" id="{6305507F-40EA-86C1-5D31-D2FD0997963E}"/>
              </a:ext>
            </a:extLst>
          </p:cNvPr>
          <p:cNvSpPr/>
          <p:nvPr/>
        </p:nvSpPr>
        <p:spPr>
          <a:xfrm>
            <a:off x="2076320" y="2798314"/>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MCP Client</a:t>
            </a:r>
            <a:endParaRPr lang="en-AE" dirty="0"/>
          </a:p>
        </p:txBody>
      </p:sp>
      <p:sp>
        <p:nvSpPr>
          <p:cNvPr id="6" name="Oval 5">
            <a:extLst>
              <a:ext uri="{FF2B5EF4-FFF2-40B4-BE49-F238E27FC236}">
                <a16:creationId xmlns:a16="http://schemas.microsoft.com/office/drawing/2014/main" id="{9DC72D00-F157-8DCB-4CAE-CE32161AF4D9}"/>
              </a:ext>
            </a:extLst>
          </p:cNvPr>
          <p:cNvSpPr/>
          <p:nvPr/>
        </p:nvSpPr>
        <p:spPr>
          <a:xfrm>
            <a:off x="5307555" y="2920613"/>
            <a:ext cx="1207566" cy="110693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LLM</a:t>
            </a:r>
            <a:endParaRPr lang="en-AE" dirty="0"/>
          </a:p>
        </p:txBody>
      </p:sp>
      <p:sp>
        <p:nvSpPr>
          <p:cNvPr id="7" name="Rectangle 6">
            <a:extLst>
              <a:ext uri="{FF2B5EF4-FFF2-40B4-BE49-F238E27FC236}">
                <a16:creationId xmlns:a16="http://schemas.microsoft.com/office/drawing/2014/main" id="{14E4E594-29D8-7D9C-F553-1F0E3F38B217}"/>
              </a:ext>
            </a:extLst>
          </p:cNvPr>
          <p:cNvSpPr/>
          <p:nvPr/>
        </p:nvSpPr>
        <p:spPr>
          <a:xfrm>
            <a:off x="7943731" y="1262245"/>
            <a:ext cx="1686872" cy="1229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10" name="Rectangle 9">
            <a:extLst>
              <a:ext uri="{FF2B5EF4-FFF2-40B4-BE49-F238E27FC236}">
                <a16:creationId xmlns:a16="http://schemas.microsoft.com/office/drawing/2014/main" id="{8B5C9B71-C5DA-37DA-1F8E-FA036C9B9273}"/>
              </a:ext>
            </a:extLst>
          </p:cNvPr>
          <p:cNvSpPr/>
          <p:nvPr/>
        </p:nvSpPr>
        <p:spPr>
          <a:xfrm>
            <a:off x="8007133" y="1357640"/>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MCP Server</a:t>
            </a:r>
            <a:endParaRPr lang="en-AE" dirty="0"/>
          </a:p>
        </p:txBody>
      </p:sp>
      <p:sp>
        <p:nvSpPr>
          <p:cNvPr id="11" name="Rectangle 10">
            <a:extLst>
              <a:ext uri="{FF2B5EF4-FFF2-40B4-BE49-F238E27FC236}">
                <a16:creationId xmlns:a16="http://schemas.microsoft.com/office/drawing/2014/main" id="{A91CD371-54A0-EDE6-0607-22EF0CBA65F5}"/>
              </a:ext>
            </a:extLst>
          </p:cNvPr>
          <p:cNvSpPr/>
          <p:nvPr/>
        </p:nvSpPr>
        <p:spPr>
          <a:xfrm>
            <a:off x="7943731" y="2840922"/>
            <a:ext cx="1686872" cy="1229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12" name="Rectangle 11">
            <a:extLst>
              <a:ext uri="{FF2B5EF4-FFF2-40B4-BE49-F238E27FC236}">
                <a16:creationId xmlns:a16="http://schemas.microsoft.com/office/drawing/2014/main" id="{78823CF6-2366-9F5D-81C9-7E960B6A5333}"/>
              </a:ext>
            </a:extLst>
          </p:cNvPr>
          <p:cNvSpPr/>
          <p:nvPr/>
        </p:nvSpPr>
        <p:spPr>
          <a:xfrm>
            <a:off x="8007133" y="2936317"/>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MCP Server</a:t>
            </a:r>
            <a:endParaRPr lang="en-AE" dirty="0"/>
          </a:p>
        </p:txBody>
      </p:sp>
      <p:sp>
        <p:nvSpPr>
          <p:cNvPr id="13" name="Rectangle 12">
            <a:extLst>
              <a:ext uri="{FF2B5EF4-FFF2-40B4-BE49-F238E27FC236}">
                <a16:creationId xmlns:a16="http://schemas.microsoft.com/office/drawing/2014/main" id="{A4BB39B2-AA06-6058-CD95-0C134C23723A}"/>
              </a:ext>
            </a:extLst>
          </p:cNvPr>
          <p:cNvSpPr/>
          <p:nvPr/>
        </p:nvSpPr>
        <p:spPr>
          <a:xfrm>
            <a:off x="7943731" y="4419599"/>
            <a:ext cx="1686872" cy="122967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AE"/>
          </a:p>
        </p:txBody>
      </p:sp>
      <p:sp>
        <p:nvSpPr>
          <p:cNvPr id="14" name="Rectangle 13">
            <a:extLst>
              <a:ext uri="{FF2B5EF4-FFF2-40B4-BE49-F238E27FC236}">
                <a16:creationId xmlns:a16="http://schemas.microsoft.com/office/drawing/2014/main" id="{76C1375E-F771-7827-4230-1022B901257D}"/>
              </a:ext>
            </a:extLst>
          </p:cNvPr>
          <p:cNvSpPr/>
          <p:nvPr/>
        </p:nvSpPr>
        <p:spPr>
          <a:xfrm>
            <a:off x="8007133" y="4514994"/>
            <a:ext cx="1560065" cy="23383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MCP Server</a:t>
            </a:r>
            <a:endParaRPr lang="en-AE" dirty="0"/>
          </a:p>
        </p:txBody>
      </p:sp>
      <p:sp>
        <p:nvSpPr>
          <p:cNvPr id="15" name="Rectangle 14">
            <a:extLst>
              <a:ext uri="{FF2B5EF4-FFF2-40B4-BE49-F238E27FC236}">
                <a16:creationId xmlns:a16="http://schemas.microsoft.com/office/drawing/2014/main" id="{B20B322B-4563-7672-9B4A-C1B37C10777C}"/>
              </a:ext>
            </a:extLst>
          </p:cNvPr>
          <p:cNvSpPr/>
          <p:nvPr/>
        </p:nvSpPr>
        <p:spPr>
          <a:xfrm>
            <a:off x="8427687" y="1877080"/>
            <a:ext cx="718956" cy="30712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Tool</a:t>
            </a:r>
            <a:endParaRPr lang="en-AE" dirty="0"/>
          </a:p>
        </p:txBody>
      </p:sp>
      <p:sp>
        <p:nvSpPr>
          <p:cNvPr id="16" name="Rectangle 15">
            <a:extLst>
              <a:ext uri="{FF2B5EF4-FFF2-40B4-BE49-F238E27FC236}">
                <a16:creationId xmlns:a16="http://schemas.microsoft.com/office/drawing/2014/main" id="{F873427D-DA19-1729-F102-3BDFB2D10317}"/>
              </a:ext>
            </a:extLst>
          </p:cNvPr>
          <p:cNvSpPr/>
          <p:nvPr/>
        </p:nvSpPr>
        <p:spPr>
          <a:xfrm>
            <a:off x="8217409" y="3474080"/>
            <a:ext cx="1139511" cy="30712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Resource</a:t>
            </a:r>
            <a:endParaRPr lang="en-AE" dirty="0"/>
          </a:p>
        </p:txBody>
      </p:sp>
      <p:sp>
        <p:nvSpPr>
          <p:cNvPr id="20" name="Rectangle 19">
            <a:extLst>
              <a:ext uri="{FF2B5EF4-FFF2-40B4-BE49-F238E27FC236}">
                <a16:creationId xmlns:a16="http://schemas.microsoft.com/office/drawing/2014/main" id="{BB518212-861C-1D9E-9A92-EB69448CF9DB}"/>
              </a:ext>
            </a:extLst>
          </p:cNvPr>
          <p:cNvSpPr/>
          <p:nvPr/>
        </p:nvSpPr>
        <p:spPr>
          <a:xfrm>
            <a:off x="8217408" y="5034434"/>
            <a:ext cx="1139511" cy="307127"/>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Prompt</a:t>
            </a:r>
            <a:endParaRPr lang="en-AE" dirty="0"/>
          </a:p>
        </p:txBody>
      </p:sp>
      <p:cxnSp>
        <p:nvCxnSpPr>
          <p:cNvPr id="28" name="Straight Arrow Connector 27">
            <a:extLst>
              <a:ext uri="{FF2B5EF4-FFF2-40B4-BE49-F238E27FC236}">
                <a16:creationId xmlns:a16="http://schemas.microsoft.com/office/drawing/2014/main" id="{19B747A2-7B78-ABF2-0A5F-AAE5881441EA}"/>
              </a:ext>
            </a:extLst>
          </p:cNvPr>
          <p:cNvCxnSpPr/>
          <p:nvPr/>
        </p:nvCxnSpPr>
        <p:spPr>
          <a:xfrm>
            <a:off x="4237261" y="3227012"/>
            <a:ext cx="767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C2430BA-1120-0078-D169-D7882B2D9D23}"/>
              </a:ext>
            </a:extLst>
          </p:cNvPr>
          <p:cNvSpPr txBox="1"/>
          <p:nvPr/>
        </p:nvSpPr>
        <p:spPr>
          <a:xfrm>
            <a:off x="4397523" y="2857680"/>
            <a:ext cx="391454" cy="369332"/>
          </a:xfrm>
          <a:prstGeom prst="rect">
            <a:avLst/>
          </a:prstGeom>
          <a:noFill/>
        </p:spPr>
        <p:txBody>
          <a:bodyPr wrap="none" rtlCol="0">
            <a:spAutoFit/>
          </a:bodyPr>
          <a:lstStyle/>
          <a:p>
            <a:r>
              <a:rPr lang="en-US" dirty="0"/>
              <a:t>IN</a:t>
            </a:r>
            <a:endParaRPr lang="en-AE" dirty="0"/>
          </a:p>
        </p:txBody>
      </p:sp>
      <p:sp>
        <p:nvSpPr>
          <p:cNvPr id="30" name="TextBox 29">
            <a:extLst>
              <a:ext uri="{FF2B5EF4-FFF2-40B4-BE49-F238E27FC236}">
                <a16:creationId xmlns:a16="http://schemas.microsoft.com/office/drawing/2014/main" id="{7EBC911C-C1DD-D4A3-0391-E7A97776A9FE}"/>
              </a:ext>
            </a:extLst>
          </p:cNvPr>
          <p:cNvSpPr txBox="1"/>
          <p:nvPr/>
        </p:nvSpPr>
        <p:spPr>
          <a:xfrm>
            <a:off x="4322850" y="3781206"/>
            <a:ext cx="596638" cy="369332"/>
          </a:xfrm>
          <a:prstGeom prst="rect">
            <a:avLst/>
          </a:prstGeom>
          <a:noFill/>
        </p:spPr>
        <p:txBody>
          <a:bodyPr wrap="none" rtlCol="0">
            <a:spAutoFit/>
          </a:bodyPr>
          <a:lstStyle/>
          <a:p>
            <a:r>
              <a:rPr lang="en-US" dirty="0"/>
              <a:t>OUT</a:t>
            </a:r>
            <a:endParaRPr lang="en-AE" dirty="0"/>
          </a:p>
        </p:txBody>
      </p:sp>
      <p:cxnSp>
        <p:nvCxnSpPr>
          <p:cNvPr id="33" name="Straight Arrow Connector 32">
            <a:extLst>
              <a:ext uri="{FF2B5EF4-FFF2-40B4-BE49-F238E27FC236}">
                <a16:creationId xmlns:a16="http://schemas.microsoft.com/office/drawing/2014/main" id="{820C0BDD-0757-AB4E-6482-E231E4F9850C}"/>
              </a:ext>
            </a:extLst>
          </p:cNvPr>
          <p:cNvCxnSpPr>
            <a:cxnSpLocks/>
          </p:cNvCxnSpPr>
          <p:nvPr/>
        </p:nvCxnSpPr>
        <p:spPr>
          <a:xfrm flipH="1">
            <a:off x="4246353" y="3781207"/>
            <a:ext cx="7101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877BCA7-E2D7-E32C-A133-FAD47BA82C4A}"/>
              </a:ext>
            </a:extLst>
          </p:cNvPr>
          <p:cNvCxnSpPr>
            <a:stCxn id="6" idx="6"/>
            <a:endCxn id="7" idx="1"/>
          </p:cNvCxnSpPr>
          <p:nvPr/>
        </p:nvCxnSpPr>
        <p:spPr>
          <a:xfrm flipV="1">
            <a:off x="6515121" y="1877080"/>
            <a:ext cx="1428610" cy="1597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9437F4E-444B-BEE8-9573-14874107E701}"/>
              </a:ext>
            </a:extLst>
          </p:cNvPr>
          <p:cNvCxnSpPr>
            <a:stCxn id="6" idx="6"/>
            <a:endCxn id="11" idx="1"/>
          </p:cNvCxnSpPr>
          <p:nvPr/>
        </p:nvCxnSpPr>
        <p:spPr>
          <a:xfrm flipV="1">
            <a:off x="6515121" y="3455757"/>
            <a:ext cx="1428610" cy="18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8ECD592-33DE-EB63-5FF8-25D14E7B539A}"/>
              </a:ext>
            </a:extLst>
          </p:cNvPr>
          <p:cNvCxnSpPr>
            <a:stCxn id="6" idx="6"/>
            <a:endCxn id="13" idx="1"/>
          </p:cNvCxnSpPr>
          <p:nvPr/>
        </p:nvCxnSpPr>
        <p:spPr>
          <a:xfrm>
            <a:off x="6515121" y="3474081"/>
            <a:ext cx="1428610" cy="1560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1">
            <a:extLst>
              <a:ext uri="{FF2B5EF4-FFF2-40B4-BE49-F238E27FC236}">
                <a16:creationId xmlns:a16="http://schemas.microsoft.com/office/drawing/2014/main" id="{7B24F3B4-3C66-CA3A-ED1B-4A3A83DFF408}"/>
              </a:ext>
            </a:extLst>
          </p:cNvPr>
          <p:cNvSpPr>
            <a:spLocks noChangeArrowheads="1"/>
          </p:cNvSpPr>
          <p:nvPr/>
        </p:nvSpPr>
        <p:spPr bwMode="auto">
          <a:xfrm>
            <a:off x="9736471" y="1262245"/>
            <a:ext cx="1686872"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name: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description?: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err="1">
                <a:ln>
                  <a:noFill/>
                </a:ln>
                <a:solidFill>
                  <a:schemeClr val="tx1"/>
                </a:solidFill>
                <a:effectLst/>
                <a:latin typeface="Arial Unicode MS"/>
              </a:rPr>
              <a:t>inputSchema</a:t>
            </a:r>
            <a:r>
              <a:rPr kumimoji="0" lang="en-US" altLang="en-US" sz="1000" b="0" i="0" u="none" strike="noStrike" cap="none" normalizeH="0" baseline="0" dirty="0">
                <a:ln>
                  <a:noFill/>
                </a:ln>
                <a:solidFill>
                  <a:schemeClr val="tx1"/>
                </a:solidFill>
                <a:effectLst/>
                <a:latin typeface="Arial Unicode MS"/>
              </a:rPr>
              <a:t>:</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type: "object",</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properties: { ...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3" name="Rectangle 2">
            <a:extLst>
              <a:ext uri="{FF2B5EF4-FFF2-40B4-BE49-F238E27FC236}">
                <a16:creationId xmlns:a16="http://schemas.microsoft.com/office/drawing/2014/main" id="{97AC781A-196F-C1DF-5B56-32FD622531C7}"/>
              </a:ext>
            </a:extLst>
          </p:cNvPr>
          <p:cNvSpPr>
            <a:spLocks noChangeArrowheads="1"/>
          </p:cNvSpPr>
          <p:nvPr/>
        </p:nvSpPr>
        <p:spPr bwMode="auto">
          <a:xfrm>
            <a:off x="9736471" y="2947925"/>
            <a:ext cx="141514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err="1">
                <a:ln>
                  <a:noFill/>
                </a:ln>
                <a:solidFill>
                  <a:schemeClr val="tx1"/>
                </a:solidFill>
                <a:effectLst/>
                <a:latin typeface="Arial Unicode MS"/>
              </a:rPr>
              <a:t>uri</a:t>
            </a:r>
            <a:r>
              <a:rPr kumimoji="0" lang="en-US" altLang="en-US" sz="1000" b="0" i="0" u="none" strike="noStrike" cap="none" normalizeH="0" baseline="0" dirty="0">
                <a:ln>
                  <a:noFill/>
                </a:ln>
                <a:solidFill>
                  <a:schemeClr val="tx1"/>
                </a:solidFill>
                <a:effectLst/>
                <a:latin typeface="Arial Unicode MS"/>
              </a:rPr>
              <a:t>: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name: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description?: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err="1">
                <a:ln>
                  <a:noFill/>
                </a:ln>
                <a:solidFill>
                  <a:schemeClr val="tx1"/>
                </a:solidFill>
                <a:effectLst/>
                <a:latin typeface="Arial Unicode MS"/>
              </a:rPr>
              <a:t>mimeType</a:t>
            </a:r>
            <a:r>
              <a:rPr kumimoji="0" lang="en-US" altLang="en-US" sz="1000" b="0" i="0" u="none" strike="noStrike" cap="none" normalizeH="0" baseline="0" dirty="0">
                <a:ln>
                  <a:noFill/>
                </a:ln>
                <a:solidFill>
                  <a:schemeClr val="tx1"/>
                </a:solidFill>
                <a:effectLst/>
                <a:latin typeface="Arial Unicode MS"/>
              </a:rPr>
              <a:t>?: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4" name="Rectangle 3">
            <a:extLst>
              <a:ext uri="{FF2B5EF4-FFF2-40B4-BE49-F238E27FC236}">
                <a16:creationId xmlns:a16="http://schemas.microsoft.com/office/drawing/2014/main" id="{3208D49D-03E5-3E80-606E-36289FEC0F06}"/>
              </a:ext>
            </a:extLst>
          </p:cNvPr>
          <p:cNvSpPr>
            <a:spLocks noChangeArrowheads="1"/>
          </p:cNvSpPr>
          <p:nvPr/>
        </p:nvSpPr>
        <p:spPr bwMode="auto">
          <a:xfrm>
            <a:off x="9736471" y="4343400"/>
            <a:ext cx="168687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   name: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   description?: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   arguments?: [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     name: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     description?: string;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     required?: </a:t>
            </a:r>
            <a:r>
              <a:rPr kumimoji="0" lang="en-US" altLang="en-US" sz="1000" b="0" i="0" u="none" strike="noStrike" cap="none" normalizeH="0" baseline="0" dirty="0" err="1">
                <a:ln>
                  <a:noFill/>
                </a:ln>
                <a:solidFill>
                  <a:schemeClr val="tx1"/>
                </a:solidFill>
                <a:effectLst/>
                <a:latin typeface="Arial Unicode MS"/>
              </a:rPr>
              <a:t>boolean</a:t>
            </a:r>
            <a:r>
              <a:rPr kumimoji="0" lang="en-US" altLang="en-US" sz="1000" b="0" i="0" u="none" strike="noStrike" cap="none" normalizeH="0" baseline="0" dirty="0">
                <a:ln>
                  <a:noFill/>
                </a:ln>
                <a:solidFill>
                  <a:schemeClr val="tx1"/>
                </a:solidFill>
                <a:effectLst/>
                <a:latin typeface="Arial Unicode MS"/>
              </a:rPr>
              <a:t>;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  ]</a:t>
            </a:r>
            <a:br>
              <a:rPr kumimoji="0" lang="en-US" altLang="en-US" sz="1000" b="0" i="0" u="none" strike="noStrike" cap="none" normalizeH="0" baseline="0" dirty="0">
                <a:ln>
                  <a:noFill/>
                </a:ln>
                <a:solidFill>
                  <a:schemeClr val="tx1"/>
                </a:solidFill>
                <a:effectLst/>
                <a:latin typeface="Arial Unicode MS"/>
              </a:rPr>
            </a:br>
            <a:r>
              <a:rPr kumimoji="0" lang="en-US" altLang="en-US" sz="1000" b="0" i="0" u="none" strike="noStrike" cap="none" normalizeH="0" baseline="0" dirty="0">
                <a:ln>
                  <a:noFill/>
                </a:ln>
                <a:solidFill>
                  <a:schemeClr val="tx1"/>
                </a:solidFill>
                <a:effectLst/>
                <a:latin typeface="Arial Unicode MS"/>
              </a:rPr>
              <a:t>}</a:t>
            </a:r>
            <a:r>
              <a:rPr kumimoji="0" lang="en-US" altLang="en-US" sz="600"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8" name="Title 1">
            <a:extLst>
              <a:ext uri="{FF2B5EF4-FFF2-40B4-BE49-F238E27FC236}">
                <a16:creationId xmlns:a16="http://schemas.microsoft.com/office/drawing/2014/main" id="{86DE3C1E-C754-AC97-7505-AEA13D9D0BE7}"/>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HIGH-LEVEL ARCHITECTURE OF MCP</a:t>
            </a:r>
          </a:p>
        </p:txBody>
      </p:sp>
    </p:spTree>
    <p:extLst>
      <p:ext uri="{BB962C8B-B14F-4D97-AF65-F5344CB8AC3E}">
        <p14:creationId xmlns:p14="http://schemas.microsoft.com/office/powerpoint/2010/main" val="838559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08668CF-869C-98AC-6468-861E1A788524}"/>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CAD66B61-E0B6-5D9F-AB58-C614C5C688FC}"/>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EXAMPLE: WEATHER FORECAST MCP SERVER</a:t>
            </a:r>
          </a:p>
        </p:txBody>
      </p:sp>
      <p:pic>
        <p:nvPicPr>
          <p:cNvPr id="17" name="Picture 16">
            <a:extLst>
              <a:ext uri="{FF2B5EF4-FFF2-40B4-BE49-F238E27FC236}">
                <a16:creationId xmlns:a16="http://schemas.microsoft.com/office/drawing/2014/main" id="{764084B2-1653-5DBE-1138-1BA1E11F22FE}"/>
              </a:ext>
            </a:extLst>
          </p:cNvPr>
          <p:cNvPicPr>
            <a:picLocks noChangeAspect="1"/>
          </p:cNvPicPr>
          <p:nvPr/>
        </p:nvPicPr>
        <p:blipFill>
          <a:blip r:embed="rId2"/>
          <a:stretch>
            <a:fillRect/>
          </a:stretch>
        </p:blipFill>
        <p:spPr>
          <a:xfrm>
            <a:off x="302078" y="1473254"/>
            <a:ext cx="7105224" cy="4943874"/>
          </a:xfrm>
          <a:prstGeom prst="roundRect">
            <a:avLst>
              <a:gd name="adj" fmla="val 6094"/>
            </a:avLst>
          </a:prstGeom>
          <a:solidFill>
            <a:srgbClr val="FFFFFF">
              <a:shade val="85000"/>
            </a:srgbClr>
          </a:solidFill>
          <a:ln>
            <a:noFill/>
          </a:ln>
          <a:effectLst>
            <a:reflection blurRad="12700" stA="38000" endPos="28000" dist="5000" dir="5400000" sy="-100000" algn="bl" rotWithShape="0"/>
          </a:effectLst>
        </p:spPr>
      </p:pic>
      <p:pic>
        <p:nvPicPr>
          <p:cNvPr id="2050" name="Picture 2" descr="Claude - Desktop App for Mac, Windows (PC) - WebCatalog">
            <a:extLst>
              <a:ext uri="{FF2B5EF4-FFF2-40B4-BE49-F238E27FC236}">
                <a16:creationId xmlns:a16="http://schemas.microsoft.com/office/drawing/2014/main" id="{6F2D503F-9971-477B-DB0E-29A0870CC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5298" y="2026581"/>
            <a:ext cx="1036865" cy="1036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901F738-5D16-51E1-CE22-E94831986A0C}"/>
              </a:ext>
            </a:extLst>
          </p:cNvPr>
          <p:cNvSpPr txBox="1"/>
          <p:nvPr/>
        </p:nvSpPr>
        <p:spPr>
          <a:xfrm>
            <a:off x="9231398" y="2245177"/>
            <a:ext cx="1915259" cy="646331"/>
          </a:xfrm>
          <a:prstGeom prst="rect">
            <a:avLst/>
          </a:prstGeom>
          <a:noFill/>
        </p:spPr>
        <p:txBody>
          <a:bodyPr wrap="square" rtlCol="0">
            <a:spAutoFit/>
          </a:bodyPr>
          <a:lstStyle/>
          <a:p>
            <a:r>
              <a:rPr lang="en-US" dirty="0"/>
              <a:t>Claude Desktop as MCP Host</a:t>
            </a:r>
            <a:endParaRPr lang="en-AE" dirty="0"/>
          </a:p>
        </p:txBody>
      </p:sp>
      <p:pic>
        <p:nvPicPr>
          <p:cNvPr id="21" name="Picture 20">
            <a:extLst>
              <a:ext uri="{FF2B5EF4-FFF2-40B4-BE49-F238E27FC236}">
                <a16:creationId xmlns:a16="http://schemas.microsoft.com/office/drawing/2014/main" id="{BBC8AE3C-042F-3FA1-B884-C42349534610}"/>
              </a:ext>
            </a:extLst>
          </p:cNvPr>
          <p:cNvPicPr>
            <a:picLocks noChangeAspect="1"/>
          </p:cNvPicPr>
          <p:nvPr/>
        </p:nvPicPr>
        <p:blipFill>
          <a:blip r:embed="rId4"/>
          <a:stretch>
            <a:fillRect/>
          </a:stretch>
        </p:blipFill>
        <p:spPr>
          <a:xfrm>
            <a:off x="11146657" y="5872820"/>
            <a:ext cx="797378" cy="797378"/>
          </a:xfrm>
          <a:prstGeom prst="rect">
            <a:avLst/>
          </a:prstGeom>
        </p:spPr>
      </p:pic>
      <p:sp>
        <p:nvSpPr>
          <p:cNvPr id="22" name="TextBox 21">
            <a:extLst>
              <a:ext uri="{FF2B5EF4-FFF2-40B4-BE49-F238E27FC236}">
                <a16:creationId xmlns:a16="http://schemas.microsoft.com/office/drawing/2014/main" id="{3299B558-14C8-7D44-E255-720D88A9CE95}"/>
              </a:ext>
            </a:extLst>
          </p:cNvPr>
          <p:cNvSpPr txBox="1"/>
          <p:nvPr/>
        </p:nvSpPr>
        <p:spPr>
          <a:xfrm>
            <a:off x="8115298" y="6009899"/>
            <a:ext cx="3081677" cy="523220"/>
          </a:xfrm>
          <a:prstGeom prst="rect">
            <a:avLst/>
          </a:prstGeom>
          <a:noFill/>
        </p:spPr>
        <p:txBody>
          <a:bodyPr wrap="none" rtlCol="0">
            <a:spAutoFit/>
          </a:bodyPr>
          <a:lstStyle/>
          <a:p>
            <a:r>
              <a:rPr lang="en-US" sz="1400" dirty="0"/>
              <a:t>Tip: Find a catalog of MCP Servers here!</a:t>
            </a:r>
          </a:p>
          <a:p>
            <a:r>
              <a:rPr lang="en-US" sz="1400" dirty="0"/>
              <a:t>Source: https://mcpservers.org/</a:t>
            </a:r>
            <a:endParaRPr lang="en-AE" sz="1400" dirty="0"/>
          </a:p>
        </p:txBody>
      </p:sp>
      <p:sp>
        <p:nvSpPr>
          <p:cNvPr id="24" name="TextBox 23">
            <a:extLst>
              <a:ext uri="{FF2B5EF4-FFF2-40B4-BE49-F238E27FC236}">
                <a16:creationId xmlns:a16="http://schemas.microsoft.com/office/drawing/2014/main" id="{47161E3E-E9F6-E66D-E371-16CD6015FEBC}"/>
              </a:ext>
            </a:extLst>
          </p:cNvPr>
          <p:cNvSpPr txBox="1"/>
          <p:nvPr/>
        </p:nvSpPr>
        <p:spPr>
          <a:xfrm>
            <a:off x="7880577" y="3360429"/>
            <a:ext cx="1034821" cy="1107996"/>
          </a:xfrm>
          <a:prstGeom prst="rect">
            <a:avLst/>
          </a:prstGeom>
          <a:noFill/>
        </p:spPr>
        <p:txBody>
          <a:bodyPr wrap="square">
            <a:spAutoFit/>
          </a:bodyPr>
          <a:lstStyle/>
          <a:p>
            <a:r>
              <a:rPr lang="en-AE" sz="6600" dirty="0"/>
              <a:t>💻</a:t>
            </a:r>
          </a:p>
        </p:txBody>
      </p:sp>
      <p:sp>
        <p:nvSpPr>
          <p:cNvPr id="25" name="TextBox 24">
            <a:extLst>
              <a:ext uri="{FF2B5EF4-FFF2-40B4-BE49-F238E27FC236}">
                <a16:creationId xmlns:a16="http://schemas.microsoft.com/office/drawing/2014/main" id="{767E79A1-9BA5-30F5-3D53-85F6ABA60E5D}"/>
              </a:ext>
            </a:extLst>
          </p:cNvPr>
          <p:cNvSpPr txBox="1"/>
          <p:nvPr/>
        </p:nvSpPr>
        <p:spPr>
          <a:xfrm>
            <a:off x="9231398" y="3544522"/>
            <a:ext cx="1915259" cy="923330"/>
          </a:xfrm>
          <a:prstGeom prst="rect">
            <a:avLst/>
          </a:prstGeom>
          <a:noFill/>
        </p:spPr>
        <p:txBody>
          <a:bodyPr wrap="square" rtlCol="0">
            <a:spAutoFit/>
          </a:bodyPr>
          <a:lstStyle/>
          <a:p>
            <a:r>
              <a:rPr lang="en-US" dirty="0"/>
              <a:t>Local Machine as MCP Server, using Python SDK</a:t>
            </a:r>
            <a:endParaRPr lang="en-AE" dirty="0"/>
          </a:p>
        </p:txBody>
      </p:sp>
    </p:spTree>
    <p:extLst>
      <p:ext uri="{BB962C8B-B14F-4D97-AF65-F5344CB8AC3E}">
        <p14:creationId xmlns:p14="http://schemas.microsoft.com/office/powerpoint/2010/main" val="565565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6BAF2591-55FD-15AE-8E03-5C6296EE4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46" y="3283764"/>
            <a:ext cx="6663004" cy="2026536"/>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50F9B6F4-263E-0428-4920-E72BA45F82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746" y="387229"/>
            <a:ext cx="5893254" cy="2636043"/>
          </a:xfrm>
          <a:prstGeom prst="rect">
            <a:avLst/>
          </a:prstGeom>
        </p:spPr>
      </p:pic>
      <p:pic>
        <p:nvPicPr>
          <p:cNvPr id="9" name="Picture 8" descr="A screenshot of a computer&#10;&#10;AI-generated content may be incorrect.">
            <a:extLst>
              <a:ext uri="{FF2B5EF4-FFF2-40B4-BE49-F238E27FC236}">
                <a16:creationId xmlns:a16="http://schemas.microsoft.com/office/drawing/2014/main" id="{76881D34-E476-ED11-AF17-87DA595DBD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9344" y="1705250"/>
            <a:ext cx="6272656" cy="3887794"/>
          </a:xfrm>
          <a:prstGeom prst="rect">
            <a:avLst/>
          </a:prstGeom>
        </p:spPr>
      </p:pic>
      <p:pic>
        <p:nvPicPr>
          <p:cNvPr id="11" name="Picture 10" descr="A screenshot of a chat&#10;&#10;AI-generated content may be incorrect.">
            <a:extLst>
              <a:ext uri="{FF2B5EF4-FFF2-40B4-BE49-F238E27FC236}">
                <a16:creationId xmlns:a16="http://schemas.microsoft.com/office/drawing/2014/main" id="{09FA99D0-D7AA-FB4D-6A7C-C3F9F3BBD0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4777" y="3429000"/>
            <a:ext cx="3288915" cy="2991912"/>
          </a:xfrm>
          <a:prstGeom prst="rect">
            <a:avLst/>
          </a:prstGeom>
        </p:spPr>
      </p:pic>
    </p:spTree>
    <p:extLst>
      <p:ext uri="{BB962C8B-B14F-4D97-AF65-F5344CB8AC3E}">
        <p14:creationId xmlns:p14="http://schemas.microsoft.com/office/powerpoint/2010/main" val="3131735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pic>
        <p:nvPicPr>
          <p:cNvPr id="4" name="Picture 3" descr="A green robot holding a piece of paper&#10;&#10;Description automatically generated">
            <a:extLst>
              <a:ext uri="{FF2B5EF4-FFF2-40B4-BE49-F238E27FC236}">
                <a16:creationId xmlns:a16="http://schemas.microsoft.com/office/drawing/2014/main" id="{239387F1-CF5C-9720-2EE0-4D26BA5EEF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8411" y="3582159"/>
            <a:ext cx="3236495" cy="3256071"/>
          </a:xfrm>
          <a:prstGeom prst="rect">
            <a:avLst/>
          </a:prstGeom>
        </p:spPr>
      </p:pic>
      <p:pic>
        <p:nvPicPr>
          <p:cNvPr id="5" name="Picture 4" descr="A blue robot holding a paper and pen&#10;&#10;Description automatically generated">
            <a:extLst>
              <a:ext uri="{FF2B5EF4-FFF2-40B4-BE49-F238E27FC236}">
                <a16:creationId xmlns:a16="http://schemas.microsoft.com/office/drawing/2014/main" id="{2168FD92-48BD-63C2-0617-D764C3D28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100" y="2379572"/>
            <a:ext cx="4695825" cy="4752975"/>
          </a:xfrm>
          <a:prstGeom prst="rect">
            <a:avLst/>
          </a:prstGeom>
        </p:spPr>
      </p:pic>
      <p:sp>
        <p:nvSpPr>
          <p:cNvPr id="8" name="TextBox 79">
            <a:extLst>
              <a:ext uri="{FF2B5EF4-FFF2-40B4-BE49-F238E27FC236}">
                <a16:creationId xmlns:a16="http://schemas.microsoft.com/office/drawing/2014/main" id="{D6B7A907-8E9C-1A94-927E-8E9A5D95AC51}"/>
              </a:ext>
            </a:extLst>
          </p:cNvPr>
          <p:cNvSpPr txBox="1"/>
          <p:nvPr/>
        </p:nvSpPr>
        <p:spPr>
          <a:xfrm>
            <a:off x="953224" y="679847"/>
            <a:ext cx="10023298" cy="491160"/>
          </a:xfrm>
          <a:prstGeom prst="rect">
            <a:avLst/>
          </a:prstGeom>
        </p:spPr>
        <p:txBody>
          <a:bodyPr wrap="square" lIns="0" tIns="0" rIns="0" bIns="0" rtlCol="0" anchor="t">
            <a:spAutoFit/>
          </a:bodyPr>
          <a:lstStyle/>
          <a:p>
            <a:pPr algn="ctr" defTabSz="609630">
              <a:lnSpc>
                <a:spcPts val="4025"/>
              </a:lnSpc>
              <a:spcBef>
                <a:spcPct val="0"/>
              </a:spcBef>
            </a:pPr>
            <a:r>
              <a:rPr lang="en-US" sz="3144">
                <a:solidFill>
                  <a:srgbClr val="231F20"/>
                </a:solidFill>
                <a:latin typeface="Montserrat Classic Bold"/>
                <a:ea typeface="Montserrat Classic Bold"/>
                <a:cs typeface="Montserrat Classic Bold"/>
                <a:sym typeface="Montserrat Classic Bold"/>
              </a:rPr>
              <a:t>AGENDA</a:t>
            </a:r>
          </a:p>
        </p:txBody>
      </p:sp>
      <p:graphicFrame>
        <p:nvGraphicFramePr>
          <p:cNvPr id="2" name="Table 1">
            <a:extLst>
              <a:ext uri="{FF2B5EF4-FFF2-40B4-BE49-F238E27FC236}">
                <a16:creationId xmlns:a16="http://schemas.microsoft.com/office/drawing/2014/main" id="{EA878D7E-A58D-E65F-9F0A-1C23633AA73E}"/>
              </a:ext>
            </a:extLst>
          </p:cNvPr>
          <p:cNvGraphicFramePr>
            <a:graphicFrameLocks noGrp="1"/>
          </p:cNvGraphicFramePr>
          <p:nvPr>
            <p:extLst>
              <p:ext uri="{D42A27DB-BD31-4B8C-83A1-F6EECF244321}">
                <p14:modId xmlns:p14="http://schemas.microsoft.com/office/powerpoint/2010/main" val="1564495625"/>
              </p:ext>
            </p:extLst>
          </p:nvPr>
        </p:nvGraphicFramePr>
        <p:xfrm>
          <a:off x="267066" y="1601116"/>
          <a:ext cx="7001345" cy="4141812"/>
        </p:xfrm>
        <a:graphic>
          <a:graphicData uri="http://schemas.openxmlformats.org/drawingml/2006/table">
            <a:tbl>
              <a:tblPr firstRow="1" bandRow="1">
                <a:tableStyleId>{5C22544A-7EE6-4342-B048-85BDC9FD1C3A}</a:tableStyleId>
              </a:tblPr>
              <a:tblGrid>
                <a:gridCol w="4809998">
                  <a:extLst>
                    <a:ext uri="{9D8B030D-6E8A-4147-A177-3AD203B41FA5}">
                      <a16:colId xmlns:a16="http://schemas.microsoft.com/office/drawing/2014/main" val="486243027"/>
                    </a:ext>
                  </a:extLst>
                </a:gridCol>
                <a:gridCol w="2191347">
                  <a:extLst>
                    <a:ext uri="{9D8B030D-6E8A-4147-A177-3AD203B41FA5}">
                      <a16:colId xmlns:a16="http://schemas.microsoft.com/office/drawing/2014/main" val="2557780785"/>
                    </a:ext>
                  </a:extLst>
                </a:gridCol>
              </a:tblGrid>
              <a:tr h="470706">
                <a:tc>
                  <a:txBody>
                    <a:bodyPr/>
                    <a:lstStyle/>
                    <a:p>
                      <a:r>
                        <a:rPr lang="en-US" sz="2400" dirty="0">
                          <a:solidFill>
                            <a:sysClr val="windowText" lastClr="000000"/>
                          </a:solidFill>
                        </a:rPr>
                        <a:t>Topic</a:t>
                      </a:r>
                      <a:endParaRPr lang="en-AE" sz="2400" dirty="0">
                        <a:solidFill>
                          <a:sysClr val="windowText" lastClr="000000"/>
                        </a:solidFill>
                      </a:endParaRPr>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tc>
                  <a:txBody>
                    <a:bodyPr/>
                    <a:lstStyle/>
                    <a:p>
                      <a:r>
                        <a:rPr lang="en-US" sz="2400" dirty="0">
                          <a:solidFill>
                            <a:sysClr val="windowText" lastClr="000000"/>
                          </a:solidFill>
                        </a:rPr>
                        <a:t>Time</a:t>
                      </a:r>
                      <a:endParaRPr lang="en-AE" sz="2400" dirty="0">
                        <a:solidFill>
                          <a:sysClr val="windowText" lastClr="000000"/>
                        </a:solidFill>
                      </a:endParaRPr>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extLst>
                  <a:ext uri="{0D108BD9-81ED-4DB2-BD59-A6C34878D82A}">
                    <a16:rowId xmlns:a16="http://schemas.microsoft.com/office/drawing/2014/main" val="3825589168"/>
                  </a:ext>
                </a:extLst>
              </a:tr>
              <a:tr h="470706">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GB" sz="2400" dirty="0"/>
                        <a:t>Recap and Setup</a:t>
                      </a:r>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tc>
                  <a:txBody>
                    <a:bodyPr/>
                    <a:lstStyle/>
                    <a:p>
                      <a:r>
                        <a:rPr lang="en-US" sz="2400" dirty="0">
                          <a:solidFill>
                            <a:sysClr val="windowText" lastClr="000000"/>
                          </a:solidFill>
                        </a:rPr>
                        <a:t>9:00 - 9:15</a:t>
                      </a:r>
                      <a:endParaRPr lang="en-AE" sz="2400" dirty="0">
                        <a:solidFill>
                          <a:sysClr val="windowText" lastClr="000000"/>
                        </a:solidFill>
                      </a:endParaRPr>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extLst>
                  <a:ext uri="{0D108BD9-81ED-4DB2-BD59-A6C34878D82A}">
                    <a16:rowId xmlns:a16="http://schemas.microsoft.com/office/drawing/2014/main" val="4016284538"/>
                  </a:ext>
                </a:extLst>
              </a:tr>
              <a:tr h="793731">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2400" b="0" dirty="0"/>
                        <a:t>Designing the agent from a challenge statement </a:t>
                      </a:r>
                      <a:endParaRPr lang="en-GB" sz="2400" b="0" dirty="0"/>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tc>
                  <a:txBody>
                    <a:bodyPr/>
                    <a:lstStyle/>
                    <a:p>
                      <a:r>
                        <a:rPr lang="en-US" sz="2400" dirty="0">
                          <a:solidFill>
                            <a:sysClr val="windowText" lastClr="000000"/>
                          </a:solidFill>
                        </a:rPr>
                        <a:t>9:15 – 9:30</a:t>
                      </a:r>
                      <a:endParaRPr lang="en-AE" sz="2400" dirty="0">
                        <a:solidFill>
                          <a:sysClr val="windowText" lastClr="000000"/>
                        </a:solidFill>
                      </a:endParaRPr>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extLst>
                  <a:ext uri="{0D108BD9-81ED-4DB2-BD59-A6C34878D82A}">
                    <a16:rowId xmlns:a16="http://schemas.microsoft.com/office/drawing/2014/main" val="2751699742"/>
                  </a:ext>
                </a:extLst>
              </a:tr>
              <a:tr h="470706">
                <a:tc>
                  <a:txBody>
                    <a:bodyPr/>
                    <a:lstStyle/>
                    <a:p>
                      <a:pPr marL="0" marR="0" lvl="0" indent="0" algn="l" defTabSz="609630" rtl="0" eaLnBrk="1" fontAlgn="auto" latinLnBrk="0" hangingPunct="1">
                        <a:lnSpc>
                          <a:spcPct val="100000"/>
                        </a:lnSpc>
                        <a:spcBef>
                          <a:spcPts val="0"/>
                        </a:spcBef>
                        <a:spcAft>
                          <a:spcPts val="0"/>
                        </a:spcAft>
                        <a:buClrTx/>
                        <a:buSzTx/>
                        <a:buFontTx/>
                        <a:buNone/>
                        <a:tabLst/>
                        <a:defRPr/>
                      </a:pPr>
                      <a:r>
                        <a:rPr lang="en-US" sz="2400" b="0" dirty="0"/>
                        <a:t>Demo: e-commerce Agent + code walkthrough </a:t>
                      </a:r>
                      <a:endParaRPr lang="en-GB" sz="2400" b="0" i="1" dirty="0"/>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tc>
                  <a:txBody>
                    <a:bodyPr/>
                    <a:lstStyle/>
                    <a:p>
                      <a:r>
                        <a:rPr lang="en-US" sz="2400" b="0" dirty="0"/>
                        <a:t>9:30-10:15</a:t>
                      </a:r>
                      <a:endParaRPr lang="en-AE" sz="2400" b="0" dirty="0">
                        <a:solidFill>
                          <a:sysClr val="windowText" lastClr="000000"/>
                        </a:solidFill>
                      </a:endParaRPr>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extLst>
                  <a:ext uri="{0D108BD9-81ED-4DB2-BD59-A6C34878D82A}">
                    <a16:rowId xmlns:a16="http://schemas.microsoft.com/office/drawing/2014/main" val="1120266214"/>
                  </a:ext>
                </a:extLst>
              </a:tr>
              <a:tr h="793731">
                <a:tc>
                  <a:txBody>
                    <a:bodyPr/>
                    <a:lstStyle/>
                    <a:p>
                      <a:r>
                        <a:rPr lang="en-AE" sz="2400" b="0" kern="1200" dirty="0">
                          <a:solidFill>
                            <a:schemeClr val="dk1"/>
                          </a:solidFill>
                          <a:latin typeface="+mn-lt"/>
                          <a:ea typeface="+mn-ea"/>
                          <a:cs typeface="+mn-cs"/>
                        </a:rPr>
                        <a:t>Hands-on!</a:t>
                      </a:r>
                    </a:p>
                    <a:p>
                      <a:pPr lvl="1"/>
                      <a:r>
                        <a:rPr lang="en-AE" sz="2400" b="0" kern="1200" dirty="0">
                          <a:solidFill>
                            <a:schemeClr val="dk1"/>
                          </a:solidFill>
                          <a:latin typeface="+mn-lt"/>
                          <a:ea typeface="+mn-ea"/>
                          <a:cs typeface="+mn-cs"/>
                        </a:rPr>
                        <a:t>Design thinking ~ 30’</a:t>
                      </a:r>
                    </a:p>
                    <a:p>
                      <a:pPr lvl="1"/>
                      <a:r>
                        <a:rPr lang="en-AE" sz="2400" b="0" kern="1200" dirty="0">
                          <a:solidFill>
                            <a:schemeClr val="dk1"/>
                          </a:solidFill>
                          <a:latin typeface="+mn-lt"/>
                          <a:ea typeface="+mn-ea"/>
                          <a:cs typeface="+mn-cs"/>
                        </a:rPr>
                        <a:t>Code ~ 1h</a:t>
                      </a:r>
                    </a:p>
                    <a:p>
                      <a:pPr lvl="1"/>
                      <a:r>
                        <a:rPr lang="en-AE" sz="2400" b="0" kern="1200" dirty="0">
                          <a:solidFill>
                            <a:schemeClr val="dk1"/>
                          </a:solidFill>
                          <a:latin typeface="+mn-lt"/>
                          <a:ea typeface="+mn-ea"/>
                          <a:cs typeface="+mn-cs"/>
                        </a:rPr>
                        <a:t>Q&amp;A ~ 15’</a:t>
                      </a:r>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tc>
                  <a:txBody>
                    <a:bodyPr/>
                    <a:lstStyle/>
                    <a:p>
                      <a:r>
                        <a:rPr lang="en-US" sz="2400" b="0" dirty="0"/>
                        <a:t>10:15 - 12</a:t>
                      </a:r>
                      <a:endParaRPr lang="en-AE" sz="2400" b="0" dirty="0">
                        <a:solidFill>
                          <a:sysClr val="windowText" lastClr="000000"/>
                        </a:solidFill>
                      </a:endParaRPr>
                    </a:p>
                  </a:txBody>
                  <a:tcPr>
                    <a:lnL w="57150" cap="flat" cmpd="sng" algn="ctr">
                      <a:solidFill>
                        <a:srgbClr val="0271C0"/>
                      </a:solidFill>
                      <a:prstDash val="solid"/>
                      <a:round/>
                      <a:headEnd type="none" w="med" len="med"/>
                      <a:tailEnd type="none" w="med" len="med"/>
                    </a:lnL>
                    <a:lnR w="57150" cap="flat" cmpd="sng" algn="ctr">
                      <a:solidFill>
                        <a:srgbClr val="0271C0"/>
                      </a:solidFill>
                      <a:prstDash val="solid"/>
                      <a:round/>
                      <a:headEnd type="none" w="med" len="med"/>
                      <a:tailEnd type="none" w="med" len="med"/>
                    </a:lnR>
                    <a:lnT w="57150" cap="flat" cmpd="sng" algn="ctr">
                      <a:solidFill>
                        <a:srgbClr val="0271C0"/>
                      </a:solidFill>
                      <a:prstDash val="solid"/>
                      <a:round/>
                      <a:headEnd type="none" w="med" len="med"/>
                      <a:tailEnd type="none" w="med" len="med"/>
                    </a:lnT>
                    <a:lnB w="57150" cap="flat" cmpd="sng" algn="ctr">
                      <a:solidFill>
                        <a:srgbClr val="0271C0"/>
                      </a:solidFill>
                      <a:prstDash val="solid"/>
                      <a:round/>
                      <a:headEnd type="none" w="med" len="med"/>
                      <a:tailEnd type="none" w="med" len="med"/>
                    </a:lnB>
                    <a:noFill/>
                  </a:tcPr>
                </a:tc>
                <a:extLst>
                  <a:ext uri="{0D108BD9-81ED-4DB2-BD59-A6C34878D82A}">
                    <a16:rowId xmlns:a16="http://schemas.microsoft.com/office/drawing/2014/main" val="2736152637"/>
                  </a:ext>
                </a:extLst>
              </a:tr>
            </a:tbl>
          </a:graphicData>
        </a:graphic>
      </p:graphicFrame>
    </p:spTree>
    <p:extLst>
      <p:ext uri="{BB962C8B-B14F-4D97-AF65-F5344CB8AC3E}">
        <p14:creationId xmlns:p14="http://schemas.microsoft.com/office/powerpoint/2010/main" val="4230589434"/>
      </p:ext>
    </p:extLst>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9DE3E8-4E11-1B55-8CF1-CF9FE9C2E8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4B785-FAE0-66B8-24D8-AD2E0B9437D5}"/>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AI AGENTS OPEN PROTOCOLS</a:t>
            </a:r>
          </a:p>
        </p:txBody>
      </p:sp>
      <p:sp>
        <p:nvSpPr>
          <p:cNvPr id="3" name="Rectangle: Rounded Corners 2">
            <a:extLst>
              <a:ext uri="{FF2B5EF4-FFF2-40B4-BE49-F238E27FC236}">
                <a16:creationId xmlns:a16="http://schemas.microsoft.com/office/drawing/2014/main" id="{C87D148D-6375-DE2C-EED1-B5790AA69355}"/>
              </a:ext>
            </a:extLst>
          </p:cNvPr>
          <p:cNvSpPr/>
          <p:nvPr/>
        </p:nvSpPr>
        <p:spPr>
          <a:xfrm>
            <a:off x="568654" y="1523999"/>
            <a:ext cx="2697060" cy="713015"/>
          </a:xfrm>
          <a:prstGeom prst="roundRect">
            <a:avLst>
              <a:gd name="adj" fmla="val 10343"/>
            </a:avLst>
          </a:prstGeom>
          <a:solidFill>
            <a:srgbClr val="FFFFFF"/>
          </a:solidFill>
          <a:ln w="66675" cap="sq">
            <a:solidFill>
              <a:schemeClr val="accent4"/>
            </a:solidFill>
            <a:prstDash val="solid"/>
            <a:miter/>
          </a:ln>
        </p:spPr>
        <p:txBody>
          <a:bodyPr anchor="ctr"/>
          <a:lstStyle/>
          <a:p>
            <a:pPr lvl="0" algn="ctr">
              <a:defRPr/>
            </a:pPr>
            <a:r>
              <a:rPr lang="en-US" sz="2400" b="1" dirty="0"/>
              <a:t>Model Context Protocol</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4" name="Rectangle: Rounded Corners 3">
            <a:extLst>
              <a:ext uri="{FF2B5EF4-FFF2-40B4-BE49-F238E27FC236}">
                <a16:creationId xmlns:a16="http://schemas.microsoft.com/office/drawing/2014/main" id="{1AF95FAF-215C-8353-C5ED-974DB8A5C667}"/>
              </a:ext>
            </a:extLst>
          </p:cNvPr>
          <p:cNvSpPr/>
          <p:nvPr/>
        </p:nvSpPr>
        <p:spPr>
          <a:xfrm>
            <a:off x="4915628" y="1523998"/>
            <a:ext cx="2697060" cy="713015"/>
          </a:xfrm>
          <a:prstGeom prst="roundRect">
            <a:avLst>
              <a:gd name="adj" fmla="val 10343"/>
            </a:avLst>
          </a:prstGeom>
          <a:solidFill>
            <a:srgbClr val="FFFFFF"/>
          </a:solidFill>
          <a:ln w="66675" cap="sq">
            <a:solidFill>
              <a:srgbClr val="0271C0"/>
            </a:solidFill>
            <a:prstDash val="solid"/>
            <a:miter/>
          </a:ln>
        </p:spPr>
        <p:txBody>
          <a:bodyPr anchor="ctr"/>
          <a:lstStyle/>
          <a:p>
            <a:pPr lvl="0" algn="ctr">
              <a:defRPr/>
            </a:pPr>
            <a:r>
              <a:rPr lang="en-US" sz="2400" b="1" dirty="0"/>
              <a:t>Agent to Agent</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5" name="Rectangle: Rounded Corners 4">
            <a:extLst>
              <a:ext uri="{FF2B5EF4-FFF2-40B4-BE49-F238E27FC236}">
                <a16:creationId xmlns:a16="http://schemas.microsoft.com/office/drawing/2014/main" id="{0C2FFC7B-5E85-9AA0-28FC-8109BF39F676}"/>
              </a:ext>
            </a:extLst>
          </p:cNvPr>
          <p:cNvSpPr/>
          <p:nvPr/>
        </p:nvSpPr>
        <p:spPr>
          <a:xfrm>
            <a:off x="9089574" y="1523997"/>
            <a:ext cx="2697060" cy="713015"/>
          </a:xfrm>
          <a:prstGeom prst="roundRect">
            <a:avLst>
              <a:gd name="adj" fmla="val 10343"/>
            </a:avLst>
          </a:prstGeom>
          <a:solidFill>
            <a:srgbClr val="FFFFFF"/>
          </a:solidFill>
          <a:ln w="66675" cap="sq">
            <a:solidFill>
              <a:srgbClr val="F79646"/>
            </a:solidFill>
            <a:prstDash val="solid"/>
            <a:miter/>
          </a:ln>
        </p:spPr>
        <p:txBody>
          <a:bodyPr anchor="ctr"/>
          <a:lstStyle/>
          <a:p>
            <a:pPr lvl="0" algn="ctr">
              <a:defRPr/>
            </a:pPr>
            <a:r>
              <a:rPr lang="en-US" sz="2400" b="1" dirty="0" err="1"/>
              <a:t>NLWeb</a:t>
            </a:r>
            <a:endParaRPr kumimoji="0" lang="en-AE" sz="2800" b="1" u="none" strike="noStrike" kern="1200" cap="none" spc="0" normalizeH="0" baseline="0" noProof="0" dirty="0">
              <a:ln>
                <a:noFill/>
              </a:ln>
              <a:solidFill>
                <a:prstClr val="black"/>
              </a:solidFill>
              <a:effectLst/>
              <a:uLnTx/>
              <a:uFillTx/>
              <a:latin typeface="Calibri"/>
            </a:endParaRPr>
          </a:p>
        </p:txBody>
      </p:sp>
      <p:pic>
        <p:nvPicPr>
          <p:cNvPr id="7" name="Picture 6">
            <a:extLst>
              <a:ext uri="{FF2B5EF4-FFF2-40B4-BE49-F238E27FC236}">
                <a16:creationId xmlns:a16="http://schemas.microsoft.com/office/drawing/2014/main" id="{6B6B3EE6-86E2-4157-6372-ABB4953DC99D}"/>
              </a:ext>
            </a:extLst>
          </p:cNvPr>
          <p:cNvPicPr>
            <a:picLocks noChangeAspect="1"/>
          </p:cNvPicPr>
          <p:nvPr/>
        </p:nvPicPr>
        <p:blipFill>
          <a:blip r:embed="rId2"/>
          <a:stretch>
            <a:fillRect/>
          </a:stretch>
        </p:blipFill>
        <p:spPr>
          <a:xfrm>
            <a:off x="56865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68607AA9-AEED-BDC1-6F04-163C154BA651}"/>
              </a:ext>
            </a:extLst>
          </p:cNvPr>
          <p:cNvPicPr>
            <a:picLocks noChangeAspect="1"/>
          </p:cNvPicPr>
          <p:nvPr/>
        </p:nvPicPr>
        <p:blipFill>
          <a:blip r:embed="rId3"/>
          <a:stretch>
            <a:fillRect/>
          </a:stretch>
        </p:blipFill>
        <p:spPr>
          <a:xfrm>
            <a:off x="4915629" y="2558142"/>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C9019172-9B04-C2ED-5E55-974BBD1ABE4A}"/>
              </a:ext>
            </a:extLst>
          </p:cNvPr>
          <p:cNvPicPr>
            <a:picLocks noChangeAspect="1"/>
          </p:cNvPicPr>
          <p:nvPr/>
        </p:nvPicPr>
        <p:blipFill>
          <a:blip r:embed="rId4"/>
          <a:stretch>
            <a:fillRect/>
          </a:stretch>
        </p:blipFill>
        <p:spPr>
          <a:xfrm>
            <a:off x="908957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a16="http://schemas.microsoft.com/office/drawing/2014/main" id="{CE6E21D1-23E5-C36F-4DAD-0B3A3CE2EEB2}"/>
              </a:ext>
            </a:extLst>
          </p:cNvPr>
          <p:cNvSpPr/>
          <p:nvPr/>
        </p:nvSpPr>
        <p:spPr>
          <a:xfrm>
            <a:off x="8530389" y="1070811"/>
            <a:ext cx="3465095" cy="5666873"/>
          </a:xfrm>
          <a:prstGeom prst="rect">
            <a:avLst/>
          </a:prstGeom>
          <a:solidFill>
            <a:schemeClr val="bg1">
              <a:alpha val="7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0" name="Rectangle 9">
            <a:extLst>
              <a:ext uri="{FF2B5EF4-FFF2-40B4-BE49-F238E27FC236}">
                <a16:creationId xmlns:a16="http://schemas.microsoft.com/office/drawing/2014/main" id="{35699EC3-D349-8C16-B64A-F0539657C9C7}"/>
              </a:ext>
            </a:extLst>
          </p:cNvPr>
          <p:cNvSpPr/>
          <p:nvPr/>
        </p:nvSpPr>
        <p:spPr>
          <a:xfrm>
            <a:off x="184636" y="1070811"/>
            <a:ext cx="3465095" cy="5666873"/>
          </a:xfrm>
          <a:prstGeom prst="rect">
            <a:avLst/>
          </a:prstGeom>
          <a:solidFill>
            <a:schemeClr val="bg1">
              <a:alpha val="7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01850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753B8D8-7BD1-A5EF-AAD8-4ED3E0DA53F7}"/>
              </a:ext>
            </a:extLst>
          </p:cNvPr>
          <p:cNvSpPr/>
          <p:nvPr/>
        </p:nvSpPr>
        <p:spPr>
          <a:xfrm>
            <a:off x="6985782" y="2016579"/>
            <a:ext cx="4309755" cy="3313059"/>
          </a:xfrm>
          <a:prstGeom prst="roundRect">
            <a:avLst>
              <a:gd name="adj" fmla="val 10343"/>
            </a:avLst>
          </a:prstGeom>
          <a:solidFill>
            <a:srgbClr val="FFFFFF"/>
          </a:solidFill>
          <a:ln w="66675" cap="sq">
            <a:solidFill>
              <a:schemeClr val="accent4"/>
            </a:solidFill>
            <a:prstDash val="solid"/>
            <a:miter/>
          </a:ln>
        </p:spPr>
        <p:txBody>
          <a:bodyPr anchor="ctr"/>
          <a:lstStyle/>
          <a:p>
            <a:pPr lvl="0">
              <a:defRPr/>
            </a:pPr>
            <a:r>
              <a:rPr lang="en-US" sz="2000" i="1" dirty="0"/>
              <a:t>“A2A Protocol is an open standard that enables AI agents to communicate and collaborate across different platforms and frameworks, regardless of their underlying technologies. It's designed to maximize the benefits of agentic AI by enabling true multi-agent scenarios.”</a:t>
            </a:r>
            <a:endParaRPr kumimoji="0" lang="en-AE" sz="2400" b="0" i="1" u="none" strike="noStrike" kern="1200" cap="none" spc="0" normalizeH="0" baseline="0" noProof="0" dirty="0">
              <a:ln>
                <a:noFill/>
              </a:ln>
              <a:solidFill>
                <a:prstClr val="black"/>
              </a:solidFill>
              <a:effectLst/>
              <a:uLnTx/>
              <a:uFillTx/>
              <a:latin typeface="Calibri"/>
            </a:endParaRPr>
          </a:p>
        </p:txBody>
      </p:sp>
      <p:pic>
        <p:nvPicPr>
          <p:cNvPr id="3074" name="Picture 2" descr="How A2A Works">
            <a:extLst>
              <a:ext uri="{FF2B5EF4-FFF2-40B4-BE49-F238E27FC236}">
                <a16:creationId xmlns:a16="http://schemas.microsoft.com/office/drawing/2014/main" id="{D83C66AA-E2C6-46AF-0B63-1D2162ADB4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99" y="1446561"/>
            <a:ext cx="6057900" cy="43092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9D33E8D-EDC2-AB20-C90C-27361FA68666}"/>
              </a:ext>
            </a:extLst>
          </p:cNvPr>
          <p:cNvSpPr txBox="1"/>
          <p:nvPr/>
        </p:nvSpPr>
        <p:spPr>
          <a:xfrm>
            <a:off x="669472" y="6147707"/>
            <a:ext cx="2923236" cy="307777"/>
          </a:xfrm>
          <a:prstGeom prst="rect">
            <a:avLst/>
          </a:prstGeom>
          <a:noFill/>
        </p:spPr>
        <p:txBody>
          <a:bodyPr wrap="none" rtlCol="0">
            <a:spAutoFit/>
          </a:bodyPr>
          <a:lstStyle/>
          <a:p>
            <a:r>
              <a:rPr lang="en-US" sz="1400" i="1" dirty="0"/>
              <a:t>Image source: https://a2aprotocol.ai/</a:t>
            </a:r>
            <a:endParaRPr lang="en-AE" sz="1400" i="1" dirty="0"/>
          </a:p>
        </p:txBody>
      </p:sp>
      <p:sp>
        <p:nvSpPr>
          <p:cNvPr id="4" name="TextBox 3">
            <a:extLst>
              <a:ext uri="{FF2B5EF4-FFF2-40B4-BE49-F238E27FC236}">
                <a16:creationId xmlns:a16="http://schemas.microsoft.com/office/drawing/2014/main" id="{F6EA84F2-DC86-E106-B8C4-3152A700B89B}"/>
              </a:ext>
            </a:extLst>
          </p:cNvPr>
          <p:cNvSpPr txBox="1"/>
          <p:nvPr/>
        </p:nvSpPr>
        <p:spPr>
          <a:xfrm>
            <a:off x="8014608" y="6147706"/>
            <a:ext cx="2447208" cy="307777"/>
          </a:xfrm>
          <a:prstGeom prst="rect">
            <a:avLst/>
          </a:prstGeom>
          <a:noFill/>
        </p:spPr>
        <p:txBody>
          <a:bodyPr wrap="none" rtlCol="0">
            <a:spAutoFit/>
          </a:bodyPr>
          <a:lstStyle/>
          <a:p>
            <a:r>
              <a:rPr lang="en-US" sz="1400" i="1" dirty="0"/>
              <a:t>Source: https://a2aprotocol.ai/</a:t>
            </a:r>
            <a:endParaRPr lang="en-AE" sz="1400" i="1" dirty="0"/>
          </a:p>
        </p:txBody>
      </p:sp>
      <p:sp>
        <p:nvSpPr>
          <p:cNvPr id="5" name="Title 1">
            <a:extLst>
              <a:ext uri="{FF2B5EF4-FFF2-40B4-BE49-F238E27FC236}">
                <a16:creationId xmlns:a16="http://schemas.microsoft.com/office/drawing/2014/main" id="{AB098B52-0250-BCA8-F489-1EFD901C0EDD}"/>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AGENT TO AGENT</a:t>
            </a:r>
          </a:p>
        </p:txBody>
      </p:sp>
    </p:spTree>
    <p:extLst>
      <p:ext uri="{BB962C8B-B14F-4D97-AF65-F5344CB8AC3E}">
        <p14:creationId xmlns:p14="http://schemas.microsoft.com/office/powerpoint/2010/main" val="826014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79B483-6312-85F3-100E-18D14E1F891B}"/>
              </a:ext>
            </a:extLst>
          </p:cNvPr>
          <p:cNvPicPr>
            <a:picLocks noChangeAspect="1"/>
          </p:cNvPicPr>
          <p:nvPr/>
        </p:nvPicPr>
        <p:blipFill>
          <a:blip r:embed="rId2"/>
          <a:stretch>
            <a:fillRect/>
          </a:stretch>
        </p:blipFill>
        <p:spPr>
          <a:xfrm>
            <a:off x="32491" y="1761892"/>
            <a:ext cx="12127017" cy="3334215"/>
          </a:xfrm>
          <a:prstGeom prst="rect">
            <a:avLst/>
          </a:prstGeom>
        </p:spPr>
      </p:pic>
      <p:sp>
        <p:nvSpPr>
          <p:cNvPr id="2" name="Title 1">
            <a:extLst>
              <a:ext uri="{FF2B5EF4-FFF2-40B4-BE49-F238E27FC236}">
                <a16:creationId xmlns:a16="http://schemas.microsoft.com/office/drawing/2014/main" id="{BE47632F-3D23-B88B-4BD0-AB85D047918C}"/>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HOW DOES IT WORK</a:t>
            </a:r>
          </a:p>
        </p:txBody>
      </p:sp>
      <p:sp>
        <p:nvSpPr>
          <p:cNvPr id="4" name="TextBox 3">
            <a:extLst>
              <a:ext uri="{FF2B5EF4-FFF2-40B4-BE49-F238E27FC236}">
                <a16:creationId xmlns:a16="http://schemas.microsoft.com/office/drawing/2014/main" id="{0A816586-B3D2-1956-C10E-A1BF38F3AB13}"/>
              </a:ext>
            </a:extLst>
          </p:cNvPr>
          <p:cNvSpPr txBox="1"/>
          <p:nvPr/>
        </p:nvSpPr>
        <p:spPr>
          <a:xfrm>
            <a:off x="9578045" y="6320239"/>
            <a:ext cx="2447208" cy="307777"/>
          </a:xfrm>
          <a:prstGeom prst="rect">
            <a:avLst/>
          </a:prstGeom>
          <a:noFill/>
        </p:spPr>
        <p:txBody>
          <a:bodyPr wrap="none" rtlCol="0">
            <a:spAutoFit/>
          </a:bodyPr>
          <a:lstStyle/>
          <a:p>
            <a:r>
              <a:rPr lang="en-US" sz="1400" i="1" dirty="0"/>
              <a:t>Source: https://a2aprotocol.ai/</a:t>
            </a:r>
            <a:endParaRPr lang="en-AE" sz="1400" i="1" dirty="0"/>
          </a:p>
        </p:txBody>
      </p:sp>
    </p:spTree>
    <p:extLst>
      <p:ext uri="{BB962C8B-B14F-4D97-AF65-F5344CB8AC3E}">
        <p14:creationId xmlns:p14="http://schemas.microsoft.com/office/powerpoint/2010/main" val="3858134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A2A and MCP">
            <a:extLst>
              <a:ext uri="{FF2B5EF4-FFF2-40B4-BE49-F238E27FC236}">
                <a16:creationId xmlns:a16="http://schemas.microsoft.com/office/drawing/2014/main" id="{B168EDEC-BECE-E656-FFBB-9F042EA47E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21" y="1463850"/>
            <a:ext cx="7556160" cy="42838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22F1CD-EF9E-ED7D-CCF0-F26E4C88256F}"/>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A2A VS MCP?</a:t>
            </a:r>
          </a:p>
        </p:txBody>
      </p:sp>
      <p:sp>
        <p:nvSpPr>
          <p:cNvPr id="3" name="TextBox 2">
            <a:extLst>
              <a:ext uri="{FF2B5EF4-FFF2-40B4-BE49-F238E27FC236}">
                <a16:creationId xmlns:a16="http://schemas.microsoft.com/office/drawing/2014/main" id="{34BA5ADE-5E87-15CC-753B-5FD5151A59D3}"/>
              </a:ext>
            </a:extLst>
          </p:cNvPr>
          <p:cNvSpPr txBox="1"/>
          <p:nvPr/>
        </p:nvSpPr>
        <p:spPr>
          <a:xfrm>
            <a:off x="9168493" y="2165284"/>
            <a:ext cx="2710543" cy="923330"/>
          </a:xfrm>
          <a:prstGeom prst="rect">
            <a:avLst/>
          </a:prstGeom>
          <a:noFill/>
        </p:spPr>
        <p:txBody>
          <a:bodyPr wrap="square" rtlCol="0">
            <a:spAutoFit/>
          </a:bodyPr>
          <a:lstStyle/>
          <a:p>
            <a:r>
              <a:rPr lang="en-US" dirty="0"/>
              <a:t>Protocol to connect LLMs with Data, Resources and Tools.</a:t>
            </a:r>
            <a:endParaRPr lang="en-AE" dirty="0"/>
          </a:p>
        </p:txBody>
      </p:sp>
      <p:sp>
        <p:nvSpPr>
          <p:cNvPr id="4" name="TextBox 3">
            <a:extLst>
              <a:ext uri="{FF2B5EF4-FFF2-40B4-BE49-F238E27FC236}">
                <a16:creationId xmlns:a16="http://schemas.microsoft.com/office/drawing/2014/main" id="{59A55E16-A19E-B750-5595-A08DD4541D48}"/>
              </a:ext>
            </a:extLst>
          </p:cNvPr>
          <p:cNvSpPr txBox="1"/>
          <p:nvPr/>
        </p:nvSpPr>
        <p:spPr>
          <a:xfrm>
            <a:off x="9168492" y="3996197"/>
            <a:ext cx="2710543" cy="923330"/>
          </a:xfrm>
          <a:prstGeom prst="rect">
            <a:avLst/>
          </a:prstGeom>
          <a:noFill/>
        </p:spPr>
        <p:txBody>
          <a:bodyPr wrap="square" rtlCol="0">
            <a:spAutoFit/>
          </a:bodyPr>
          <a:lstStyle/>
          <a:p>
            <a:r>
              <a:rPr lang="en-US" dirty="0"/>
              <a:t>Protocol to connect and enable collaboration among multiple agents.</a:t>
            </a:r>
            <a:endParaRPr lang="en-AE" dirty="0"/>
          </a:p>
        </p:txBody>
      </p:sp>
      <p:sp>
        <p:nvSpPr>
          <p:cNvPr id="5" name="Rectangle: Rounded Corners 4">
            <a:extLst>
              <a:ext uri="{FF2B5EF4-FFF2-40B4-BE49-F238E27FC236}">
                <a16:creationId xmlns:a16="http://schemas.microsoft.com/office/drawing/2014/main" id="{6707E8D9-4F23-46B5-F0A9-CF731214F715}"/>
              </a:ext>
            </a:extLst>
          </p:cNvPr>
          <p:cNvSpPr/>
          <p:nvPr/>
        </p:nvSpPr>
        <p:spPr>
          <a:xfrm>
            <a:off x="7998154" y="2299606"/>
            <a:ext cx="990725" cy="566052"/>
          </a:xfrm>
          <a:prstGeom prst="roundRect">
            <a:avLst>
              <a:gd name="adj" fmla="val 10343"/>
            </a:avLst>
          </a:prstGeom>
          <a:solidFill>
            <a:srgbClr val="FFFFFF"/>
          </a:solidFill>
          <a:ln w="66675" cap="sq">
            <a:solidFill>
              <a:schemeClr val="accent4"/>
            </a:solidFill>
            <a:prstDash val="solid"/>
            <a:miter/>
          </a:ln>
        </p:spPr>
        <p:txBody>
          <a:bodyPr anchor="ctr"/>
          <a:lstStyle/>
          <a:p>
            <a:pPr lvl="0" algn="ctr">
              <a:defRPr/>
            </a:pPr>
            <a:r>
              <a:rPr lang="en-US" sz="2400" b="1" dirty="0"/>
              <a:t>MCP</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6" name="Rectangle: Rounded Corners 5">
            <a:extLst>
              <a:ext uri="{FF2B5EF4-FFF2-40B4-BE49-F238E27FC236}">
                <a16:creationId xmlns:a16="http://schemas.microsoft.com/office/drawing/2014/main" id="{6D56EEBD-EDDF-7570-1A02-B8FDF08EC0F0}"/>
              </a:ext>
            </a:extLst>
          </p:cNvPr>
          <p:cNvSpPr/>
          <p:nvPr/>
        </p:nvSpPr>
        <p:spPr>
          <a:xfrm>
            <a:off x="7998153" y="4174836"/>
            <a:ext cx="990725" cy="566052"/>
          </a:xfrm>
          <a:prstGeom prst="roundRect">
            <a:avLst>
              <a:gd name="adj" fmla="val 10343"/>
            </a:avLst>
          </a:prstGeom>
          <a:solidFill>
            <a:srgbClr val="FFFFFF"/>
          </a:solidFill>
          <a:ln w="66675" cap="sq">
            <a:solidFill>
              <a:srgbClr val="0271C0"/>
            </a:solidFill>
            <a:prstDash val="solid"/>
            <a:miter/>
          </a:ln>
        </p:spPr>
        <p:txBody>
          <a:bodyPr anchor="ctr"/>
          <a:lstStyle/>
          <a:p>
            <a:pPr lvl="0" algn="ctr">
              <a:defRPr/>
            </a:pPr>
            <a:r>
              <a:rPr lang="en-US" sz="2400" b="1" dirty="0"/>
              <a:t>A2A</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7" name="TextBox 6">
            <a:extLst>
              <a:ext uri="{FF2B5EF4-FFF2-40B4-BE49-F238E27FC236}">
                <a16:creationId xmlns:a16="http://schemas.microsoft.com/office/drawing/2014/main" id="{B5DFF4FD-C671-7169-E6D7-0E4D4E08CD24}"/>
              </a:ext>
            </a:extLst>
          </p:cNvPr>
          <p:cNvSpPr txBox="1"/>
          <p:nvPr/>
        </p:nvSpPr>
        <p:spPr>
          <a:xfrm>
            <a:off x="1818345" y="6261582"/>
            <a:ext cx="2447208" cy="307777"/>
          </a:xfrm>
          <a:prstGeom prst="rect">
            <a:avLst/>
          </a:prstGeom>
          <a:noFill/>
        </p:spPr>
        <p:txBody>
          <a:bodyPr wrap="none" rtlCol="0">
            <a:spAutoFit/>
          </a:bodyPr>
          <a:lstStyle/>
          <a:p>
            <a:r>
              <a:rPr lang="en-US" sz="1400" i="1" dirty="0"/>
              <a:t>Source: https://a2aprotocol.ai/</a:t>
            </a:r>
            <a:endParaRPr lang="en-AE" sz="1400" i="1" dirty="0"/>
          </a:p>
        </p:txBody>
      </p:sp>
    </p:spTree>
    <p:extLst>
      <p:ext uri="{BB962C8B-B14F-4D97-AF65-F5344CB8AC3E}">
        <p14:creationId xmlns:p14="http://schemas.microsoft.com/office/powerpoint/2010/main" val="383371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710D96-1627-2E8F-626E-C49E967E3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26609-E171-B8F1-3824-25BC52128603}"/>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AI AGENTS OPEN PROTOCOLS</a:t>
            </a:r>
          </a:p>
        </p:txBody>
      </p:sp>
      <p:sp>
        <p:nvSpPr>
          <p:cNvPr id="3" name="Rectangle: Rounded Corners 2">
            <a:extLst>
              <a:ext uri="{FF2B5EF4-FFF2-40B4-BE49-F238E27FC236}">
                <a16:creationId xmlns:a16="http://schemas.microsoft.com/office/drawing/2014/main" id="{BE9FD7EC-1BC7-2E51-F7C5-5C5E6EF8AB91}"/>
              </a:ext>
            </a:extLst>
          </p:cNvPr>
          <p:cNvSpPr/>
          <p:nvPr/>
        </p:nvSpPr>
        <p:spPr>
          <a:xfrm>
            <a:off x="568654" y="1523999"/>
            <a:ext cx="2697060" cy="713015"/>
          </a:xfrm>
          <a:prstGeom prst="roundRect">
            <a:avLst>
              <a:gd name="adj" fmla="val 10343"/>
            </a:avLst>
          </a:prstGeom>
          <a:solidFill>
            <a:srgbClr val="FFFFFF"/>
          </a:solidFill>
          <a:ln w="66675" cap="sq">
            <a:solidFill>
              <a:schemeClr val="accent4"/>
            </a:solidFill>
            <a:prstDash val="solid"/>
            <a:miter/>
          </a:ln>
        </p:spPr>
        <p:txBody>
          <a:bodyPr anchor="ctr"/>
          <a:lstStyle/>
          <a:p>
            <a:pPr lvl="0" algn="ctr">
              <a:defRPr/>
            </a:pPr>
            <a:r>
              <a:rPr lang="en-US" sz="2400" b="1" dirty="0"/>
              <a:t>Model Context Protocol</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4" name="Rectangle: Rounded Corners 3">
            <a:extLst>
              <a:ext uri="{FF2B5EF4-FFF2-40B4-BE49-F238E27FC236}">
                <a16:creationId xmlns:a16="http://schemas.microsoft.com/office/drawing/2014/main" id="{E1C3350E-2D9E-747B-1C05-87C217C908B4}"/>
              </a:ext>
            </a:extLst>
          </p:cNvPr>
          <p:cNvSpPr/>
          <p:nvPr/>
        </p:nvSpPr>
        <p:spPr>
          <a:xfrm>
            <a:off x="4915628" y="1523998"/>
            <a:ext cx="2697060" cy="713015"/>
          </a:xfrm>
          <a:prstGeom prst="roundRect">
            <a:avLst>
              <a:gd name="adj" fmla="val 10343"/>
            </a:avLst>
          </a:prstGeom>
          <a:solidFill>
            <a:srgbClr val="FFFFFF"/>
          </a:solidFill>
          <a:ln w="66675" cap="sq">
            <a:solidFill>
              <a:srgbClr val="0271C0"/>
            </a:solidFill>
            <a:prstDash val="solid"/>
            <a:miter/>
          </a:ln>
        </p:spPr>
        <p:txBody>
          <a:bodyPr anchor="ctr"/>
          <a:lstStyle/>
          <a:p>
            <a:pPr lvl="0" algn="ctr">
              <a:defRPr/>
            </a:pPr>
            <a:r>
              <a:rPr lang="en-US" sz="2400" b="1" dirty="0"/>
              <a:t>Agent to Agent</a:t>
            </a:r>
            <a:endParaRPr kumimoji="0" lang="en-AE" sz="2800" b="1" u="none" strike="noStrike" kern="1200" cap="none" spc="0" normalizeH="0" baseline="0" noProof="0" dirty="0">
              <a:ln>
                <a:noFill/>
              </a:ln>
              <a:solidFill>
                <a:prstClr val="black"/>
              </a:solidFill>
              <a:effectLst/>
              <a:uLnTx/>
              <a:uFillTx/>
              <a:latin typeface="Calibri"/>
            </a:endParaRPr>
          </a:p>
        </p:txBody>
      </p:sp>
      <p:sp>
        <p:nvSpPr>
          <p:cNvPr id="5" name="Rectangle: Rounded Corners 4">
            <a:extLst>
              <a:ext uri="{FF2B5EF4-FFF2-40B4-BE49-F238E27FC236}">
                <a16:creationId xmlns:a16="http://schemas.microsoft.com/office/drawing/2014/main" id="{E72EB6F4-C585-F4B5-54D0-9DD2C7EC319D}"/>
              </a:ext>
            </a:extLst>
          </p:cNvPr>
          <p:cNvSpPr/>
          <p:nvPr/>
        </p:nvSpPr>
        <p:spPr>
          <a:xfrm>
            <a:off x="9089574" y="1523997"/>
            <a:ext cx="2697060" cy="713015"/>
          </a:xfrm>
          <a:prstGeom prst="roundRect">
            <a:avLst>
              <a:gd name="adj" fmla="val 10343"/>
            </a:avLst>
          </a:prstGeom>
          <a:solidFill>
            <a:srgbClr val="FFFFFF"/>
          </a:solidFill>
          <a:ln w="66675" cap="sq">
            <a:solidFill>
              <a:srgbClr val="F79646"/>
            </a:solidFill>
            <a:prstDash val="solid"/>
            <a:miter/>
          </a:ln>
        </p:spPr>
        <p:txBody>
          <a:bodyPr anchor="ctr"/>
          <a:lstStyle/>
          <a:p>
            <a:pPr lvl="0" algn="ctr">
              <a:defRPr/>
            </a:pPr>
            <a:r>
              <a:rPr lang="en-US" sz="2400" b="1" dirty="0" err="1"/>
              <a:t>NLWeb</a:t>
            </a:r>
            <a:endParaRPr kumimoji="0" lang="en-AE" sz="2800" b="1" u="none" strike="noStrike" kern="1200" cap="none" spc="0" normalizeH="0" baseline="0" noProof="0" dirty="0">
              <a:ln>
                <a:noFill/>
              </a:ln>
              <a:solidFill>
                <a:prstClr val="black"/>
              </a:solidFill>
              <a:effectLst/>
              <a:uLnTx/>
              <a:uFillTx/>
              <a:latin typeface="Calibri"/>
            </a:endParaRPr>
          </a:p>
        </p:txBody>
      </p:sp>
      <p:pic>
        <p:nvPicPr>
          <p:cNvPr id="7" name="Picture 6">
            <a:extLst>
              <a:ext uri="{FF2B5EF4-FFF2-40B4-BE49-F238E27FC236}">
                <a16:creationId xmlns:a16="http://schemas.microsoft.com/office/drawing/2014/main" id="{B084A311-2893-BA1E-7401-1E28FE58FD4E}"/>
              </a:ext>
            </a:extLst>
          </p:cNvPr>
          <p:cNvPicPr>
            <a:picLocks noChangeAspect="1"/>
          </p:cNvPicPr>
          <p:nvPr/>
        </p:nvPicPr>
        <p:blipFill>
          <a:blip r:embed="rId2"/>
          <a:stretch>
            <a:fillRect/>
          </a:stretch>
        </p:blipFill>
        <p:spPr>
          <a:xfrm>
            <a:off x="56865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a:extLst>
              <a:ext uri="{FF2B5EF4-FFF2-40B4-BE49-F238E27FC236}">
                <a16:creationId xmlns:a16="http://schemas.microsoft.com/office/drawing/2014/main" id="{89BCABE7-790C-04C4-45CB-5F3358D751C6}"/>
              </a:ext>
            </a:extLst>
          </p:cNvPr>
          <p:cNvPicPr>
            <a:picLocks noChangeAspect="1"/>
          </p:cNvPicPr>
          <p:nvPr/>
        </p:nvPicPr>
        <p:blipFill>
          <a:blip r:embed="rId3"/>
          <a:stretch>
            <a:fillRect/>
          </a:stretch>
        </p:blipFill>
        <p:spPr>
          <a:xfrm>
            <a:off x="4915629" y="2558142"/>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a:extLst>
              <a:ext uri="{FF2B5EF4-FFF2-40B4-BE49-F238E27FC236}">
                <a16:creationId xmlns:a16="http://schemas.microsoft.com/office/drawing/2014/main" id="{7990B52D-D179-CDAB-3272-AB6F2FB0B2D9}"/>
              </a:ext>
            </a:extLst>
          </p:cNvPr>
          <p:cNvPicPr>
            <a:picLocks noChangeAspect="1"/>
          </p:cNvPicPr>
          <p:nvPr/>
        </p:nvPicPr>
        <p:blipFill>
          <a:blip r:embed="rId4"/>
          <a:stretch>
            <a:fillRect/>
          </a:stretch>
        </p:blipFill>
        <p:spPr>
          <a:xfrm>
            <a:off x="9089574" y="2558141"/>
            <a:ext cx="2697060" cy="2697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Rectangle 9">
            <a:extLst>
              <a:ext uri="{FF2B5EF4-FFF2-40B4-BE49-F238E27FC236}">
                <a16:creationId xmlns:a16="http://schemas.microsoft.com/office/drawing/2014/main" id="{AA7D83E1-5713-90AA-C444-EDD952538805}"/>
              </a:ext>
            </a:extLst>
          </p:cNvPr>
          <p:cNvSpPr/>
          <p:nvPr/>
        </p:nvSpPr>
        <p:spPr>
          <a:xfrm>
            <a:off x="184636" y="1070811"/>
            <a:ext cx="8032932" cy="5666873"/>
          </a:xfrm>
          <a:prstGeom prst="rect">
            <a:avLst/>
          </a:prstGeom>
          <a:solidFill>
            <a:schemeClr val="bg1">
              <a:alpha val="74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404173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E6C4E3F-22BF-8D6A-B4BB-41EEDACB35C9}"/>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FDFCBCC-4E2B-08E8-F87E-F3BB4913B5B6}"/>
              </a:ext>
            </a:extLst>
          </p:cNvPr>
          <p:cNvSpPr/>
          <p:nvPr/>
        </p:nvSpPr>
        <p:spPr>
          <a:xfrm>
            <a:off x="6985782" y="2016579"/>
            <a:ext cx="4309755" cy="3313059"/>
          </a:xfrm>
          <a:prstGeom prst="roundRect">
            <a:avLst>
              <a:gd name="adj" fmla="val 10343"/>
            </a:avLst>
          </a:prstGeom>
          <a:solidFill>
            <a:srgbClr val="FFFFFF"/>
          </a:solidFill>
          <a:ln w="66675" cap="sq">
            <a:solidFill>
              <a:schemeClr val="accent4"/>
            </a:solidFill>
            <a:prstDash val="solid"/>
            <a:miter/>
          </a:ln>
        </p:spPr>
        <p:txBody>
          <a:bodyPr anchor="ctr"/>
          <a:lstStyle/>
          <a:p>
            <a:pPr lvl="0">
              <a:defRPr/>
            </a:pPr>
            <a:r>
              <a:rPr lang="en-US" sz="2400" i="1" dirty="0"/>
              <a:t>“</a:t>
            </a:r>
            <a:r>
              <a:rPr lang="en-US" sz="2000" i="1" dirty="0"/>
              <a:t>Building conversational interfaces for websites is hard. </a:t>
            </a:r>
            <a:r>
              <a:rPr lang="en-US" sz="2000" i="1" dirty="0" err="1"/>
              <a:t>NLWeb</a:t>
            </a:r>
            <a:r>
              <a:rPr lang="en-US" sz="2000" i="1" dirty="0"/>
              <a:t> seeks to make it easy for websites to do this. And since </a:t>
            </a:r>
            <a:r>
              <a:rPr lang="en-US" sz="2000" i="1" dirty="0" err="1"/>
              <a:t>NLWeb</a:t>
            </a:r>
            <a:r>
              <a:rPr lang="en-US" sz="2000" i="1" dirty="0"/>
              <a:t> natively speaks MCP, the same natural language APIs can be used both by humans and agents.”</a:t>
            </a:r>
            <a:endParaRPr kumimoji="0" lang="en-AE" sz="2800" b="0" i="1" u="none" strike="noStrike" kern="1200" cap="none" spc="0" normalizeH="0" baseline="0" noProof="0" dirty="0">
              <a:ln>
                <a:noFill/>
              </a:ln>
              <a:solidFill>
                <a:prstClr val="black"/>
              </a:solidFill>
              <a:effectLst/>
              <a:uLnTx/>
              <a:uFillTx/>
              <a:latin typeface="Calibri"/>
            </a:endParaRPr>
          </a:p>
        </p:txBody>
      </p:sp>
      <p:sp>
        <p:nvSpPr>
          <p:cNvPr id="4" name="TextBox 3">
            <a:extLst>
              <a:ext uri="{FF2B5EF4-FFF2-40B4-BE49-F238E27FC236}">
                <a16:creationId xmlns:a16="http://schemas.microsoft.com/office/drawing/2014/main" id="{045DF749-C140-5AF4-1759-3BF6DADED2C2}"/>
              </a:ext>
            </a:extLst>
          </p:cNvPr>
          <p:cNvSpPr txBox="1"/>
          <p:nvPr/>
        </p:nvSpPr>
        <p:spPr>
          <a:xfrm>
            <a:off x="8101399" y="6147707"/>
            <a:ext cx="3421129" cy="307777"/>
          </a:xfrm>
          <a:prstGeom prst="rect">
            <a:avLst/>
          </a:prstGeom>
          <a:noFill/>
        </p:spPr>
        <p:txBody>
          <a:bodyPr wrap="none" rtlCol="0">
            <a:spAutoFit/>
          </a:bodyPr>
          <a:lstStyle/>
          <a:p>
            <a:r>
              <a:rPr lang="en-US" sz="1400" i="1" dirty="0"/>
              <a:t>Source: https://github.com/microsoft/nlweb</a:t>
            </a:r>
            <a:endParaRPr lang="en-AE" sz="1400" i="1" dirty="0"/>
          </a:p>
        </p:txBody>
      </p:sp>
      <p:sp>
        <p:nvSpPr>
          <p:cNvPr id="5" name="Title 1">
            <a:extLst>
              <a:ext uri="{FF2B5EF4-FFF2-40B4-BE49-F238E27FC236}">
                <a16:creationId xmlns:a16="http://schemas.microsoft.com/office/drawing/2014/main" id="{257B50B6-F49C-5C40-2590-3D58FE4BF7B0}"/>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WHAT’S NLWEB?</a:t>
            </a:r>
          </a:p>
        </p:txBody>
      </p:sp>
      <p:pic>
        <p:nvPicPr>
          <p:cNvPr id="6" name="Screen Recording 5">
            <a:hlinkClick r:id="" action="ppaction://media"/>
            <a:extLst>
              <a:ext uri="{FF2B5EF4-FFF2-40B4-BE49-F238E27FC236}">
                <a16:creationId xmlns:a16="http://schemas.microsoft.com/office/drawing/2014/main" id="{253C4D1C-DBA1-33B3-018D-275930E12A23}"/>
              </a:ext>
            </a:extLst>
          </p:cNvPr>
          <p:cNvPicPr>
            <a:picLocks noChangeAspect="1"/>
          </p:cNvPicPr>
          <p:nvPr>
            <a:videoFile r:link="rId1"/>
            <p:extLst>
              <p:ext uri="{DAA4B4D4-6D71-4841-9C94-3DE7FCFB9230}">
                <p14:media xmlns:p14="http://schemas.microsoft.com/office/powerpoint/2010/main" r:embed="rId2">
                  <p14:trim end="38227"/>
                </p14:media>
              </p:ext>
            </p:extLst>
          </p:nvPr>
        </p:nvPicPr>
        <p:blipFill>
          <a:blip r:embed="rId4"/>
          <a:stretch>
            <a:fillRect/>
          </a:stretch>
        </p:blipFill>
        <p:spPr>
          <a:xfrm>
            <a:off x="321175" y="1212814"/>
            <a:ext cx="4309755" cy="2494023"/>
          </a:xfrm>
          <a:prstGeom prst="rect">
            <a:avLst/>
          </a:prstGeom>
        </p:spPr>
      </p:pic>
      <p:pic>
        <p:nvPicPr>
          <p:cNvPr id="7" name="Screen Recording 5">
            <a:hlinkClick r:id="" action="ppaction://media"/>
            <a:extLst>
              <a:ext uri="{FF2B5EF4-FFF2-40B4-BE49-F238E27FC236}">
                <a16:creationId xmlns:a16="http://schemas.microsoft.com/office/drawing/2014/main" id="{1988108F-B664-8E78-76B6-78201222668F}"/>
              </a:ext>
            </a:extLst>
          </p:cNvPr>
          <p:cNvPicPr>
            <a:picLocks noChangeAspect="1"/>
          </p:cNvPicPr>
          <p:nvPr>
            <a:videoFile r:link="rId1"/>
            <p:extLst>
              <p:ext uri="{DAA4B4D4-6D71-4841-9C94-3DE7FCFB9230}">
                <p14:media xmlns:p14="http://schemas.microsoft.com/office/powerpoint/2010/main" r:embed="rId2">
                  <p14:trim st="30252"/>
                </p14:media>
              </p:ext>
            </p:extLst>
          </p:nvPr>
        </p:nvPicPr>
        <p:blipFill>
          <a:blip r:embed="rId5"/>
          <a:stretch>
            <a:fillRect/>
          </a:stretch>
        </p:blipFill>
        <p:spPr>
          <a:xfrm>
            <a:off x="321175" y="3653684"/>
            <a:ext cx="4309755" cy="2494023"/>
          </a:xfrm>
          <a:prstGeom prst="rect">
            <a:avLst/>
          </a:prstGeom>
        </p:spPr>
      </p:pic>
      <p:sp>
        <p:nvSpPr>
          <p:cNvPr id="8" name="TextBox 7">
            <a:extLst>
              <a:ext uri="{FF2B5EF4-FFF2-40B4-BE49-F238E27FC236}">
                <a16:creationId xmlns:a16="http://schemas.microsoft.com/office/drawing/2014/main" id="{B9075411-8D41-0FC4-0D08-BE95CA8567ED}"/>
              </a:ext>
            </a:extLst>
          </p:cNvPr>
          <p:cNvSpPr txBox="1"/>
          <p:nvPr/>
        </p:nvSpPr>
        <p:spPr>
          <a:xfrm>
            <a:off x="321175" y="6257836"/>
            <a:ext cx="4674186" cy="600164"/>
          </a:xfrm>
          <a:prstGeom prst="rect">
            <a:avLst/>
          </a:prstGeom>
          <a:noFill/>
        </p:spPr>
        <p:txBody>
          <a:bodyPr wrap="square" rtlCol="0">
            <a:spAutoFit/>
          </a:bodyPr>
          <a:lstStyle/>
          <a:p>
            <a:r>
              <a:rPr lang="en-US" sz="1100" i="1" dirty="0"/>
              <a:t>Source: https://news.microsoft.com/source/features/company-news/introducing-nlweb-bringing-conversational-interfaces-directly-to-the-web/?msockid=16ccd88e67d963500e5fcd7866d062ac</a:t>
            </a:r>
            <a:endParaRPr lang="en-AE" sz="1100" i="1" dirty="0"/>
          </a:p>
        </p:txBody>
      </p:sp>
    </p:spTree>
    <p:extLst>
      <p:ext uri="{BB962C8B-B14F-4D97-AF65-F5344CB8AC3E}">
        <p14:creationId xmlns:p14="http://schemas.microsoft.com/office/powerpoint/2010/main" val="4067708982"/>
      </p:ext>
    </p:extLst>
  </p:cSld>
  <p:clrMapOvr>
    <a:masterClrMapping/>
  </p:clrMapOvr>
  <mc:AlternateContent xmlns:mc="http://schemas.openxmlformats.org/markup-compatibility/2006" xmlns:p14="http://schemas.microsoft.com/office/powerpoint/2010/main">
    <mc:Choice Requires="p14">
      <p:transition spd="slow" p14:dur="2000" advTm="44300"/>
    </mc:Choice>
    <mc:Fallback xmlns="">
      <p:transition spd="slow" advTm="443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 presetClass="mediacall" presetSubtype="0" fill="hold" nodeType="afterEffect">
                                  <p:stCondLst>
                                    <p:cond delay="0"/>
                                  </p:stCondLst>
                                  <p:childTnLst>
                                    <p:cmd type="call" cmd="playFrom(0.0)">
                                      <p:cBhvr>
                                        <p:cTn id="10" dur="6073" fill="hold"/>
                                        <p:tgtEl>
                                          <p:spTgt spid="6"/>
                                        </p:tgtEl>
                                      </p:cBhvr>
                                    </p:cmd>
                                  </p:childTnLst>
                                </p:cTn>
                              </p:par>
                            </p:childTnLst>
                          </p:cTn>
                        </p:par>
                        <p:par>
                          <p:cTn id="11" fill="hold">
                            <p:stCondLst>
                              <p:cond delay="6573"/>
                            </p:stCondLst>
                            <p:childTnLst>
                              <p:par>
                                <p:cTn id="12" presetID="1" presetClass="mediacall" presetSubtype="0" fill="hold" nodeType="afterEffect">
                                  <p:stCondLst>
                                    <p:cond delay="0"/>
                                  </p:stCondLst>
                                  <p:childTnLst>
                                    <p:cmd type="call" cmd="playFrom(0.0)">
                                      <p:cBhvr>
                                        <p:cTn id="13" dur="1404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6"/>
                </p:tgtEl>
              </p:cMediaNode>
            </p:video>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seq concurrent="1" nextAc="seek">
              <p:cTn id="20" restart="whenNotActive" fill="hold" evtFilter="cancelBubble" nodeType="interactiveSeq">
                <p:stCondLst>
                  <p:cond evt="onClick" delay="0">
                    <p:tgtEl>
                      <p:spTgt spid="7"/>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7"/>
                                        </p:tgtEl>
                                      </p:cBhvr>
                                    </p:cmd>
                                  </p:childTnLst>
                                </p:cTn>
                              </p:par>
                            </p:childTnLst>
                          </p:cTn>
                        </p:par>
                      </p:childTnLst>
                    </p:cTn>
                  </p:par>
                </p:childTnLst>
              </p:cTn>
              <p:nextCondLst>
                <p:cond evt="onClick" delay="0">
                  <p:tgtEl>
                    <p:spTgt spid="7"/>
                  </p:tgtEl>
                </p:cond>
              </p:nextCondLst>
            </p:seq>
            <p:video>
              <p:cMediaNode vol="80000">
                <p:cTn id="25" fill="hold" display="0">
                  <p:stCondLst>
                    <p:cond delay="indefinite"/>
                  </p:stCondLst>
                </p:cTn>
                <p:tgtEl>
                  <p:spTgt spid="7"/>
                </p:tgtEl>
              </p:cMediaNode>
            </p:video>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91D7D-BBE5-BC49-352F-39260F9E1D10}"/>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BUILDING THE OPEN AGENTIC WEB</a:t>
            </a:r>
          </a:p>
        </p:txBody>
      </p:sp>
      <p:grpSp>
        <p:nvGrpSpPr>
          <p:cNvPr id="21" name="Group 20">
            <a:extLst>
              <a:ext uri="{FF2B5EF4-FFF2-40B4-BE49-F238E27FC236}">
                <a16:creationId xmlns:a16="http://schemas.microsoft.com/office/drawing/2014/main" id="{D925D160-F9D5-182D-19B6-74851C881DAF}"/>
              </a:ext>
            </a:extLst>
          </p:cNvPr>
          <p:cNvGrpSpPr/>
          <p:nvPr/>
        </p:nvGrpSpPr>
        <p:grpSpPr>
          <a:xfrm>
            <a:off x="2574314" y="1988831"/>
            <a:ext cx="1287824" cy="1063554"/>
            <a:chOff x="2574313" y="1988831"/>
            <a:chExt cx="1901789" cy="1231204"/>
          </a:xfrm>
        </p:grpSpPr>
        <p:sp>
          <p:nvSpPr>
            <p:cNvPr id="3" name="Rectangle: Rounded Corners 2">
              <a:extLst>
                <a:ext uri="{FF2B5EF4-FFF2-40B4-BE49-F238E27FC236}">
                  <a16:creationId xmlns:a16="http://schemas.microsoft.com/office/drawing/2014/main" id="{3D8D1361-82D9-8713-68B6-7E578518CC5E}"/>
                </a:ext>
              </a:extLst>
            </p:cNvPr>
            <p:cNvSpPr/>
            <p:nvPr/>
          </p:nvSpPr>
          <p:spPr>
            <a:xfrm>
              <a:off x="2574313" y="2156481"/>
              <a:ext cx="1901788" cy="1063554"/>
            </a:xfrm>
            <a:prstGeom prst="roundRect">
              <a:avLst>
                <a:gd name="adj" fmla="val 13453"/>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 purple box">
              <a:extLst>
                <a:ext uri="{FF2B5EF4-FFF2-40B4-BE49-F238E27FC236}">
                  <a16:creationId xmlns:a16="http://schemas.microsoft.com/office/drawing/2014/main" id="{7783DB23-E7C5-5E66-BBE4-96CDB23DC1C8}"/>
                </a:ext>
                <a:ext uri="{C183D7F6-B498-43B3-948B-1728B52AA6E4}">
                  <adec:decorative xmlns:adec="http://schemas.microsoft.com/office/drawing/2017/decorative" val="1"/>
                </a:ext>
              </a:extLst>
            </p:cNvPr>
            <p:cNvSpPr/>
            <p:nvPr/>
          </p:nvSpPr>
          <p:spPr bwMode="auto">
            <a:xfrm>
              <a:off x="2574313" y="1988831"/>
              <a:ext cx="1901789" cy="326669"/>
            </a:xfrm>
            <a:prstGeom prst="round2SameRect">
              <a:avLst>
                <a:gd name="adj1" fmla="val 50000"/>
                <a:gd name="adj2" fmla="val 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lang="en-US" sz="1400" b="1" kern="0" dirty="0">
                  <a:solidFill>
                    <a:schemeClr val="bg1"/>
                  </a:solidFill>
                  <a:latin typeface="Segoe UI" panose="020B0502040204020203" pitchFamily="34" charset="0"/>
                  <a:cs typeface="Segoe UI" panose="020B0502040204020203" pitchFamily="34" charset="0"/>
                </a:rPr>
                <a:t>Agent</a:t>
              </a:r>
              <a:endParaRPr kumimoji="0" lang="en-US" sz="1400" b="1"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pic>
        <p:nvPicPr>
          <p:cNvPr id="22" name="Picture 2" descr="OpenAI Logo Download in SVG Vector or PNG File Format">
            <a:extLst>
              <a:ext uri="{FF2B5EF4-FFF2-40B4-BE49-F238E27FC236}">
                <a16:creationId xmlns:a16="http://schemas.microsoft.com/office/drawing/2014/main" id="{67767C41-CD6C-A9DA-235A-9C5C884ED7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2440" y="2415840"/>
            <a:ext cx="376543" cy="37654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3A2AF5B-4BDA-CCBC-E3FC-241D0F5B3BD6}"/>
              </a:ext>
            </a:extLst>
          </p:cNvPr>
          <p:cNvSpPr txBox="1"/>
          <p:nvPr/>
        </p:nvSpPr>
        <p:spPr>
          <a:xfrm>
            <a:off x="2872059" y="2525348"/>
            <a:ext cx="69233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28" name="TextBox 27">
            <a:extLst>
              <a:ext uri="{FF2B5EF4-FFF2-40B4-BE49-F238E27FC236}">
                <a16:creationId xmlns:a16="http://schemas.microsoft.com/office/drawing/2014/main" id="{CAE4F4E9-A83F-2483-5A9F-049E067D778F}"/>
              </a:ext>
            </a:extLst>
          </p:cNvPr>
          <p:cNvSpPr txBox="1"/>
          <p:nvPr/>
        </p:nvSpPr>
        <p:spPr>
          <a:xfrm>
            <a:off x="3266616" y="2280945"/>
            <a:ext cx="517393" cy="646331"/>
          </a:xfrm>
          <a:prstGeom prst="rect">
            <a:avLst/>
          </a:prstGeom>
          <a:noFill/>
        </p:spPr>
        <p:txBody>
          <a:bodyPr wrap="square">
            <a:spAutoFit/>
          </a:bodyPr>
          <a:lstStyle/>
          <a:p>
            <a:r>
              <a:rPr lang="en-AE" sz="3600" dirty="0"/>
              <a:t>🛠</a:t>
            </a:r>
          </a:p>
        </p:txBody>
      </p:sp>
      <p:grpSp>
        <p:nvGrpSpPr>
          <p:cNvPr id="29" name="Group 28">
            <a:extLst>
              <a:ext uri="{FF2B5EF4-FFF2-40B4-BE49-F238E27FC236}">
                <a16:creationId xmlns:a16="http://schemas.microsoft.com/office/drawing/2014/main" id="{3CF96313-E13C-F206-698D-E80503D65D16}"/>
              </a:ext>
            </a:extLst>
          </p:cNvPr>
          <p:cNvGrpSpPr/>
          <p:nvPr/>
        </p:nvGrpSpPr>
        <p:grpSpPr>
          <a:xfrm>
            <a:off x="4476311" y="1985014"/>
            <a:ext cx="1287824" cy="1063554"/>
            <a:chOff x="2574313" y="1988831"/>
            <a:chExt cx="1901789" cy="1231204"/>
          </a:xfrm>
        </p:grpSpPr>
        <p:sp>
          <p:nvSpPr>
            <p:cNvPr id="30" name="Rectangle: Rounded Corners 29">
              <a:extLst>
                <a:ext uri="{FF2B5EF4-FFF2-40B4-BE49-F238E27FC236}">
                  <a16:creationId xmlns:a16="http://schemas.microsoft.com/office/drawing/2014/main" id="{A4EC80AF-BD7F-BA14-CF5E-A4BC74FF7685}"/>
                </a:ext>
              </a:extLst>
            </p:cNvPr>
            <p:cNvSpPr/>
            <p:nvPr/>
          </p:nvSpPr>
          <p:spPr>
            <a:xfrm>
              <a:off x="2574313" y="2156481"/>
              <a:ext cx="1901788" cy="1063554"/>
            </a:xfrm>
            <a:prstGeom prst="roundRect">
              <a:avLst>
                <a:gd name="adj" fmla="val 13453"/>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1" name="!! purple box">
              <a:extLst>
                <a:ext uri="{FF2B5EF4-FFF2-40B4-BE49-F238E27FC236}">
                  <a16:creationId xmlns:a16="http://schemas.microsoft.com/office/drawing/2014/main" id="{9C1E3B0A-8BE2-C4C8-C30E-F08E903C0F4C}"/>
                </a:ext>
                <a:ext uri="{C183D7F6-B498-43B3-948B-1728B52AA6E4}">
                  <adec:decorative xmlns:adec="http://schemas.microsoft.com/office/drawing/2017/decorative" val="1"/>
                </a:ext>
              </a:extLst>
            </p:cNvPr>
            <p:cNvSpPr/>
            <p:nvPr/>
          </p:nvSpPr>
          <p:spPr bwMode="auto">
            <a:xfrm>
              <a:off x="2574313" y="1988831"/>
              <a:ext cx="1901789" cy="326669"/>
            </a:xfrm>
            <a:prstGeom prst="round2SameRect">
              <a:avLst>
                <a:gd name="adj1" fmla="val 50000"/>
                <a:gd name="adj2" fmla="val 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lang="en-US" sz="1400" b="1" kern="0" dirty="0">
                  <a:solidFill>
                    <a:schemeClr val="bg1"/>
                  </a:solidFill>
                  <a:latin typeface="Segoe UI" panose="020B0502040204020203" pitchFamily="34" charset="0"/>
                  <a:cs typeface="Segoe UI" panose="020B0502040204020203" pitchFamily="34" charset="0"/>
                </a:rPr>
                <a:t>Agent</a:t>
              </a:r>
              <a:endParaRPr kumimoji="0" lang="en-US" sz="1400" b="1"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33" name="TextBox 32">
            <a:extLst>
              <a:ext uri="{FF2B5EF4-FFF2-40B4-BE49-F238E27FC236}">
                <a16:creationId xmlns:a16="http://schemas.microsoft.com/office/drawing/2014/main" id="{FE1AA02E-1767-EF8F-D190-DB7FC7D542D6}"/>
              </a:ext>
            </a:extLst>
          </p:cNvPr>
          <p:cNvSpPr txBox="1"/>
          <p:nvPr/>
        </p:nvSpPr>
        <p:spPr>
          <a:xfrm>
            <a:off x="4774056" y="2521531"/>
            <a:ext cx="69233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34" name="TextBox 33">
            <a:extLst>
              <a:ext uri="{FF2B5EF4-FFF2-40B4-BE49-F238E27FC236}">
                <a16:creationId xmlns:a16="http://schemas.microsoft.com/office/drawing/2014/main" id="{E405B237-0910-6E87-07D2-7275180B00C5}"/>
              </a:ext>
            </a:extLst>
          </p:cNvPr>
          <p:cNvSpPr txBox="1"/>
          <p:nvPr/>
        </p:nvSpPr>
        <p:spPr>
          <a:xfrm>
            <a:off x="4743084" y="3463032"/>
            <a:ext cx="517393" cy="646331"/>
          </a:xfrm>
          <a:prstGeom prst="rect">
            <a:avLst/>
          </a:prstGeom>
          <a:noFill/>
        </p:spPr>
        <p:txBody>
          <a:bodyPr wrap="square">
            <a:spAutoFit/>
          </a:bodyPr>
          <a:lstStyle/>
          <a:p>
            <a:r>
              <a:rPr lang="en-AE" sz="3600" dirty="0"/>
              <a:t>🛠</a:t>
            </a:r>
          </a:p>
        </p:txBody>
      </p:sp>
      <p:pic>
        <p:nvPicPr>
          <p:cNvPr id="35" name="Picture 4" descr="Gemini icon on a transparent background 46861646 PNG">
            <a:extLst>
              <a:ext uri="{FF2B5EF4-FFF2-40B4-BE49-F238E27FC236}">
                <a16:creationId xmlns:a16="http://schemas.microsoft.com/office/drawing/2014/main" id="{34F4CB5F-ABA4-36C7-53DD-F207C725F1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5684" y="2196049"/>
            <a:ext cx="694801" cy="694801"/>
          </a:xfrm>
          <a:prstGeom prst="rect">
            <a:avLst/>
          </a:prstGeom>
          <a:noFill/>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E2939BE0-CF04-8F6B-C18B-390854C55133}"/>
              </a:ext>
            </a:extLst>
          </p:cNvPr>
          <p:cNvGrpSpPr/>
          <p:nvPr/>
        </p:nvGrpSpPr>
        <p:grpSpPr>
          <a:xfrm>
            <a:off x="6378307" y="1981197"/>
            <a:ext cx="1287824" cy="1063554"/>
            <a:chOff x="2574313" y="1988831"/>
            <a:chExt cx="1901789" cy="1231204"/>
          </a:xfrm>
        </p:grpSpPr>
        <p:sp>
          <p:nvSpPr>
            <p:cNvPr id="37" name="Rectangle: Rounded Corners 36">
              <a:extLst>
                <a:ext uri="{FF2B5EF4-FFF2-40B4-BE49-F238E27FC236}">
                  <a16:creationId xmlns:a16="http://schemas.microsoft.com/office/drawing/2014/main" id="{1ED868CC-30A7-B1E0-F214-92D2D3B1A2CE}"/>
                </a:ext>
              </a:extLst>
            </p:cNvPr>
            <p:cNvSpPr/>
            <p:nvPr/>
          </p:nvSpPr>
          <p:spPr>
            <a:xfrm>
              <a:off x="2574313" y="2156481"/>
              <a:ext cx="1901788" cy="1063554"/>
            </a:xfrm>
            <a:prstGeom prst="roundRect">
              <a:avLst>
                <a:gd name="adj" fmla="val 13453"/>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1000" b="1" i="0" u="none" strike="noStrike" kern="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8" name="!! purple box">
              <a:extLst>
                <a:ext uri="{FF2B5EF4-FFF2-40B4-BE49-F238E27FC236}">
                  <a16:creationId xmlns:a16="http://schemas.microsoft.com/office/drawing/2014/main" id="{FB077DE3-FC7A-8869-590E-09EA02A4AFB2}"/>
                </a:ext>
                <a:ext uri="{C183D7F6-B498-43B3-948B-1728B52AA6E4}">
                  <adec:decorative xmlns:adec="http://schemas.microsoft.com/office/drawing/2017/decorative" val="1"/>
                </a:ext>
              </a:extLst>
            </p:cNvPr>
            <p:cNvSpPr/>
            <p:nvPr/>
          </p:nvSpPr>
          <p:spPr bwMode="auto">
            <a:xfrm>
              <a:off x="2574313" y="1988831"/>
              <a:ext cx="1901789" cy="326669"/>
            </a:xfrm>
            <a:prstGeom prst="round2SameRect">
              <a:avLst>
                <a:gd name="adj1" fmla="val 50000"/>
                <a:gd name="adj2" fmla="val 0"/>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 </a:t>
              </a:r>
              <a:r>
                <a:rPr lang="en-US" sz="1400" b="1" kern="0" dirty="0">
                  <a:solidFill>
                    <a:schemeClr val="bg1"/>
                  </a:solidFill>
                  <a:latin typeface="Segoe UI" panose="020B0502040204020203" pitchFamily="34" charset="0"/>
                  <a:cs typeface="Segoe UI" panose="020B0502040204020203" pitchFamily="34" charset="0"/>
                </a:rPr>
                <a:t>Agent</a:t>
              </a:r>
              <a:endParaRPr kumimoji="0" lang="en-US" sz="1400" b="1" i="0" u="none" strike="noStrike" kern="0" cap="none" spc="0"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sp>
        <p:nvSpPr>
          <p:cNvPr id="39" name="TextBox 38">
            <a:extLst>
              <a:ext uri="{FF2B5EF4-FFF2-40B4-BE49-F238E27FC236}">
                <a16:creationId xmlns:a16="http://schemas.microsoft.com/office/drawing/2014/main" id="{A1F62E20-604A-EFE9-9C27-EA320A75A951}"/>
              </a:ext>
            </a:extLst>
          </p:cNvPr>
          <p:cNvSpPr txBox="1"/>
          <p:nvPr/>
        </p:nvSpPr>
        <p:spPr>
          <a:xfrm>
            <a:off x="6676052" y="2517714"/>
            <a:ext cx="69233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AE" sz="2800" b="0" i="0" u="none" strike="noStrike" kern="1200" cap="none" spc="0" normalizeH="0" baseline="0" noProof="0" dirty="0">
                <a:ln>
                  <a:noFill/>
                </a:ln>
                <a:solidFill>
                  <a:prstClr val="black"/>
                </a:solidFill>
                <a:effectLst/>
                <a:uLnTx/>
                <a:uFillTx/>
                <a:latin typeface="Calibri"/>
                <a:ea typeface="+mn-ea"/>
                <a:cs typeface="+mn-cs"/>
              </a:rPr>
              <a:t>📝</a:t>
            </a:r>
          </a:p>
        </p:txBody>
      </p:sp>
      <p:sp>
        <p:nvSpPr>
          <p:cNvPr id="40" name="TextBox 39">
            <a:extLst>
              <a:ext uri="{FF2B5EF4-FFF2-40B4-BE49-F238E27FC236}">
                <a16:creationId xmlns:a16="http://schemas.microsoft.com/office/drawing/2014/main" id="{0B9A01C2-E928-0E11-3F15-9D9CCFA28140}"/>
              </a:ext>
            </a:extLst>
          </p:cNvPr>
          <p:cNvSpPr txBox="1"/>
          <p:nvPr/>
        </p:nvSpPr>
        <p:spPr>
          <a:xfrm>
            <a:off x="7070609" y="2273311"/>
            <a:ext cx="517393" cy="646331"/>
          </a:xfrm>
          <a:prstGeom prst="rect">
            <a:avLst/>
          </a:prstGeom>
          <a:noFill/>
        </p:spPr>
        <p:txBody>
          <a:bodyPr wrap="square">
            <a:spAutoFit/>
          </a:bodyPr>
          <a:lstStyle/>
          <a:p>
            <a:r>
              <a:rPr lang="en-AE" sz="3600" dirty="0"/>
              <a:t>🛠</a:t>
            </a:r>
          </a:p>
        </p:txBody>
      </p:sp>
      <p:pic>
        <p:nvPicPr>
          <p:cNvPr id="42" name="Picture 2" descr="Claude AI icon SVG Vector &amp; PNG Free Download | UXWing">
            <a:extLst>
              <a:ext uri="{FF2B5EF4-FFF2-40B4-BE49-F238E27FC236}">
                <a16:creationId xmlns:a16="http://schemas.microsoft.com/office/drawing/2014/main" id="{2ABF4A96-7A92-4F20-A771-581ED5F815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4247" y="2303986"/>
            <a:ext cx="427456" cy="427456"/>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8EFC27A-5FE1-D268-E233-2BC4F4FBE5D0}"/>
              </a:ext>
            </a:extLst>
          </p:cNvPr>
          <p:cNvSpPr txBox="1"/>
          <p:nvPr/>
        </p:nvSpPr>
        <p:spPr>
          <a:xfrm>
            <a:off x="8253663" y="2517714"/>
            <a:ext cx="458780" cy="369332"/>
          </a:xfrm>
          <a:prstGeom prst="rect">
            <a:avLst/>
          </a:prstGeom>
          <a:noFill/>
        </p:spPr>
        <p:txBody>
          <a:bodyPr wrap="none" rtlCol="0">
            <a:spAutoFit/>
          </a:bodyPr>
          <a:lstStyle/>
          <a:p>
            <a:r>
              <a:rPr lang="en-US" dirty="0"/>
              <a:t>…..</a:t>
            </a:r>
            <a:endParaRPr lang="en-AE" dirty="0"/>
          </a:p>
        </p:txBody>
      </p:sp>
      <p:sp>
        <p:nvSpPr>
          <p:cNvPr id="44" name="Rectangle: Rounded Corners 43">
            <a:extLst>
              <a:ext uri="{FF2B5EF4-FFF2-40B4-BE49-F238E27FC236}">
                <a16:creationId xmlns:a16="http://schemas.microsoft.com/office/drawing/2014/main" id="{D4C7A595-8199-DEB2-A48D-1F3A5AA9FD88}"/>
              </a:ext>
            </a:extLst>
          </p:cNvPr>
          <p:cNvSpPr/>
          <p:nvPr/>
        </p:nvSpPr>
        <p:spPr>
          <a:xfrm>
            <a:off x="2169018" y="1667665"/>
            <a:ext cx="7889382" cy="1653052"/>
          </a:xfrm>
          <a:prstGeom prst="roundRect">
            <a:avLst>
              <a:gd name="adj" fmla="val 10343"/>
            </a:avLst>
          </a:prstGeom>
          <a:noFill/>
          <a:ln w="28575" cap="sq">
            <a:solidFill>
              <a:schemeClr val="tx1"/>
            </a:solidFill>
            <a:prstDash val="solid"/>
            <a:miter/>
          </a:ln>
        </p:spPr>
        <p:txBody>
          <a:bodyPr anchor="ctr"/>
          <a:lstStyle/>
          <a:p>
            <a:pPr lvl="0">
              <a:defRPr/>
            </a:pPr>
            <a:endParaRPr kumimoji="0" lang="en-AE" sz="2800" b="0" i="1" u="none" strike="noStrike" kern="1200" cap="none" spc="0" normalizeH="0" baseline="0" noProof="0" dirty="0">
              <a:ln>
                <a:noFill/>
              </a:ln>
              <a:solidFill>
                <a:prstClr val="black"/>
              </a:solidFill>
              <a:effectLst/>
              <a:uLnTx/>
              <a:uFillTx/>
              <a:latin typeface="Calibri"/>
            </a:endParaRPr>
          </a:p>
        </p:txBody>
      </p:sp>
      <p:sp>
        <p:nvSpPr>
          <p:cNvPr id="45" name="Rectangle: Rounded Corners 44">
            <a:extLst>
              <a:ext uri="{FF2B5EF4-FFF2-40B4-BE49-F238E27FC236}">
                <a16:creationId xmlns:a16="http://schemas.microsoft.com/office/drawing/2014/main" id="{891B9AD9-4B4F-1453-534A-58704D41720F}"/>
              </a:ext>
            </a:extLst>
          </p:cNvPr>
          <p:cNvSpPr/>
          <p:nvPr/>
        </p:nvSpPr>
        <p:spPr>
          <a:xfrm>
            <a:off x="2169018" y="3429000"/>
            <a:ext cx="7889382" cy="763346"/>
          </a:xfrm>
          <a:prstGeom prst="roundRect">
            <a:avLst>
              <a:gd name="adj" fmla="val 10343"/>
            </a:avLst>
          </a:prstGeom>
          <a:noFill/>
          <a:ln w="28575" cap="sq">
            <a:solidFill>
              <a:schemeClr val="tx1"/>
            </a:solidFill>
            <a:prstDash val="solid"/>
            <a:miter/>
          </a:ln>
        </p:spPr>
        <p:txBody>
          <a:bodyPr anchor="ctr"/>
          <a:lstStyle/>
          <a:p>
            <a:pPr lvl="0">
              <a:defRPr/>
            </a:pPr>
            <a:endParaRPr kumimoji="0" lang="en-AE" sz="2800" b="0" i="1" u="none" strike="noStrike" kern="1200" cap="none" spc="0" normalizeH="0" baseline="0" noProof="0" dirty="0">
              <a:ln>
                <a:noFill/>
              </a:ln>
              <a:solidFill>
                <a:prstClr val="black"/>
              </a:solidFill>
              <a:effectLst/>
              <a:uLnTx/>
              <a:uFillTx/>
              <a:latin typeface="Calibri"/>
            </a:endParaRPr>
          </a:p>
        </p:txBody>
      </p:sp>
      <p:sp>
        <p:nvSpPr>
          <p:cNvPr id="46" name="Rectangle: Rounded Corners 45">
            <a:extLst>
              <a:ext uri="{FF2B5EF4-FFF2-40B4-BE49-F238E27FC236}">
                <a16:creationId xmlns:a16="http://schemas.microsoft.com/office/drawing/2014/main" id="{87E2EDDA-03DB-AE0E-F7E1-9863ADE753D6}"/>
              </a:ext>
            </a:extLst>
          </p:cNvPr>
          <p:cNvSpPr/>
          <p:nvPr/>
        </p:nvSpPr>
        <p:spPr>
          <a:xfrm>
            <a:off x="2315952" y="3575047"/>
            <a:ext cx="1546185" cy="466870"/>
          </a:xfrm>
          <a:prstGeom prst="roundRect">
            <a:avLst>
              <a:gd name="adj" fmla="val 10343"/>
            </a:avLst>
          </a:prstGeom>
          <a:noFill/>
          <a:ln w="28575" cap="sq">
            <a:solidFill>
              <a:schemeClr val="tx1"/>
            </a:solidFill>
            <a:prstDash val="solid"/>
            <a:miter/>
          </a:ln>
        </p:spPr>
        <p:txBody>
          <a:bodyPr anchor="ctr"/>
          <a:lstStyle/>
          <a:p>
            <a:pPr lvl="0">
              <a:defRPr/>
            </a:pPr>
            <a:r>
              <a:rPr kumimoji="0" lang="en-US" sz="1600" b="0" u="none" strike="noStrike" kern="1200" cap="none" spc="0" normalizeH="0" baseline="0" noProof="0" dirty="0">
                <a:ln>
                  <a:noFill/>
                </a:ln>
                <a:solidFill>
                  <a:prstClr val="black"/>
                </a:solidFill>
                <a:effectLst/>
                <a:uLnTx/>
                <a:uFillTx/>
                <a:latin typeface="Calibri"/>
              </a:rPr>
              <a:t>Memory</a:t>
            </a:r>
            <a:endParaRPr kumimoji="0" lang="en-AE" sz="1600" b="0" u="none" strike="noStrike" kern="1200" cap="none" spc="0" normalizeH="0" baseline="0" noProof="0" dirty="0">
              <a:ln>
                <a:noFill/>
              </a:ln>
              <a:solidFill>
                <a:prstClr val="black"/>
              </a:solidFill>
              <a:effectLst/>
              <a:uLnTx/>
              <a:uFillTx/>
              <a:latin typeface="Calibri"/>
            </a:endParaRPr>
          </a:p>
        </p:txBody>
      </p:sp>
      <p:sp>
        <p:nvSpPr>
          <p:cNvPr id="47" name="Rectangle: Rounded Corners 46">
            <a:extLst>
              <a:ext uri="{FF2B5EF4-FFF2-40B4-BE49-F238E27FC236}">
                <a16:creationId xmlns:a16="http://schemas.microsoft.com/office/drawing/2014/main" id="{8324CEAF-74B2-FE8B-AF8D-FB24BF88C723}"/>
              </a:ext>
            </a:extLst>
          </p:cNvPr>
          <p:cNvSpPr/>
          <p:nvPr/>
        </p:nvSpPr>
        <p:spPr>
          <a:xfrm>
            <a:off x="4000963" y="3575047"/>
            <a:ext cx="1546185" cy="466870"/>
          </a:xfrm>
          <a:prstGeom prst="roundRect">
            <a:avLst>
              <a:gd name="adj" fmla="val 10343"/>
            </a:avLst>
          </a:prstGeom>
          <a:noFill/>
          <a:ln w="28575" cap="sq">
            <a:solidFill>
              <a:schemeClr val="tx1"/>
            </a:solidFill>
            <a:prstDash val="solid"/>
            <a:miter/>
          </a:ln>
        </p:spPr>
        <p:txBody>
          <a:bodyPr anchor="ctr"/>
          <a:lstStyle/>
          <a:p>
            <a:pPr lvl="0">
              <a:defRPr/>
            </a:pPr>
            <a:r>
              <a:rPr kumimoji="0" lang="en-US" sz="1600" b="0" u="none" strike="noStrike" kern="1200" cap="none" spc="0" normalizeH="0" baseline="0" noProof="0" dirty="0">
                <a:ln>
                  <a:noFill/>
                </a:ln>
                <a:solidFill>
                  <a:prstClr val="black"/>
                </a:solidFill>
                <a:effectLst/>
                <a:uLnTx/>
                <a:uFillTx/>
                <a:latin typeface="Calibri"/>
              </a:rPr>
              <a:t>Tools</a:t>
            </a:r>
            <a:endParaRPr kumimoji="0" lang="en-AE" sz="1600" b="0" u="none" strike="noStrike" kern="1200" cap="none" spc="0" normalizeH="0" baseline="0" noProof="0" dirty="0">
              <a:ln>
                <a:noFill/>
              </a:ln>
              <a:solidFill>
                <a:prstClr val="black"/>
              </a:solidFill>
              <a:effectLst/>
              <a:uLnTx/>
              <a:uFillTx/>
              <a:latin typeface="Calibri"/>
            </a:endParaRPr>
          </a:p>
        </p:txBody>
      </p:sp>
      <p:sp>
        <p:nvSpPr>
          <p:cNvPr id="48" name="Rectangle: Rounded Corners 47">
            <a:extLst>
              <a:ext uri="{FF2B5EF4-FFF2-40B4-BE49-F238E27FC236}">
                <a16:creationId xmlns:a16="http://schemas.microsoft.com/office/drawing/2014/main" id="{9B1273F8-3CDB-92B7-CCF9-FF95249DB96A}"/>
              </a:ext>
            </a:extLst>
          </p:cNvPr>
          <p:cNvSpPr/>
          <p:nvPr/>
        </p:nvSpPr>
        <p:spPr>
          <a:xfrm>
            <a:off x="5685974" y="3565120"/>
            <a:ext cx="1546185" cy="466870"/>
          </a:xfrm>
          <a:prstGeom prst="roundRect">
            <a:avLst>
              <a:gd name="adj" fmla="val 10343"/>
            </a:avLst>
          </a:prstGeom>
          <a:noFill/>
          <a:ln w="28575" cap="sq">
            <a:solidFill>
              <a:schemeClr val="tx1"/>
            </a:solidFill>
            <a:prstDash val="solid"/>
            <a:miter/>
          </a:ln>
        </p:spPr>
        <p:txBody>
          <a:bodyPr anchor="ctr"/>
          <a:lstStyle/>
          <a:p>
            <a:pPr lvl="0">
              <a:defRPr/>
            </a:pPr>
            <a:r>
              <a:rPr kumimoji="0" lang="en-US" sz="1600" b="0" u="none" strike="noStrike" kern="1200" cap="none" spc="0" normalizeH="0" baseline="0" noProof="0" dirty="0">
                <a:ln>
                  <a:noFill/>
                </a:ln>
                <a:solidFill>
                  <a:prstClr val="black"/>
                </a:solidFill>
                <a:effectLst/>
                <a:uLnTx/>
                <a:uFillTx/>
                <a:latin typeface="Calibri"/>
              </a:rPr>
              <a:t>Reasoning</a:t>
            </a:r>
            <a:endParaRPr kumimoji="0" lang="en-AE" sz="1600" b="0" u="none" strike="noStrike" kern="1200" cap="none" spc="0" normalizeH="0" baseline="0" noProof="0" dirty="0">
              <a:ln>
                <a:noFill/>
              </a:ln>
              <a:solidFill>
                <a:prstClr val="black"/>
              </a:solidFill>
              <a:effectLst/>
              <a:uLnTx/>
              <a:uFillTx/>
              <a:latin typeface="Calibri"/>
            </a:endParaRPr>
          </a:p>
        </p:txBody>
      </p:sp>
      <p:sp>
        <p:nvSpPr>
          <p:cNvPr id="49" name="Rectangle: Rounded Corners 48">
            <a:extLst>
              <a:ext uri="{FF2B5EF4-FFF2-40B4-BE49-F238E27FC236}">
                <a16:creationId xmlns:a16="http://schemas.microsoft.com/office/drawing/2014/main" id="{72E4DE7B-DAB3-21E5-5895-AE2C5C5E75BE}"/>
              </a:ext>
            </a:extLst>
          </p:cNvPr>
          <p:cNvSpPr/>
          <p:nvPr/>
        </p:nvSpPr>
        <p:spPr>
          <a:xfrm>
            <a:off x="7441753" y="3575047"/>
            <a:ext cx="1546185" cy="466870"/>
          </a:xfrm>
          <a:prstGeom prst="roundRect">
            <a:avLst>
              <a:gd name="adj" fmla="val 10343"/>
            </a:avLst>
          </a:prstGeom>
          <a:noFill/>
          <a:ln w="28575" cap="sq">
            <a:solidFill>
              <a:schemeClr val="tx1"/>
            </a:solidFill>
            <a:prstDash val="solid"/>
            <a:miter/>
          </a:ln>
        </p:spPr>
        <p:txBody>
          <a:bodyPr anchor="ctr"/>
          <a:lstStyle/>
          <a:p>
            <a:pPr lvl="0">
              <a:defRPr/>
            </a:pPr>
            <a:r>
              <a:rPr kumimoji="0" lang="en-US" sz="1600" b="0" u="none" strike="noStrike" kern="1200" cap="none" spc="0" normalizeH="0" baseline="0" noProof="0" dirty="0">
                <a:ln>
                  <a:noFill/>
                </a:ln>
                <a:solidFill>
                  <a:prstClr val="black"/>
                </a:solidFill>
                <a:effectLst/>
                <a:uLnTx/>
                <a:uFillTx/>
                <a:latin typeface="Calibri"/>
              </a:rPr>
              <a:t>Entitlement</a:t>
            </a:r>
            <a:endParaRPr kumimoji="0" lang="en-AE" sz="1600" b="0" u="none" strike="noStrike" kern="1200" cap="none" spc="0" normalizeH="0" baseline="0" noProof="0" dirty="0">
              <a:ln>
                <a:noFill/>
              </a:ln>
              <a:solidFill>
                <a:prstClr val="black"/>
              </a:solidFill>
              <a:effectLst/>
              <a:uLnTx/>
              <a:uFillTx/>
              <a:latin typeface="Calibri"/>
            </a:endParaRPr>
          </a:p>
        </p:txBody>
      </p:sp>
      <p:sp>
        <p:nvSpPr>
          <p:cNvPr id="50" name="TextBox 49">
            <a:extLst>
              <a:ext uri="{FF2B5EF4-FFF2-40B4-BE49-F238E27FC236}">
                <a16:creationId xmlns:a16="http://schemas.microsoft.com/office/drawing/2014/main" id="{007386F7-4D40-85E4-7854-75D9A973A2D5}"/>
              </a:ext>
            </a:extLst>
          </p:cNvPr>
          <p:cNvSpPr txBox="1"/>
          <p:nvPr/>
        </p:nvSpPr>
        <p:spPr>
          <a:xfrm>
            <a:off x="3177077" y="3565120"/>
            <a:ext cx="398389" cy="523220"/>
          </a:xfrm>
          <a:prstGeom prst="rect">
            <a:avLst/>
          </a:prstGeom>
          <a:noFill/>
        </p:spPr>
        <p:txBody>
          <a:bodyPr wrap="square">
            <a:spAutoFit/>
          </a:bodyPr>
          <a:lstStyle/>
          <a:p>
            <a:r>
              <a:rPr lang="en-AE" sz="2800" dirty="0"/>
              <a:t>🗂️</a:t>
            </a:r>
          </a:p>
        </p:txBody>
      </p:sp>
      <p:sp>
        <p:nvSpPr>
          <p:cNvPr id="51" name="TextBox 50">
            <a:extLst>
              <a:ext uri="{FF2B5EF4-FFF2-40B4-BE49-F238E27FC236}">
                <a16:creationId xmlns:a16="http://schemas.microsoft.com/office/drawing/2014/main" id="{F3358B5D-EA7E-4F38-07C9-E2D81AFBD611}"/>
              </a:ext>
            </a:extLst>
          </p:cNvPr>
          <p:cNvSpPr txBox="1"/>
          <p:nvPr/>
        </p:nvSpPr>
        <p:spPr>
          <a:xfrm>
            <a:off x="6575962" y="3508770"/>
            <a:ext cx="579120" cy="523220"/>
          </a:xfrm>
          <a:prstGeom prst="rect">
            <a:avLst/>
          </a:prstGeom>
          <a:noFill/>
        </p:spPr>
        <p:txBody>
          <a:bodyPr wrap="square">
            <a:spAutoFit/>
          </a:bodyPr>
          <a:lstStyle/>
          <a:p>
            <a:r>
              <a:rPr lang="en-AE" sz="2800" dirty="0"/>
              <a:t>🧠</a:t>
            </a:r>
          </a:p>
        </p:txBody>
      </p:sp>
      <p:sp>
        <p:nvSpPr>
          <p:cNvPr id="52" name="TextBox 51">
            <a:extLst>
              <a:ext uri="{FF2B5EF4-FFF2-40B4-BE49-F238E27FC236}">
                <a16:creationId xmlns:a16="http://schemas.microsoft.com/office/drawing/2014/main" id="{06F3B130-7091-6B50-6068-FDE82328BC06}"/>
              </a:ext>
            </a:extLst>
          </p:cNvPr>
          <p:cNvSpPr txBox="1"/>
          <p:nvPr/>
        </p:nvSpPr>
        <p:spPr>
          <a:xfrm>
            <a:off x="5136918" y="2181350"/>
            <a:ext cx="517393" cy="646331"/>
          </a:xfrm>
          <a:prstGeom prst="rect">
            <a:avLst/>
          </a:prstGeom>
          <a:noFill/>
        </p:spPr>
        <p:txBody>
          <a:bodyPr wrap="square">
            <a:spAutoFit/>
          </a:bodyPr>
          <a:lstStyle/>
          <a:p>
            <a:r>
              <a:rPr lang="en-AE" sz="3600" dirty="0"/>
              <a:t>🛠</a:t>
            </a:r>
          </a:p>
        </p:txBody>
      </p:sp>
      <p:sp>
        <p:nvSpPr>
          <p:cNvPr id="53" name="TextBox 52">
            <a:extLst>
              <a:ext uri="{FF2B5EF4-FFF2-40B4-BE49-F238E27FC236}">
                <a16:creationId xmlns:a16="http://schemas.microsoft.com/office/drawing/2014/main" id="{B4B7F038-0456-ECFF-D935-08490A818B85}"/>
              </a:ext>
            </a:extLst>
          </p:cNvPr>
          <p:cNvSpPr txBox="1"/>
          <p:nvPr/>
        </p:nvSpPr>
        <p:spPr>
          <a:xfrm>
            <a:off x="9271301" y="3565120"/>
            <a:ext cx="458780" cy="369332"/>
          </a:xfrm>
          <a:prstGeom prst="rect">
            <a:avLst/>
          </a:prstGeom>
          <a:noFill/>
        </p:spPr>
        <p:txBody>
          <a:bodyPr wrap="none" rtlCol="0">
            <a:spAutoFit/>
          </a:bodyPr>
          <a:lstStyle/>
          <a:p>
            <a:r>
              <a:rPr lang="en-US" dirty="0"/>
              <a:t>…..</a:t>
            </a:r>
            <a:endParaRPr lang="en-AE" dirty="0"/>
          </a:p>
        </p:txBody>
      </p:sp>
      <p:sp>
        <p:nvSpPr>
          <p:cNvPr id="54" name="Rectangle: Rounded Corners 53">
            <a:extLst>
              <a:ext uri="{FF2B5EF4-FFF2-40B4-BE49-F238E27FC236}">
                <a16:creationId xmlns:a16="http://schemas.microsoft.com/office/drawing/2014/main" id="{326F7EDB-C806-2BEC-0D53-F859CFCBD94E}"/>
              </a:ext>
            </a:extLst>
          </p:cNvPr>
          <p:cNvSpPr/>
          <p:nvPr/>
        </p:nvSpPr>
        <p:spPr>
          <a:xfrm>
            <a:off x="2151309" y="4338393"/>
            <a:ext cx="7889382" cy="566052"/>
          </a:xfrm>
          <a:prstGeom prst="roundRect">
            <a:avLst>
              <a:gd name="adj" fmla="val 10343"/>
            </a:avLst>
          </a:prstGeom>
          <a:noFill/>
          <a:ln w="28575" cap="sq">
            <a:solidFill>
              <a:schemeClr val="tx1"/>
            </a:solidFill>
            <a:prstDash val="solid"/>
            <a:miter/>
          </a:ln>
        </p:spPr>
        <p:txBody>
          <a:bodyPr anchor="ctr"/>
          <a:lstStyle/>
          <a:p>
            <a:pPr lvl="0">
              <a:defRPr/>
            </a:pPr>
            <a:endParaRPr kumimoji="0" lang="en-AE" sz="2800" b="0" i="1" u="none" strike="noStrike" kern="1200" cap="none" spc="0" normalizeH="0" baseline="0" noProof="0" dirty="0">
              <a:ln>
                <a:noFill/>
              </a:ln>
              <a:solidFill>
                <a:prstClr val="black"/>
              </a:solidFill>
              <a:effectLst/>
              <a:uLnTx/>
              <a:uFillTx/>
              <a:latin typeface="Calibri"/>
            </a:endParaRPr>
          </a:p>
        </p:txBody>
      </p:sp>
      <p:sp>
        <p:nvSpPr>
          <p:cNvPr id="55" name="Rectangle: Rounded Corners 54">
            <a:extLst>
              <a:ext uri="{FF2B5EF4-FFF2-40B4-BE49-F238E27FC236}">
                <a16:creationId xmlns:a16="http://schemas.microsoft.com/office/drawing/2014/main" id="{BC99A311-CFD7-98D5-FD08-732E0AAB84FF}"/>
              </a:ext>
            </a:extLst>
          </p:cNvPr>
          <p:cNvSpPr/>
          <p:nvPr/>
        </p:nvSpPr>
        <p:spPr>
          <a:xfrm>
            <a:off x="2151309" y="5005767"/>
            <a:ext cx="7889382" cy="807607"/>
          </a:xfrm>
          <a:prstGeom prst="roundRect">
            <a:avLst>
              <a:gd name="adj" fmla="val 10343"/>
            </a:avLst>
          </a:prstGeom>
          <a:noFill/>
          <a:ln w="28575" cap="sq">
            <a:solidFill>
              <a:schemeClr val="tx1"/>
            </a:solidFill>
            <a:prstDash val="solid"/>
            <a:miter/>
          </a:ln>
        </p:spPr>
        <p:txBody>
          <a:bodyPr anchor="ctr"/>
          <a:lstStyle/>
          <a:p>
            <a:pPr lvl="0">
              <a:defRPr/>
            </a:pPr>
            <a:endParaRPr kumimoji="0" lang="en-AE" sz="2800" b="0" i="1" u="none" strike="noStrike" kern="1200" cap="none" spc="0" normalizeH="0" baseline="0" noProof="0" dirty="0">
              <a:ln>
                <a:noFill/>
              </a:ln>
              <a:solidFill>
                <a:prstClr val="black"/>
              </a:solidFill>
              <a:effectLst/>
              <a:uLnTx/>
              <a:uFillTx/>
              <a:latin typeface="Calibri"/>
            </a:endParaRPr>
          </a:p>
        </p:txBody>
      </p:sp>
      <p:sp>
        <p:nvSpPr>
          <p:cNvPr id="56" name="TextBox 55">
            <a:extLst>
              <a:ext uri="{FF2B5EF4-FFF2-40B4-BE49-F238E27FC236}">
                <a16:creationId xmlns:a16="http://schemas.microsoft.com/office/drawing/2014/main" id="{C810FCFD-778C-A84D-05C3-F42168979297}"/>
              </a:ext>
            </a:extLst>
          </p:cNvPr>
          <p:cNvSpPr txBox="1"/>
          <p:nvPr/>
        </p:nvSpPr>
        <p:spPr>
          <a:xfrm>
            <a:off x="5705303" y="5094375"/>
            <a:ext cx="816812" cy="646331"/>
          </a:xfrm>
          <a:prstGeom prst="rect">
            <a:avLst/>
          </a:prstGeom>
          <a:noFill/>
        </p:spPr>
        <p:txBody>
          <a:bodyPr wrap="square">
            <a:spAutoFit/>
          </a:bodyPr>
          <a:lstStyle/>
          <a:p>
            <a:r>
              <a:rPr lang="en-AE" sz="3600" dirty="0"/>
              <a:t>💻</a:t>
            </a:r>
          </a:p>
        </p:txBody>
      </p:sp>
      <p:sp>
        <p:nvSpPr>
          <p:cNvPr id="57" name="TextBox 56">
            <a:extLst>
              <a:ext uri="{FF2B5EF4-FFF2-40B4-BE49-F238E27FC236}">
                <a16:creationId xmlns:a16="http://schemas.microsoft.com/office/drawing/2014/main" id="{E9D784D2-3CAD-2A5F-7D36-1821698D22F2}"/>
              </a:ext>
            </a:extLst>
          </p:cNvPr>
          <p:cNvSpPr txBox="1"/>
          <p:nvPr/>
        </p:nvSpPr>
        <p:spPr>
          <a:xfrm>
            <a:off x="3089044" y="5106016"/>
            <a:ext cx="565186" cy="584775"/>
          </a:xfrm>
          <a:prstGeom prst="rect">
            <a:avLst/>
          </a:prstGeom>
          <a:noFill/>
        </p:spPr>
        <p:txBody>
          <a:bodyPr wrap="square">
            <a:spAutoFit/>
          </a:bodyPr>
          <a:lstStyle/>
          <a:p>
            <a:r>
              <a:rPr lang="en-AE" sz="3200" dirty="0"/>
              <a:t>🌐</a:t>
            </a:r>
          </a:p>
        </p:txBody>
      </p:sp>
      <p:sp>
        <p:nvSpPr>
          <p:cNvPr id="58" name="Rectangle: Rounded Corners 57">
            <a:extLst>
              <a:ext uri="{FF2B5EF4-FFF2-40B4-BE49-F238E27FC236}">
                <a16:creationId xmlns:a16="http://schemas.microsoft.com/office/drawing/2014/main" id="{89B1FB36-8E3E-17DB-3572-663F5C3756AE}"/>
              </a:ext>
            </a:extLst>
          </p:cNvPr>
          <p:cNvSpPr/>
          <p:nvPr/>
        </p:nvSpPr>
        <p:spPr>
          <a:xfrm>
            <a:off x="174998" y="2303986"/>
            <a:ext cx="1565524" cy="523695"/>
          </a:xfrm>
          <a:prstGeom prst="roundRect">
            <a:avLst>
              <a:gd name="adj" fmla="val 10343"/>
            </a:avLst>
          </a:prstGeom>
          <a:solidFill>
            <a:srgbClr val="FFFFFF"/>
          </a:solidFill>
          <a:ln w="66675" cap="sq">
            <a:solidFill>
              <a:srgbClr val="F79646"/>
            </a:solidFill>
            <a:prstDash val="solid"/>
            <a:miter/>
          </a:ln>
        </p:spPr>
        <p:txBody>
          <a:bodyPr anchor="ctr"/>
          <a:lstStyle/>
          <a:p>
            <a:pPr lvl="0" algn="ctr">
              <a:defRPr/>
            </a:pPr>
            <a:r>
              <a:rPr lang="en-US" sz="2000" b="1" dirty="0"/>
              <a:t>Agents</a:t>
            </a:r>
            <a:endParaRPr kumimoji="0" lang="en-AE" sz="2400" b="1" u="none" strike="noStrike" kern="1200" cap="none" spc="0" normalizeH="0" baseline="0" noProof="0" dirty="0">
              <a:ln>
                <a:noFill/>
              </a:ln>
              <a:solidFill>
                <a:prstClr val="black"/>
              </a:solidFill>
              <a:effectLst/>
              <a:uLnTx/>
              <a:uFillTx/>
              <a:latin typeface="Calibri"/>
            </a:endParaRPr>
          </a:p>
        </p:txBody>
      </p:sp>
      <p:sp>
        <p:nvSpPr>
          <p:cNvPr id="59" name="Rectangle: Rounded Corners 58">
            <a:extLst>
              <a:ext uri="{FF2B5EF4-FFF2-40B4-BE49-F238E27FC236}">
                <a16:creationId xmlns:a16="http://schemas.microsoft.com/office/drawing/2014/main" id="{D36D7FA1-7C87-EC3F-BAA7-E3B090E13E5F}"/>
              </a:ext>
            </a:extLst>
          </p:cNvPr>
          <p:cNvSpPr/>
          <p:nvPr/>
        </p:nvSpPr>
        <p:spPr>
          <a:xfrm>
            <a:off x="177997" y="3378265"/>
            <a:ext cx="1565524" cy="523695"/>
          </a:xfrm>
          <a:prstGeom prst="roundRect">
            <a:avLst>
              <a:gd name="adj" fmla="val 10343"/>
            </a:avLst>
          </a:prstGeom>
          <a:solidFill>
            <a:srgbClr val="FFFFFF"/>
          </a:solidFill>
          <a:ln w="66675" cap="sq">
            <a:solidFill>
              <a:srgbClr val="F79646"/>
            </a:solidFill>
            <a:prstDash val="solid"/>
            <a:miter/>
          </a:ln>
        </p:spPr>
        <p:txBody>
          <a:bodyPr anchor="ctr"/>
          <a:lstStyle/>
          <a:p>
            <a:pPr lvl="0" algn="ctr">
              <a:defRPr/>
            </a:pPr>
            <a:r>
              <a:rPr lang="en-US" sz="2000" b="1" dirty="0"/>
              <a:t>Runtime</a:t>
            </a:r>
            <a:endParaRPr kumimoji="0" lang="en-AE" sz="2400" b="1" u="none" strike="noStrike" kern="1200" cap="none" spc="0" normalizeH="0" baseline="0" noProof="0" dirty="0">
              <a:ln>
                <a:noFill/>
              </a:ln>
              <a:solidFill>
                <a:prstClr val="black"/>
              </a:solidFill>
              <a:effectLst/>
              <a:uLnTx/>
              <a:uFillTx/>
              <a:latin typeface="Calibri"/>
            </a:endParaRPr>
          </a:p>
        </p:txBody>
      </p:sp>
      <p:sp>
        <p:nvSpPr>
          <p:cNvPr id="60" name="Rectangle: Rounded Corners 59">
            <a:extLst>
              <a:ext uri="{FF2B5EF4-FFF2-40B4-BE49-F238E27FC236}">
                <a16:creationId xmlns:a16="http://schemas.microsoft.com/office/drawing/2014/main" id="{389528A8-8383-D1A5-225D-9DC8D4D39777}"/>
              </a:ext>
            </a:extLst>
          </p:cNvPr>
          <p:cNvSpPr/>
          <p:nvPr/>
        </p:nvSpPr>
        <p:spPr>
          <a:xfrm>
            <a:off x="174998" y="4351317"/>
            <a:ext cx="1565524" cy="523695"/>
          </a:xfrm>
          <a:prstGeom prst="roundRect">
            <a:avLst>
              <a:gd name="adj" fmla="val 10343"/>
            </a:avLst>
          </a:prstGeom>
          <a:solidFill>
            <a:srgbClr val="FFFFFF"/>
          </a:solidFill>
          <a:ln w="66675" cap="sq">
            <a:solidFill>
              <a:srgbClr val="F79646"/>
            </a:solidFill>
            <a:prstDash val="solid"/>
            <a:miter/>
          </a:ln>
        </p:spPr>
        <p:txBody>
          <a:bodyPr anchor="ctr"/>
          <a:lstStyle/>
          <a:p>
            <a:pPr lvl="0" algn="ctr">
              <a:defRPr/>
            </a:pPr>
            <a:r>
              <a:rPr lang="en-US" sz="2000" b="1" dirty="0"/>
              <a:t>Protocols</a:t>
            </a:r>
            <a:endParaRPr kumimoji="0" lang="en-AE" sz="2400" b="1" u="none" strike="noStrike" kern="1200" cap="none" spc="0" normalizeH="0" baseline="0" noProof="0" dirty="0">
              <a:ln>
                <a:noFill/>
              </a:ln>
              <a:solidFill>
                <a:prstClr val="black"/>
              </a:solidFill>
              <a:effectLst/>
              <a:uLnTx/>
              <a:uFillTx/>
              <a:latin typeface="Calibri"/>
            </a:endParaRPr>
          </a:p>
        </p:txBody>
      </p:sp>
      <p:sp>
        <p:nvSpPr>
          <p:cNvPr id="61" name="Rectangle: Rounded Corners 60">
            <a:extLst>
              <a:ext uri="{FF2B5EF4-FFF2-40B4-BE49-F238E27FC236}">
                <a16:creationId xmlns:a16="http://schemas.microsoft.com/office/drawing/2014/main" id="{BD0FE243-B74B-98E3-9596-80C73F51C9A5}"/>
              </a:ext>
            </a:extLst>
          </p:cNvPr>
          <p:cNvSpPr/>
          <p:nvPr/>
        </p:nvSpPr>
        <p:spPr>
          <a:xfrm>
            <a:off x="174998" y="5228124"/>
            <a:ext cx="1565524" cy="523695"/>
          </a:xfrm>
          <a:prstGeom prst="roundRect">
            <a:avLst>
              <a:gd name="adj" fmla="val 10343"/>
            </a:avLst>
          </a:prstGeom>
          <a:solidFill>
            <a:srgbClr val="FFFFFF"/>
          </a:solidFill>
          <a:ln w="66675" cap="sq">
            <a:solidFill>
              <a:srgbClr val="F79646"/>
            </a:solidFill>
            <a:prstDash val="solid"/>
            <a:miter/>
          </a:ln>
        </p:spPr>
        <p:txBody>
          <a:bodyPr anchor="ctr"/>
          <a:lstStyle/>
          <a:p>
            <a:pPr lvl="0" algn="ctr">
              <a:defRPr/>
            </a:pPr>
            <a:r>
              <a:rPr lang="en-US" sz="2000" b="1" dirty="0"/>
              <a:t>The World</a:t>
            </a:r>
            <a:endParaRPr kumimoji="0" lang="en-AE" sz="2400" b="1" u="none" strike="noStrike" kern="1200" cap="none" spc="0" normalizeH="0" baseline="0" noProof="0" dirty="0">
              <a:ln>
                <a:noFill/>
              </a:ln>
              <a:solidFill>
                <a:prstClr val="black"/>
              </a:solidFill>
              <a:effectLst/>
              <a:uLnTx/>
              <a:uFillTx/>
              <a:latin typeface="Calibri"/>
            </a:endParaRPr>
          </a:p>
        </p:txBody>
      </p:sp>
      <p:sp>
        <p:nvSpPr>
          <p:cNvPr id="62" name="Rectangle: Rounded Corners 61">
            <a:extLst>
              <a:ext uri="{FF2B5EF4-FFF2-40B4-BE49-F238E27FC236}">
                <a16:creationId xmlns:a16="http://schemas.microsoft.com/office/drawing/2014/main" id="{75E6A091-F5A6-B70E-F375-AA74ECBBECF3}"/>
              </a:ext>
            </a:extLst>
          </p:cNvPr>
          <p:cNvSpPr/>
          <p:nvPr/>
        </p:nvSpPr>
        <p:spPr>
          <a:xfrm>
            <a:off x="2315952" y="5172997"/>
            <a:ext cx="1546185" cy="466870"/>
          </a:xfrm>
          <a:prstGeom prst="roundRect">
            <a:avLst>
              <a:gd name="adj" fmla="val 10343"/>
            </a:avLst>
          </a:prstGeom>
          <a:noFill/>
          <a:ln w="28575" cap="sq">
            <a:solidFill>
              <a:schemeClr val="tx1"/>
            </a:solidFill>
            <a:prstDash val="solid"/>
            <a:miter/>
          </a:ln>
        </p:spPr>
        <p:txBody>
          <a:bodyPr anchor="ctr"/>
          <a:lstStyle/>
          <a:p>
            <a:pPr lvl="0">
              <a:defRPr/>
            </a:pPr>
            <a:r>
              <a:rPr kumimoji="0" lang="en-US" sz="1600" b="0" u="none" strike="noStrike" kern="1200" cap="none" spc="0" normalizeH="0" baseline="0" noProof="0" dirty="0">
                <a:ln>
                  <a:noFill/>
                </a:ln>
                <a:solidFill>
                  <a:prstClr val="black"/>
                </a:solidFill>
                <a:effectLst/>
                <a:uLnTx/>
                <a:uFillTx/>
                <a:latin typeface="Calibri"/>
              </a:rPr>
              <a:t>Web</a:t>
            </a:r>
            <a:endParaRPr kumimoji="0" lang="en-AE" sz="1600" b="0" u="none" strike="noStrike" kern="1200" cap="none" spc="0" normalizeH="0" baseline="0" noProof="0" dirty="0">
              <a:ln>
                <a:noFill/>
              </a:ln>
              <a:solidFill>
                <a:prstClr val="black"/>
              </a:solidFill>
              <a:effectLst/>
              <a:uLnTx/>
              <a:uFillTx/>
              <a:latin typeface="Calibri"/>
            </a:endParaRPr>
          </a:p>
        </p:txBody>
      </p:sp>
      <p:sp>
        <p:nvSpPr>
          <p:cNvPr id="63" name="Rectangle: Rounded Corners 62">
            <a:extLst>
              <a:ext uri="{FF2B5EF4-FFF2-40B4-BE49-F238E27FC236}">
                <a16:creationId xmlns:a16="http://schemas.microsoft.com/office/drawing/2014/main" id="{55540D9E-0107-6A1B-2D7B-18358FE83977}"/>
              </a:ext>
            </a:extLst>
          </p:cNvPr>
          <p:cNvSpPr/>
          <p:nvPr/>
        </p:nvSpPr>
        <p:spPr>
          <a:xfrm>
            <a:off x="5029777" y="5172997"/>
            <a:ext cx="1546185" cy="466870"/>
          </a:xfrm>
          <a:prstGeom prst="roundRect">
            <a:avLst>
              <a:gd name="adj" fmla="val 10343"/>
            </a:avLst>
          </a:prstGeom>
          <a:noFill/>
          <a:ln w="28575" cap="sq">
            <a:solidFill>
              <a:schemeClr val="tx1"/>
            </a:solidFill>
            <a:prstDash val="solid"/>
            <a:miter/>
          </a:ln>
        </p:spPr>
        <p:txBody>
          <a:bodyPr anchor="ctr"/>
          <a:lstStyle/>
          <a:p>
            <a:pPr lvl="0">
              <a:defRPr/>
            </a:pPr>
            <a:r>
              <a:rPr lang="en-US" sz="1600" dirty="0">
                <a:solidFill>
                  <a:prstClr val="black"/>
                </a:solidFill>
                <a:latin typeface="Calibri"/>
              </a:rPr>
              <a:t>Apps</a:t>
            </a:r>
            <a:endParaRPr kumimoji="0" lang="en-AE" sz="1600" b="0" u="none" strike="noStrike" kern="1200" cap="none" spc="0" normalizeH="0" baseline="0" noProof="0" dirty="0">
              <a:ln>
                <a:noFill/>
              </a:ln>
              <a:solidFill>
                <a:prstClr val="black"/>
              </a:solidFill>
              <a:effectLst/>
              <a:uLnTx/>
              <a:uFillTx/>
              <a:latin typeface="Calibri"/>
            </a:endParaRPr>
          </a:p>
        </p:txBody>
      </p:sp>
      <p:sp>
        <p:nvSpPr>
          <p:cNvPr id="1024" name="Rectangle: Rounded Corners 1023">
            <a:extLst>
              <a:ext uri="{FF2B5EF4-FFF2-40B4-BE49-F238E27FC236}">
                <a16:creationId xmlns:a16="http://schemas.microsoft.com/office/drawing/2014/main" id="{9476F19C-9592-6723-D75E-1C6B7123A495}"/>
              </a:ext>
            </a:extLst>
          </p:cNvPr>
          <p:cNvSpPr/>
          <p:nvPr/>
        </p:nvSpPr>
        <p:spPr>
          <a:xfrm>
            <a:off x="7562157" y="5172997"/>
            <a:ext cx="1546185" cy="466870"/>
          </a:xfrm>
          <a:prstGeom prst="roundRect">
            <a:avLst>
              <a:gd name="adj" fmla="val 10343"/>
            </a:avLst>
          </a:prstGeom>
          <a:noFill/>
          <a:ln w="28575" cap="sq">
            <a:solidFill>
              <a:schemeClr val="tx1"/>
            </a:solidFill>
            <a:prstDash val="solid"/>
            <a:miter/>
          </a:ln>
        </p:spPr>
        <p:txBody>
          <a:bodyPr anchor="ctr"/>
          <a:lstStyle/>
          <a:p>
            <a:pPr lvl="0">
              <a:defRPr/>
            </a:pPr>
            <a:r>
              <a:rPr lang="en-US" sz="1600" dirty="0">
                <a:solidFill>
                  <a:prstClr val="black"/>
                </a:solidFill>
                <a:latin typeface="Calibri"/>
              </a:rPr>
              <a:t>Other Agents</a:t>
            </a:r>
            <a:endParaRPr kumimoji="0" lang="en-AE" sz="1600" b="0" u="none" strike="noStrike" kern="1200" cap="none" spc="0" normalizeH="0" baseline="0" noProof="0" dirty="0">
              <a:ln>
                <a:noFill/>
              </a:ln>
              <a:solidFill>
                <a:prstClr val="black"/>
              </a:solidFill>
              <a:effectLst/>
              <a:uLnTx/>
              <a:uFillTx/>
              <a:latin typeface="Calibri"/>
            </a:endParaRPr>
          </a:p>
        </p:txBody>
      </p:sp>
      <p:pic>
        <p:nvPicPr>
          <p:cNvPr id="1030" name="Picture 6" descr="Anthropic proposes and open-sources the Model Context Protocol, a ...">
            <a:extLst>
              <a:ext uri="{FF2B5EF4-FFF2-40B4-BE49-F238E27FC236}">
                <a16:creationId xmlns:a16="http://schemas.microsoft.com/office/drawing/2014/main" id="{CCB293E8-D11E-1542-5890-F74A5574463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61919" y="3901057"/>
            <a:ext cx="2621576" cy="147463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26">
            <a:extLst>
              <a:ext uri="{FF2B5EF4-FFF2-40B4-BE49-F238E27FC236}">
                <a16:creationId xmlns:a16="http://schemas.microsoft.com/office/drawing/2014/main" id="{F1F9DC8F-F9A1-D146-673E-16B6A1CD51E0}"/>
              </a:ext>
            </a:extLst>
          </p:cNvPr>
          <p:cNvPicPr>
            <a:picLocks noChangeAspect="1"/>
          </p:cNvPicPr>
          <p:nvPr/>
        </p:nvPicPr>
        <p:blipFill>
          <a:blip r:embed="rId6">
            <a:clrChange>
              <a:clrFrom>
                <a:srgbClr val="E2E7FE"/>
              </a:clrFrom>
              <a:clrTo>
                <a:srgbClr val="E2E7FE">
                  <a:alpha val="0"/>
                </a:srgbClr>
              </a:clrTo>
            </a:clrChange>
          </a:blip>
          <a:stretch>
            <a:fillRect/>
          </a:stretch>
        </p:blipFill>
        <p:spPr>
          <a:xfrm>
            <a:off x="5654311" y="4326162"/>
            <a:ext cx="722989" cy="667374"/>
          </a:xfrm>
          <a:prstGeom prst="ellipse">
            <a:avLst/>
          </a:prstGeom>
          <a:ln>
            <a:noFill/>
          </a:ln>
          <a:effectLst>
            <a:softEdge rad="112500"/>
          </a:effectLst>
        </p:spPr>
      </p:pic>
      <p:sp>
        <p:nvSpPr>
          <p:cNvPr id="1029" name="TextBox 1028">
            <a:extLst>
              <a:ext uri="{FF2B5EF4-FFF2-40B4-BE49-F238E27FC236}">
                <a16:creationId xmlns:a16="http://schemas.microsoft.com/office/drawing/2014/main" id="{82709055-5BBD-415C-C8B9-AFFA969AE46B}"/>
              </a:ext>
            </a:extLst>
          </p:cNvPr>
          <p:cNvSpPr txBox="1"/>
          <p:nvPr/>
        </p:nvSpPr>
        <p:spPr>
          <a:xfrm>
            <a:off x="7852591" y="4428498"/>
            <a:ext cx="401072" cy="369332"/>
          </a:xfrm>
          <a:prstGeom prst="rect">
            <a:avLst/>
          </a:prstGeom>
          <a:noFill/>
        </p:spPr>
        <p:txBody>
          <a:bodyPr wrap="none" rtlCol="0">
            <a:spAutoFit/>
          </a:bodyPr>
          <a:lstStyle/>
          <a:p>
            <a:r>
              <a:rPr lang="en-US" dirty="0"/>
              <a:t>….</a:t>
            </a:r>
            <a:endParaRPr lang="en-AE" dirty="0"/>
          </a:p>
        </p:txBody>
      </p:sp>
      <p:sp>
        <p:nvSpPr>
          <p:cNvPr id="1032" name="TextBox 1031">
            <a:extLst>
              <a:ext uri="{FF2B5EF4-FFF2-40B4-BE49-F238E27FC236}">
                <a16:creationId xmlns:a16="http://schemas.microsoft.com/office/drawing/2014/main" id="{0A59F748-4566-03CA-CCC1-B597EA063585}"/>
              </a:ext>
            </a:extLst>
          </p:cNvPr>
          <p:cNvSpPr txBox="1"/>
          <p:nvPr/>
        </p:nvSpPr>
        <p:spPr>
          <a:xfrm>
            <a:off x="8637489" y="5186707"/>
            <a:ext cx="517393" cy="461665"/>
          </a:xfrm>
          <a:prstGeom prst="rect">
            <a:avLst/>
          </a:prstGeom>
          <a:noFill/>
        </p:spPr>
        <p:txBody>
          <a:bodyPr wrap="square">
            <a:spAutoFit/>
          </a:bodyPr>
          <a:lstStyle/>
          <a:p>
            <a:r>
              <a:rPr lang="en-AE" sz="2400" dirty="0"/>
              <a:t>🤖</a:t>
            </a:r>
          </a:p>
        </p:txBody>
      </p:sp>
      <p:sp>
        <p:nvSpPr>
          <p:cNvPr id="1033" name="TextBox 1032">
            <a:extLst>
              <a:ext uri="{FF2B5EF4-FFF2-40B4-BE49-F238E27FC236}">
                <a16:creationId xmlns:a16="http://schemas.microsoft.com/office/drawing/2014/main" id="{97C10DDD-B646-B245-2C37-189CC027B7B2}"/>
              </a:ext>
            </a:extLst>
          </p:cNvPr>
          <p:cNvSpPr txBox="1"/>
          <p:nvPr/>
        </p:nvSpPr>
        <p:spPr>
          <a:xfrm rot="19837110">
            <a:off x="10183067" y="3485168"/>
            <a:ext cx="1931939" cy="461665"/>
          </a:xfrm>
          <a:prstGeom prst="rect">
            <a:avLst/>
          </a:prstGeom>
          <a:noFill/>
        </p:spPr>
        <p:txBody>
          <a:bodyPr wrap="none" rtlCol="0">
            <a:spAutoFit/>
          </a:bodyPr>
          <a:lstStyle/>
          <a:p>
            <a:r>
              <a:rPr lang="en-US" sz="2400" b="1" dirty="0"/>
              <a:t>It’s like HTTP!</a:t>
            </a:r>
            <a:endParaRPr lang="en-AE" sz="2400" b="1" dirty="0"/>
          </a:p>
        </p:txBody>
      </p:sp>
      <p:cxnSp>
        <p:nvCxnSpPr>
          <p:cNvPr id="1035" name="Straight Arrow Connector 1034">
            <a:extLst>
              <a:ext uri="{FF2B5EF4-FFF2-40B4-BE49-F238E27FC236}">
                <a16:creationId xmlns:a16="http://schemas.microsoft.com/office/drawing/2014/main" id="{4BE6BE8F-9DDE-D659-A504-24968110FE23}"/>
              </a:ext>
            </a:extLst>
          </p:cNvPr>
          <p:cNvCxnSpPr/>
          <p:nvPr/>
        </p:nvCxnSpPr>
        <p:spPr>
          <a:xfrm flipV="1">
            <a:off x="10194065" y="4326162"/>
            <a:ext cx="237314" cy="3122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36" name="TextBox 1035">
            <a:extLst>
              <a:ext uri="{FF2B5EF4-FFF2-40B4-BE49-F238E27FC236}">
                <a16:creationId xmlns:a16="http://schemas.microsoft.com/office/drawing/2014/main" id="{AF76DEE7-262A-02A9-CF13-A402884D3042}"/>
              </a:ext>
            </a:extLst>
          </p:cNvPr>
          <p:cNvSpPr txBox="1"/>
          <p:nvPr/>
        </p:nvSpPr>
        <p:spPr>
          <a:xfrm>
            <a:off x="8101399" y="6147707"/>
            <a:ext cx="3421129" cy="307777"/>
          </a:xfrm>
          <a:prstGeom prst="rect">
            <a:avLst/>
          </a:prstGeom>
          <a:noFill/>
        </p:spPr>
        <p:txBody>
          <a:bodyPr wrap="none" rtlCol="0">
            <a:spAutoFit/>
          </a:bodyPr>
          <a:lstStyle/>
          <a:p>
            <a:r>
              <a:rPr lang="en-US" sz="1400" i="1" dirty="0"/>
              <a:t>Source: https://github.com/microsoft/nlweb</a:t>
            </a:r>
            <a:endParaRPr lang="en-AE" sz="1400" i="1" dirty="0"/>
          </a:p>
        </p:txBody>
      </p:sp>
    </p:spTree>
    <p:extLst>
      <p:ext uri="{BB962C8B-B14F-4D97-AF65-F5344CB8AC3E}">
        <p14:creationId xmlns:p14="http://schemas.microsoft.com/office/powerpoint/2010/main" val="53214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5"/>
                                        </p:tgtEl>
                                        <p:attrNameLst>
                                          <p:attrName>style.visibility</p:attrName>
                                        </p:attrNameLst>
                                      </p:cBhvr>
                                      <p:to>
                                        <p:strVal val="visible"/>
                                      </p:to>
                                    </p:set>
                                    <p:animEffect transition="in" filter="fade">
                                      <p:cBhvr>
                                        <p:cTn id="7" dur="500"/>
                                        <p:tgtEl>
                                          <p:spTgt spid="10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3"/>
                                        </p:tgtEl>
                                        <p:attrNameLst>
                                          <p:attrName>style.visibility</p:attrName>
                                        </p:attrNameLst>
                                      </p:cBhvr>
                                      <p:to>
                                        <p:strVal val="visible"/>
                                      </p:to>
                                    </p:set>
                                    <p:animEffect transition="in" filter="fade">
                                      <p:cBhvr>
                                        <p:cTn id="10"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2"/>
          <p:cNvGrpSpPr/>
          <p:nvPr/>
        </p:nvGrpSpPr>
        <p:grpSpPr>
          <a:xfrm>
            <a:off x="4117473" y="4341364"/>
            <a:ext cx="3236495" cy="926919"/>
            <a:chOff x="-2078" y="-28575"/>
            <a:chExt cx="1587890" cy="290651"/>
          </a:xfrm>
        </p:grpSpPr>
        <p:sp>
          <p:nvSpPr>
            <p:cNvPr id="3" name="Freeform 3"/>
            <p:cNvSpPr/>
            <p:nvPr/>
          </p:nvSpPr>
          <p:spPr>
            <a:xfrm>
              <a:off x="0" y="0"/>
              <a:ext cx="1585812" cy="233501"/>
            </a:xfrm>
            <a:custGeom>
              <a:avLst/>
              <a:gdLst/>
              <a:ahLst/>
              <a:cxnLst/>
              <a:rect l="l" t="t" r="r" b="b"/>
              <a:pathLst>
                <a:path w="1585812" h="233501">
                  <a:moveTo>
                    <a:pt x="95932" y="0"/>
                  </a:moveTo>
                  <a:lnTo>
                    <a:pt x="1489880" y="0"/>
                  </a:lnTo>
                  <a:cubicBezTo>
                    <a:pt x="1515323" y="0"/>
                    <a:pt x="1539724" y="10107"/>
                    <a:pt x="1557715" y="28098"/>
                  </a:cubicBezTo>
                  <a:cubicBezTo>
                    <a:pt x="1575705" y="46088"/>
                    <a:pt x="1585812" y="70489"/>
                    <a:pt x="1585812" y="95932"/>
                  </a:cubicBezTo>
                  <a:lnTo>
                    <a:pt x="1585812" y="137569"/>
                  </a:lnTo>
                  <a:cubicBezTo>
                    <a:pt x="1585812" y="163012"/>
                    <a:pt x="1575705" y="187412"/>
                    <a:pt x="1557715" y="205403"/>
                  </a:cubicBezTo>
                  <a:cubicBezTo>
                    <a:pt x="1539724" y="223394"/>
                    <a:pt x="1515323" y="233501"/>
                    <a:pt x="1489880" y="233501"/>
                  </a:cubicBezTo>
                  <a:lnTo>
                    <a:pt x="95932" y="233501"/>
                  </a:lnTo>
                  <a:cubicBezTo>
                    <a:pt x="70489" y="233501"/>
                    <a:pt x="46088" y="223394"/>
                    <a:pt x="28098" y="205403"/>
                  </a:cubicBezTo>
                  <a:cubicBezTo>
                    <a:pt x="10107" y="187412"/>
                    <a:pt x="0" y="163012"/>
                    <a:pt x="0" y="137569"/>
                  </a:cubicBezTo>
                  <a:lnTo>
                    <a:pt x="0" y="95932"/>
                  </a:lnTo>
                  <a:cubicBezTo>
                    <a:pt x="0" y="70489"/>
                    <a:pt x="10107" y="46088"/>
                    <a:pt x="28098" y="28098"/>
                  </a:cubicBezTo>
                  <a:cubicBezTo>
                    <a:pt x="46088" y="10107"/>
                    <a:pt x="70489" y="0"/>
                    <a:pt x="95932" y="0"/>
                  </a:cubicBezTo>
                  <a:close/>
                </a:path>
              </a:pathLst>
            </a:custGeom>
            <a:solidFill>
              <a:srgbClr val="35A1F4"/>
            </a:solidFill>
          </p:spPr>
          <p:txBody>
            <a:bodyPr/>
            <a:lstStyle/>
            <a:p>
              <a:endParaRPr lang="en-GB" sz="1200"/>
            </a:p>
          </p:txBody>
        </p:sp>
        <p:sp>
          <p:nvSpPr>
            <p:cNvPr id="4" name="TextBox 4"/>
            <p:cNvSpPr txBox="1"/>
            <p:nvPr/>
          </p:nvSpPr>
          <p:spPr>
            <a:xfrm>
              <a:off x="-2078" y="-28575"/>
              <a:ext cx="1585812" cy="290651"/>
            </a:xfrm>
            <a:prstGeom prst="rect">
              <a:avLst/>
            </a:prstGeom>
          </p:spPr>
          <p:txBody>
            <a:bodyPr lIns="33867" tIns="33867" rIns="33867" bIns="33867" rtlCol="0" anchor="ctr"/>
            <a:lstStyle/>
            <a:p>
              <a:pPr algn="ctr">
                <a:lnSpc>
                  <a:spcPts val="2613"/>
                </a:lnSpc>
              </a:pPr>
              <a:r>
                <a:rPr lang="en-US" sz="1866" dirty="0">
                  <a:solidFill>
                    <a:srgbClr val="FFFFFF"/>
                  </a:solidFill>
                  <a:latin typeface="DM Sans Bold"/>
                </a:rPr>
                <a:t>Let’s Keep in touch!</a:t>
              </a:r>
            </a:p>
          </p:txBody>
        </p:sp>
      </p:grpSp>
      <p:sp>
        <p:nvSpPr>
          <p:cNvPr id="5" name="TextBox 5"/>
          <p:cNvSpPr txBox="1"/>
          <p:nvPr/>
        </p:nvSpPr>
        <p:spPr>
          <a:xfrm>
            <a:off x="3390940" y="1318073"/>
            <a:ext cx="5403493" cy="1969770"/>
          </a:xfrm>
          <a:prstGeom prst="rect">
            <a:avLst/>
          </a:prstGeom>
        </p:spPr>
        <p:txBody>
          <a:bodyPr wrap="square" lIns="0" tIns="0" rIns="0" bIns="0" rtlCol="0" anchor="t">
            <a:spAutoFit/>
          </a:bodyPr>
          <a:lstStyle/>
          <a:p>
            <a:pPr algn="ctr"/>
            <a:r>
              <a:rPr lang="en-US" sz="6400" dirty="0">
                <a:solidFill>
                  <a:srgbClr val="000000"/>
                </a:solidFill>
                <a:latin typeface="DM Sans Bold"/>
              </a:rPr>
              <a:t>THANK </a:t>
            </a:r>
            <a:r>
              <a:rPr lang="en-US" sz="6400">
                <a:solidFill>
                  <a:srgbClr val="000000"/>
                </a:solidFill>
                <a:latin typeface="DM Sans Bold"/>
              </a:rPr>
              <a:t>YOU!</a:t>
            </a:r>
          </a:p>
          <a:p>
            <a:pPr algn="ctr"/>
            <a:r>
              <a:rPr lang="en-US" sz="6400">
                <a:solidFill>
                  <a:srgbClr val="000000"/>
                </a:solidFill>
                <a:latin typeface="DM Sans Bold"/>
              </a:rPr>
              <a:t>Questions?</a:t>
            </a:r>
            <a:endParaRPr lang="en-US" sz="6400" dirty="0">
              <a:solidFill>
                <a:srgbClr val="000000"/>
              </a:solidFill>
              <a:latin typeface="DM Sans Bold"/>
            </a:endParaRPr>
          </a:p>
        </p:txBody>
      </p:sp>
      <p:sp>
        <p:nvSpPr>
          <p:cNvPr id="8" name="TextBox 8"/>
          <p:cNvSpPr txBox="1"/>
          <p:nvPr/>
        </p:nvSpPr>
        <p:spPr>
          <a:xfrm>
            <a:off x="685800" y="647700"/>
            <a:ext cx="3532298" cy="318421"/>
          </a:xfrm>
          <a:prstGeom prst="rect">
            <a:avLst/>
          </a:prstGeom>
        </p:spPr>
        <p:txBody>
          <a:bodyPr lIns="0" tIns="0" rIns="0" bIns="0" rtlCol="0" anchor="t">
            <a:spAutoFit/>
          </a:bodyPr>
          <a:lstStyle/>
          <a:p>
            <a:pPr>
              <a:lnSpc>
                <a:spcPts val="2613"/>
              </a:lnSpc>
            </a:pPr>
            <a:r>
              <a:rPr lang="en-US" sz="1866" dirty="0">
                <a:solidFill>
                  <a:srgbClr val="000000"/>
                </a:solidFill>
                <a:latin typeface="DM Sans Bold"/>
              </a:rPr>
              <a:t>VALENTINA ALTO</a:t>
            </a:r>
          </a:p>
        </p:txBody>
      </p:sp>
      <p:pic>
        <p:nvPicPr>
          <p:cNvPr id="6" name="Picture 2">
            <a:extLst>
              <a:ext uri="{FF2B5EF4-FFF2-40B4-BE49-F238E27FC236}">
                <a16:creationId xmlns:a16="http://schemas.microsoft.com/office/drawing/2014/main" id="{CB9BC387-F892-ADE7-087F-03E8794B9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5562600"/>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ithub Logo - Free social media icons">
            <a:extLst>
              <a:ext uri="{FF2B5EF4-FFF2-40B4-BE49-F238E27FC236}">
                <a16:creationId xmlns:a16="http://schemas.microsoft.com/office/drawing/2014/main" id="{3BCA1713-5BA3-B1D2-643C-F7DBB907ED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200" y="6070600"/>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inkedin icon - Free download on Iconfinder">
            <a:extLst>
              <a:ext uri="{FF2B5EF4-FFF2-40B4-BE49-F238E27FC236}">
                <a16:creationId xmlns:a16="http://schemas.microsoft.com/office/drawing/2014/main" id="{DA05AFB4-20DE-1FC0-9CCE-BE789E9853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0400" y="5308600"/>
            <a:ext cx="660400" cy="6604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dium, medium logo icon - Free download on Iconfinder">
            <a:extLst>
              <a:ext uri="{FF2B5EF4-FFF2-40B4-BE49-F238E27FC236}">
                <a16:creationId xmlns:a16="http://schemas.microsoft.com/office/drawing/2014/main" id="{D0B37E45-519E-6A9E-5029-A3F7123890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3200" y="5308600"/>
            <a:ext cx="660400" cy="6604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ckt | Himalayas">
            <a:extLst>
              <a:ext uri="{FF2B5EF4-FFF2-40B4-BE49-F238E27FC236}">
                <a16:creationId xmlns:a16="http://schemas.microsoft.com/office/drawing/2014/main" id="{CCFC29BB-5258-C9F6-45B5-AE9BF07BE6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53200" y="6070600"/>
            <a:ext cx="660400" cy="660400"/>
          </a:xfrm>
          <a:prstGeom prst="ellipse">
            <a:avLst/>
          </a:prstGeom>
          <a:noFill/>
          <a:extLst>
            <a:ext uri="{909E8E84-426E-40DD-AFC4-6F175D3DCCD1}">
              <a14:hiddenFill xmlns:a14="http://schemas.microsoft.com/office/drawing/2010/main">
                <a:solidFill>
                  <a:srgbClr val="FFFFFF"/>
                </a:solidFill>
              </a14:hiddenFill>
            </a:ext>
          </a:extLst>
        </p:spPr>
      </p:pic>
      <p:pic>
        <p:nvPicPr>
          <p:cNvPr id="13" name="Picture 12" descr="A white robot holding a paper&#10;&#10;Description automatically generated">
            <a:extLst>
              <a:ext uri="{FF2B5EF4-FFF2-40B4-BE49-F238E27FC236}">
                <a16:creationId xmlns:a16="http://schemas.microsoft.com/office/drawing/2014/main" id="{1DE568F1-AE60-1307-D1CB-8F7AB7062AE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931" y="2302958"/>
            <a:ext cx="4724400" cy="4743450"/>
          </a:xfrm>
          <a:prstGeom prst="rect">
            <a:avLst/>
          </a:prstGeom>
        </p:spPr>
      </p:pic>
      <p:pic>
        <p:nvPicPr>
          <p:cNvPr id="15" name="Picture 14" descr="A green robot holding a piece of paper&#10;&#10;Description automatically generated">
            <a:extLst>
              <a:ext uri="{FF2B5EF4-FFF2-40B4-BE49-F238E27FC236}">
                <a16:creationId xmlns:a16="http://schemas.microsoft.com/office/drawing/2014/main" id="{42BFBC6D-0EA8-17A4-EDD3-2296916A29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68411" y="3582159"/>
            <a:ext cx="3236495" cy="3256071"/>
          </a:xfrm>
          <a:prstGeom prst="rect">
            <a:avLst/>
          </a:prstGeom>
        </p:spPr>
      </p:pic>
      <p:pic>
        <p:nvPicPr>
          <p:cNvPr id="17" name="Picture 16" descr="A blue robot holding a paper and pen&#10;&#10;Description automatically generated">
            <a:extLst>
              <a:ext uri="{FF2B5EF4-FFF2-40B4-BE49-F238E27FC236}">
                <a16:creationId xmlns:a16="http://schemas.microsoft.com/office/drawing/2014/main" id="{8D5CE684-3D5D-9BB5-4798-1730EFAD6CC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59100" y="2379572"/>
            <a:ext cx="4695825" cy="4752975"/>
          </a:xfrm>
          <a:prstGeom prst="rect">
            <a:avLst/>
          </a:prstGeom>
        </p:spPr>
      </p:pic>
      <p:sp>
        <p:nvSpPr>
          <p:cNvPr id="10" name="TextBox 9">
            <a:extLst>
              <a:ext uri="{FF2B5EF4-FFF2-40B4-BE49-F238E27FC236}">
                <a16:creationId xmlns:a16="http://schemas.microsoft.com/office/drawing/2014/main" id="{5DF36D22-3643-CD07-BD31-48D7B1A6C339}"/>
              </a:ext>
            </a:extLst>
          </p:cNvPr>
          <p:cNvSpPr txBox="1"/>
          <p:nvPr/>
        </p:nvSpPr>
        <p:spPr>
          <a:xfrm>
            <a:off x="7973902" y="654050"/>
            <a:ext cx="3532298" cy="243656"/>
          </a:xfrm>
          <a:prstGeom prst="rect">
            <a:avLst/>
          </a:prstGeom>
        </p:spPr>
        <p:txBody>
          <a:bodyPr lIns="0" tIns="0" rIns="0" bIns="0" rtlCol="0" anchor="t">
            <a:spAutoFit/>
          </a:bodyPr>
          <a:lstStyle/>
          <a:p>
            <a:pPr algn="r">
              <a:lnSpc>
                <a:spcPts val="1960"/>
              </a:lnSpc>
              <a:spcBef>
                <a:spcPct val="0"/>
              </a:spcBef>
            </a:pPr>
            <a:r>
              <a:rPr lang="en-US" sz="1400" dirty="0">
                <a:solidFill>
                  <a:srgbClr val="000000"/>
                </a:solidFill>
                <a:latin typeface="DM Sans"/>
              </a:rPr>
              <a:t>JAN 25, 2025</a:t>
            </a:r>
          </a:p>
        </p:txBody>
      </p:sp>
    </p:spTree>
    <p:extLst>
      <p:ext uri="{BB962C8B-B14F-4D97-AF65-F5344CB8AC3E}">
        <p14:creationId xmlns:p14="http://schemas.microsoft.com/office/powerpoint/2010/main" val="46462562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79">
            <a:extLst>
              <a:ext uri="{FF2B5EF4-FFF2-40B4-BE49-F238E27FC236}">
                <a16:creationId xmlns:a16="http://schemas.microsoft.com/office/drawing/2014/main" id="{8EA8ACAC-F19A-9F7F-DB17-58598C87BB2C}"/>
              </a:ext>
            </a:extLst>
          </p:cNvPr>
          <p:cNvSpPr txBox="1"/>
          <p:nvPr/>
        </p:nvSpPr>
        <p:spPr>
          <a:xfrm>
            <a:off x="985330" y="259107"/>
            <a:ext cx="10023298" cy="491160"/>
          </a:xfrm>
          <a:prstGeom prst="rect">
            <a:avLst/>
          </a:prstGeom>
        </p:spPr>
        <p:txBody>
          <a:bodyPr wrap="square" lIns="0" tIns="0" rIns="0" bIns="0" rtlCol="0" anchor="t">
            <a:spAutoFit/>
          </a:bodyPr>
          <a:lstStyle/>
          <a:p>
            <a:pPr marL="0" marR="0" lvl="0" indent="0" algn="ctr" defTabSz="609630" rtl="0" eaLnBrk="1" fontAlgn="auto" latinLnBrk="0" hangingPunct="1">
              <a:lnSpc>
                <a:spcPts val="4025"/>
              </a:lnSpc>
              <a:spcBef>
                <a:spcPct val="0"/>
              </a:spcBef>
              <a:spcAft>
                <a:spcPts val="0"/>
              </a:spcAft>
              <a:buClrTx/>
              <a:buSzTx/>
              <a:buFontTx/>
              <a:buNone/>
              <a:tabLst/>
              <a:defRPr/>
            </a:pPr>
            <a:r>
              <a:rPr kumimoji="0" lang="en-US" sz="3144" b="0" i="0" u="none" strike="noStrike" kern="1200" cap="none" spc="0" normalizeH="0" baseline="0" noProof="0" dirty="0">
                <a:ln>
                  <a:noFill/>
                </a:ln>
                <a:solidFill>
                  <a:srgbClr val="231F20"/>
                </a:solidFill>
                <a:effectLst/>
                <a:uLnTx/>
                <a:uFillTx/>
                <a:latin typeface="Montserrat Classic Bold"/>
                <a:ea typeface="Montserrat Classic Bold"/>
                <a:cs typeface="Montserrat Classic Bold"/>
                <a:sym typeface="Montserrat Classic Bold"/>
              </a:rPr>
              <a:t>RECAP OF DAY 1</a:t>
            </a:r>
          </a:p>
        </p:txBody>
      </p:sp>
      <p:grpSp>
        <p:nvGrpSpPr>
          <p:cNvPr id="5" name="Group 4">
            <a:extLst>
              <a:ext uri="{FF2B5EF4-FFF2-40B4-BE49-F238E27FC236}">
                <a16:creationId xmlns:a16="http://schemas.microsoft.com/office/drawing/2014/main" id="{34A870B7-BFEC-A383-3DE0-1F3B7028A26D}"/>
              </a:ext>
            </a:extLst>
          </p:cNvPr>
          <p:cNvGrpSpPr/>
          <p:nvPr/>
        </p:nvGrpSpPr>
        <p:grpSpPr>
          <a:xfrm>
            <a:off x="182121" y="2689462"/>
            <a:ext cx="11503794" cy="3126122"/>
            <a:chOff x="182121" y="2689462"/>
            <a:chExt cx="11503794" cy="3126122"/>
          </a:xfrm>
        </p:grpSpPr>
        <p:sp>
          <p:nvSpPr>
            <p:cNvPr id="2" name="Rectangle: Rounded Corners 1">
              <a:extLst>
                <a:ext uri="{FF2B5EF4-FFF2-40B4-BE49-F238E27FC236}">
                  <a16:creationId xmlns:a16="http://schemas.microsoft.com/office/drawing/2014/main" id="{1A00E360-5EE0-127E-D722-4CE7C478F138}"/>
                </a:ext>
              </a:extLst>
            </p:cNvPr>
            <p:cNvSpPr/>
            <p:nvPr/>
          </p:nvSpPr>
          <p:spPr>
            <a:xfrm>
              <a:off x="182121" y="2689462"/>
              <a:ext cx="2646424" cy="1029098"/>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Anatomy of an AI Agent</a:t>
              </a:r>
              <a:endParaRPr kumimoji="0" lang="en-AE"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3" name="Rectangle: Rounded Corners 2">
              <a:extLst>
                <a:ext uri="{FF2B5EF4-FFF2-40B4-BE49-F238E27FC236}">
                  <a16:creationId xmlns:a16="http://schemas.microsoft.com/office/drawing/2014/main" id="{BE9B634C-237A-7058-988C-B9F6F4538948}"/>
                </a:ext>
              </a:extLst>
            </p:cNvPr>
            <p:cNvSpPr/>
            <p:nvPr/>
          </p:nvSpPr>
          <p:spPr>
            <a:xfrm>
              <a:off x="3134578" y="2689462"/>
              <a:ext cx="2646424" cy="1029098"/>
            </a:xfrm>
            <a:prstGeom prst="roundRect">
              <a:avLst/>
            </a:prstGeom>
            <a:noFill/>
            <a:ln w="57150">
              <a:solidFill>
                <a:srgbClr val="F7964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Communication patterns</a:t>
              </a:r>
              <a:endParaRPr kumimoji="0" lang="en-AE"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9" name="Rectangle: Rounded Corners 8">
              <a:extLst>
                <a:ext uri="{FF2B5EF4-FFF2-40B4-BE49-F238E27FC236}">
                  <a16:creationId xmlns:a16="http://schemas.microsoft.com/office/drawing/2014/main" id="{52F16A01-F6E5-8DC4-E9CA-3E399EBBE3FB}"/>
                </a:ext>
              </a:extLst>
            </p:cNvPr>
            <p:cNvSpPr/>
            <p:nvPr/>
          </p:nvSpPr>
          <p:spPr>
            <a:xfrm>
              <a:off x="6087035" y="2689462"/>
              <a:ext cx="2646424" cy="1029098"/>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Key design principles</a:t>
              </a:r>
              <a:endParaRPr kumimoji="0" lang="en-AE"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0" name="Rectangle: Rounded Corners 9">
              <a:extLst>
                <a:ext uri="{FF2B5EF4-FFF2-40B4-BE49-F238E27FC236}">
                  <a16:creationId xmlns:a16="http://schemas.microsoft.com/office/drawing/2014/main" id="{71E2F9E8-8DDF-82FB-CB9A-FB15630ACB06}"/>
                </a:ext>
              </a:extLst>
            </p:cNvPr>
            <p:cNvSpPr/>
            <p:nvPr/>
          </p:nvSpPr>
          <p:spPr>
            <a:xfrm>
              <a:off x="9039491" y="2689462"/>
              <a:ext cx="2646424" cy="1029098"/>
            </a:xfrm>
            <a:prstGeom prst="roundRect">
              <a:avLst/>
            </a:prstGeom>
            <a:noFill/>
            <a:ln w="57150">
              <a:solidFill>
                <a:srgbClr val="9397D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ptos" panose="02110004020202020204"/>
                  <a:ea typeface="+mn-ea"/>
                  <a:cs typeface="+mn-cs"/>
                </a:rPr>
                <a:t>Business Model</a:t>
              </a:r>
              <a:endParaRPr kumimoji="0" lang="en-AE" sz="2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pic>
          <p:nvPicPr>
            <p:cNvPr id="12" name="Picture 11">
              <a:extLst>
                <a:ext uri="{FF2B5EF4-FFF2-40B4-BE49-F238E27FC236}">
                  <a16:creationId xmlns:a16="http://schemas.microsoft.com/office/drawing/2014/main" id="{74358498-1998-138F-E49D-6D1FE8DA0239}"/>
                </a:ext>
              </a:extLst>
            </p:cNvPr>
            <p:cNvPicPr>
              <a:picLocks noChangeAspect="1"/>
            </p:cNvPicPr>
            <p:nvPr/>
          </p:nvPicPr>
          <p:blipFill>
            <a:blip r:embed="rId2"/>
            <a:stretch>
              <a:fillRect/>
            </a:stretch>
          </p:blipFill>
          <p:spPr>
            <a:xfrm>
              <a:off x="642749" y="4084320"/>
              <a:ext cx="1725168" cy="172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FFA110EC-7853-9C27-38A1-71AB61B3B948}"/>
                </a:ext>
              </a:extLst>
            </p:cNvPr>
            <p:cNvPicPr>
              <a:picLocks noChangeAspect="1"/>
            </p:cNvPicPr>
            <p:nvPr/>
          </p:nvPicPr>
          <p:blipFill>
            <a:blip r:embed="rId3"/>
            <a:stretch>
              <a:fillRect/>
            </a:stretch>
          </p:blipFill>
          <p:spPr>
            <a:xfrm>
              <a:off x="3595206" y="4084320"/>
              <a:ext cx="1725168" cy="172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28278986-1455-8D54-9BBF-6038F664081B}"/>
                </a:ext>
              </a:extLst>
            </p:cNvPr>
            <p:cNvPicPr>
              <a:picLocks noChangeAspect="1"/>
            </p:cNvPicPr>
            <p:nvPr/>
          </p:nvPicPr>
          <p:blipFill>
            <a:blip r:embed="rId4"/>
            <a:stretch>
              <a:fillRect/>
            </a:stretch>
          </p:blipFill>
          <p:spPr>
            <a:xfrm>
              <a:off x="6547663" y="4090416"/>
              <a:ext cx="1725168" cy="172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Picture 17">
              <a:extLst>
                <a:ext uri="{FF2B5EF4-FFF2-40B4-BE49-F238E27FC236}">
                  <a16:creationId xmlns:a16="http://schemas.microsoft.com/office/drawing/2014/main" id="{0008AE50-D58E-E66E-77E5-5A0C0E66FC33}"/>
                </a:ext>
              </a:extLst>
            </p:cNvPr>
            <p:cNvPicPr>
              <a:picLocks noChangeAspect="1"/>
            </p:cNvPicPr>
            <p:nvPr/>
          </p:nvPicPr>
          <p:blipFill>
            <a:blip r:embed="rId5"/>
            <a:stretch>
              <a:fillRect/>
            </a:stretch>
          </p:blipFill>
          <p:spPr>
            <a:xfrm>
              <a:off x="9500120" y="4084320"/>
              <a:ext cx="1725168" cy="172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Tree>
    <p:extLst>
      <p:ext uri="{BB962C8B-B14F-4D97-AF65-F5344CB8AC3E}">
        <p14:creationId xmlns:p14="http://schemas.microsoft.com/office/powerpoint/2010/main" val="1331620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93999-F25B-FD91-84A4-3EA521CB2A7A}"/>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5B10E4C-2177-8960-3A94-6C217C733125}"/>
              </a:ext>
            </a:extLst>
          </p:cNvPr>
          <p:cNvGrpSpPr/>
          <p:nvPr/>
        </p:nvGrpSpPr>
        <p:grpSpPr>
          <a:xfrm>
            <a:off x="143339" y="1755315"/>
            <a:ext cx="11583057" cy="4966161"/>
            <a:chOff x="143339" y="1755315"/>
            <a:chExt cx="11583057" cy="4966161"/>
          </a:xfrm>
        </p:grpSpPr>
        <p:sp>
          <p:nvSpPr>
            <p:cNvPr id="8" name="Hexagon 7">
              <a:extLst>
                <a:ext uri="{FF2B5EF4-FFF2-40B4-BE49-F238E27FC236}">
                  <a16:creationId xmlns:a16="http://schemas.microsoft.com/office/drawing/2014/main" id="{E3274514-BF0F-F9A9-6038-C78C86A48D9B}"/>
                </a:ext>
              </a:extLst>
            </p:cNvPr>
            <p:cNvSpPr/>
            <p:nvPr/>
          </p:nvSpPr>
          <p:spPr>
            <a:xfrm>
              <a:off x="2069699" y="2756671"/>
              <a:ext cx="1814660" cy="1547567"/>
            </a:xfrm>
            <a:prstGeom prst="hexagon">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219170">
                <a:defRPr/>
              </a:pPr>
              <a:r>
                <a:rPr lang="en-US" sz="1600">
                  <a:solidFill>
                    <a:srgbClr val="000000"/>
                  </a:solidFill>
                  <a:latin typeface="Segoe UI"/>
                  <a:ea typeface="Segoe UI Black"/>
                  <a:cs typeface="Segoe UI"/>
                </a:rPr>
                <a:t>Empathize</a:t>
              </a:r>
            </a:p>
          </p:txBody>
        </p:sp>
        <p:sp>
          <p:nvSpPr>
            <p:cNvPr id="9" name="Hexagon 8">
              <a:extLst>
                <a:ext uri="{FF2B5EF4-FFF2-40B4-BE49-F238E27FC236}">
                  <a16:creationId xmlns:a16="http://schemas.microsoft.com/office/drawing/2014/main" id="{6FA20A43-A990-EFCF-08D8-41A59985D8A8}"/>
                </a:ext>
              </a:extLst>
            </p:cNvPr>
            <p:cNvSpPr/>
            <p:nvPr/>
          </p:nvSpPr>
          <p:spPr>
            <a:xfrm>
              <a:off x="3562279" y="3565806"/>
              <a:ext cx="1814660" cy="1547567"/>
            </a:xfrm>
            <a:prstGeom prst="hexagon">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r>
                <a:rPr lang="en-US">
                  <a:solidFill>
                    <a:srgbClr val="000000"/>
                  </a:solidFill>
                  <a:latin typeface="Segoe UI"/>
                  <a:ea typeface="Segoe UI Black"/>
                  <a:cs typeface="Segoe UI"/>
                </a:rPr>
                <a:t>Define</a:t>
              </a:r>
            </a:p>
          </p:txBody>
        </p:sp>
        <p:sp>
          <p:nvSpPr>
            <p:cNvPr id="10" name="Hexagon 9">
              <a:extLst>
                <a:ext uri="{FF2B5EF4-FFF2-40B4-BE49-F238E27FC236}">
                  <a16:creationId xmlns:a16="http://schemas.microsoft.com/office/drawing/2014/main" id="{DEFEED1D-8FCA-E2D9-7B28-4C2FE09DA70E}"/>
                </a:ext>
              </a:extLst>
            </p:cNvPr>
            <p:cNvSpPr/>
            <p:nvPr/>
          </p:nvSpPr>
          <p:spPr>
            <a:xfrm>
              <a:off x="5046999" y="2756671"/>
              <a:ext cx="1814660" cy="1547567"/>
            </a:xfrm>
            <a:prstGeom prst="hexagon">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r>
                <a:rPr lang="en-US">
                  <a:solidFill>
                    <a:srgbClr val="000000"/>
                  </a:solidFill>
                  <a:latin typeface="Segoe UI"/>
                  <a:ea typeface="Segoe UI Black"/>
                  <a:cs typeface="Segoe UI"/>
                </a:rPr>
                <a:t>Ideate</a:t>
              </a:r>
            </a:p>
          </p:txBody>
        </p:sp>
        <p:sp>
          <p:nvSpPr>
            <p:cNvPr id="11" name="Hexagon 10">
              <a:extLst>
                <a:ext uri="{FF2B5EF4-FFF2-40B4-BE49-F238E27FC236}">
                  <a16:creationId xmlns:a16="http://schemas.microsoft.com/office/drawing/2014/main" id="{4E5CFC54-4251-F250-499D-342D082581A9}"/>
                </a:ext>
              </a:extLst>
            </p:cNvPr>
            <p:cNvSpPr/>
            <p:nvPr/>
          </p:nvSpPr>
          <p:spPr>
            <a:xfrm>
              <a:off x="6531722" y="3565806"/>
              <a:ext cx="1814660" cy="1547567"/>
            </a:xfrm>
            <a:prstGeom prst="hexagon">
              <a:avLst/>
            </a:prstGeom>
            <a:solidFill>
              <a:srgbClr val="FA8D52"/>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r>
                <a:rPr lang="en-US">
                  <a:solidFill>
                    <a:srgbClr val="000000"/>
                  </a:solidFill>
                  <a:latin typeface="Segoe UI"/>
                  <a:ea typeface="Segoe UI Black"/>
                  <a:cs typeface="Segoe UI"/>
                </a:rPr>
                <a:t>Prototype</a:t>
              </a:r>
            </a:p>
          </p:txBody>
        </p:sp>
        <p:sp>
          <p:nvSpPr>
            <p:cNvPr id="12" name="Hexagon 11">
              <a:extLst>
                <a:ext uri="{FF2B5EF4-FFF2-40B4-BE49-F238E27FC236}">
                  <a16:creationId xmlns:a16="http://schemas.microsoft.com/office/drawing/2014/main" id="{0A895E0B-21AA-9229-5FFD-434A9287A76B}"/>
                </a:ext>
              </a:extLst>
            </p:cNvPr>
            <p:cNvSpPr/>
            <p:nvPr/>
          </p:nvSpPr>
          <p:spPr>
            <a:xfrm>
              <a:off x="8024299" y="4343518"/>
              <a:ext cx="1814660" cy="1547567"/>
            </a:xfrm>
            <a:prstGeom prst="hexagon">
              <a:avLst/>
            </a:prstGeom>
            <a:solidFill>
              <a:srgbClr val="FC4949"/>
            </a:solidFill>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defTabSz="1219170">
                <a:defRPr/>
              </a:pPr>
              <a:r>
                <a:rPr lang="en-US">
                  <a:solidFill>
                    <a:srgbClr val="000000"/>
                  </a:solidFill>
                  <a:latin typeface="Segoe UI"/>
                  <a:ea typeface="Segoe UI Black"/>
                  <a:cs typeface="Segoe UI"/>
                </a:rPr>
                <a:t>Test</a:t>
              </a:r>
            </a:p>
          </p:txBody>
        </p:sp>
        <p:sp>
          <p:nvSpPr>
            <p:cNvPr id="13" name="Speech Bubble: Rectangle with Corners Rounded 12">
              <a:extLst>
                <a:ext uri="{FF2B5EF4-FFF2-40B4-BE49-F238E27FC236}">
                  <a16:creationId xmlns:a16="http://schemas.microsoft.com/office/drawing/2014/main" id="{E7E28F46-F761-67F4-0D8A-44E59E6E415E}"/>
                </a:ext>
              </a:extLst>
            </p:cNvPr>
            <p:cNvSpPr/>
            <p:nvPr/>
          </p:nvSpPr>
          <p:spPr>
            <a:xfrm>
              <a:off x="143339" y="4828637"/>
              <a:ext cx="3168352" cy="1728192"/>
            </a:xfrm>
            <a:prstGeom prst="wedgeRoundRectCallout">
              <a:avLst>
                <a:gd name="adj1" fmla="val 30752"/>
                <a:gd name="adj2" fmla="val -76955"/>
                <a:gd name="adj3" fmla="val 16667"/>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sz="1067">
                  <a:solidFill>
                    <a:sysClr val="windowText" lastClr="000000"/>
                  </a:solidFill>
                  <a:latin typeface="Segoe UI"/>
                </a:rPr>
                <a:t>What processes do they use today? </a:t>
              </a:r>
              <a:endParaRPr lang="en-US" sz="1067">
                <a:solidFill>
                  <a:sysClr val="windowText" lastClr="000000"/>
                </a:solidFill>
                <a:latin typeface="Aptos" panose="02110004020202020204"/>
              </a:endParaRPr>
            </a:p>
            <a:p>
              <a:pPr defTabSz="1219170">
                <a:defRPr/>
              </a:pPr>
              <a:endParaRPr lang="en-US" sz="1067">
                <a:solidFill>
                  <a:sysClr val="windowText" lastClr="000000"/>
                </a:solidFill>
                <a:latin typeface="Segoe UI"/>
              </a:endParaRPr>
            </a:p>
            <a:p>
              <a:pPr defTabSz="1219170">
                <a:defRPr/>
              </a:pPr>
              <a:r>
                <a:rPr lang="en-US" sz="1067">
                  <a:solidFill>
                    <a:sysClr val="windowText" lastClr="000000"/>
                  </a:solidFill>
                  <a:latin typeface="Segoe UI"/>
                </a:rPr>
                <a:t>Are there any existing points of friction? </a:t>
              </a:r>
              <a:endParaRPr lang="en-US" sz="1067">
                <a:solidFill>
                  <a:sysClr val="windowText" lastClr="000000"/>
                </a:solidFill>
                <a:latin typeface="Aptos" panose="02110004020202020204"/>
              </a:endParaRPr>
            </a:p>
            <a:p>
              <a:pPr defTabSz="1219170">
                <a:defRPr/>
              </a:pPr>
              <a:endParaRPr lang="en-US" sz="1067">
                <a:solidFill>
                  <a:sysClr val="windowText" lastClr="000000"/>
                </a:solidFill>
                <a:latin typeface="Segoe UI"/>
              </a:endParaRPr>
            </a:p>
            <a:p>
              <a:pPr defTabSz="1219170">
                <a:defRPr/>
              </a:pPr>
              <a:r>
                <a:rPr lang="en-US" sz="1067">
                  <a:solidFill>
                    <a:sysClr val="windowText" lastClr="000000"/>
                  </a:solidFill>
                  <a:latin typeface="Segoe UI"/>
                </a:rPr>
                <a:t>What might make their experience better?</a:t>
              </a:r>
              <a:r>
                <a:rPr lang="en-US" sz="1067">
                  <a:solidFill>
                    <a:sysClr val="windowText" lastClr="000000"/>
                  </a:solidFill>
                  <a:latin typeface="Segoe UI"/>
                  <a:cs typeface="Segoe UI"/>
                </a:rPr>
                <a:t>​</a:t>
              </a:r>
            </a:p>
            <a:p>
              <a:pPr defTabSz="1219170">
                <a:defRPr/>
              </a:pPr>
              <a:endParaRPr lang="en-US" sz="1067">
                <a:solidFill>
                  <a:sysClr val="windowText" lastClr="000000"/>
                </a:solidFill>
                <a:latin typeface="Segoe UI"/>
                <a:cs typeface="Segoe UI"/>
              </a:endParaRPr>
            </a:p>
            <a:p>
              <a:pPr defTabSz="1219170">
                <a:defRPr/>
              </a:pPr>
              <a:r>
                <a:rPr lang="en-US" sz="1067">
                  <a:solidFill>
                    <a:sysClr val="windowText" lastClr="000000"/>
                  </a:solidFill>
                  <a:latin typeface="Segoe UI"/>
                  <a:cs typeface="Segoe UI"/>
                </a:rPr>
                <a:t>If you had a magic wand to help them, what would happen?</a:t>
              </a:r>
            </a:p>
          </p:txBody>
        </p:sp>
        <p:sp>
          <p:nvSpPr>
            <p:cNvPr id="14" name="Speech Bubble: Rectangle with Corners Rounded 13">
              <a:extLst>
                <a:ext uri="{FF2B5EF4-FFF2-40B4-BE49-F238E27FC236}">
                  <a16:creationId xmlns:a16="http://schemas.microsoft.com/office/drawing/2014/main" id="{74F8EE65-339D-31DA-B7C6-F069E0159F96}"/>
                </a:ext>
              </a:extLst>
            </p:cNvPr>
            <p:cNvSpPr/>
            <p:nvPr/>
          </p:nvSpPr>
          <p:spPr>
            <a:xfrm>
              <a:off x="1727515" y="1755315"/>
              <a:ext cx="3168352" cy="817880"/>
            </a:xfrm>
            <a:prstGeom prst="wedgeRoundRectCallout">
              <a:avLst>
                <a:gd name="adj1" fmla="val 29559"/>
                <a:gd name="adj2" fmla="val 151873"/>
                <a:gd name="adj3" fmla="val 16667"/>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sz="1067">
                  <a:solidFill>
                    <a:prstClr val="black"/>
                  </a:solidFill>
                  <a:latin typeface="Segoe UI"/>
                </a:rPr>
                <a:t>What insights did you learn that you could leverage in your design?</a:t>
              </a:r>
            </a:p>
            <a:p>
              <a:pPr defTabSz="1219170">
                <a:defRPr/>
              </a:pPr>
              <a:endParaRPr lang="en-US" sz="1067">
                <a:solidFill>
                  <a:prstClr val="black"/>
                </a:solidFill>
                <a:latin typeface="Segoe UI"/>
              </a:endParaRPr>
            </a:p>
            <a:p>
              <a:pPr defTabSz="1219170">
                <a:defRPr/>
              </a:pPr>
              <a:r>
                <a:rPr lang="en-US" sz="1067">
                  <a:solidFill>
                    <a:prstClr val="black"/>
                  </a:solidFill>
                  <a:latin typeface="Segoe UI"/>
                </a:rPr>
                <a:t>Define the problem statement.</a:t>
              </a:r>
            </a:p>
          </p:txBody>
        </p:sp>
        <p:sp>
          <p:nvSpPr>
            <p:cNvPr id="15" name="Speech Bubble: Rectangle with Corners Rounded 14">
              <a:extLst>
                <a:ext uri="{FF2B5EF4-FFF2-40B4-BE49-F238E27FC236}">
                  <a16:creationId xmlns:a16="http://schemas.microsoft.com/office/drawing/2014/main" id="{B7326AFD-9933-D39F-4413-E4F0CF975779}"/>
                </a:ext>
              </a:extLst>
            </p:cNvPr>
            <p:cNvSpPr/>
            <p:nvPr/>
          </p:nvSpPr>
          <p:spPr>
            <a:xfrm>
              <a:off x="3832523" y="5296993"/>
              <a:ext cx="3168352" cy="1424483"/>
            </a:xfrm>
            <a:prstGeom prst="wedgeRoundRectCallout">
              <a:avLst>
                <a:gd name="adj1" fmla="val 15837"/>
                <a:gd name="adj2" fmla="val -112119"/>
                <a:gd name="adj3" fmla="val 16667"/>
              </a:avLst>
            </a:prstGeom>
            <a:solidFill>
              <a:srgbClr val="FFFFC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sz="933">
                  <a:solidFill>
                    <a:prstClr val="black"/>
                  </a:solidFill>
                  <a:latin typeface="Segoe UI"/>
                  <a:cs typeface="Segoe UI"/>
                </a:rPr>
                <a:t>Go for quantity over quality, this is the time to generate ideas, not refine (that'll happen later).</a:t>
              </a:r>
            </a:p>
            <a:p>
              <a:pPr defTabSz="1219170">
                <a:defRPr/>
              </a:pPr>
              <a:endParaRPr lang="en-US" sz="933">
                <a:solidFill>
                  <a:prstClr val="black"/>
                </a:solidFill>
                <a:latin typeface="Segoe UI"/>
                <a:cs typeface="Segoe UI"/>
              </a:endParaRPr>
            </a:p>
            <a:p>
              <a:pPr defTabSz="1219170">
                <a:defRPr/>
              </a:pPr>
              <a:r>
                <a:rPr lang="en-US" sz="933">
                  <a:solidFill>
                    <a:prstClr val="black"/>
                  </a:solidFill>
                  <a:latin typeface="Segoe UI"/>
                  <a:cs typeface="Segoe UI"/>
                </a:rPr>
                <a:t>Share your ideas and capture feedback.</a:t>
              </a:r>
            </a:p>
            <a:p>
              <a:pPr defTabSz="1219170">
                <a:defRPr/>
              </a:pPr>
              <a:endParaRPr lang="en-US" sz="933">
                <a:solidFill>
                  <a:prstClr val="black"/>
                </a:solidFill>
                <a:latin typeface="Segoe UI"/>
                <a:cs typeface="Segoe UI"/>
              </a:endParaRPr>
            </a:p>
            <a:p>
              <a:pPr defTabSz="1219170">
                <a:defRPr/>
              </a:pPr>
              <a:r>
                <a:rPr lang="en-US" sz="933">
                  <a:solidFill>
                    <a:prstClr val="black"/>
                  </a:solidFill>
                  <a:latin typeface="Segoe UI"/>
                  <a:cs typeface="Segoe UI"/>
                </a:rPr>
                <a:t>Iterate based on feedback.</a:t>
              </a:r>
            </a:p>
            <a:p>
              <a:pPr defTabSz="1219170">
                <a:defRPr/>
              </a:pPr>
              <a:endParaRPr lang="en-US" sz="933">
                <a:solidFill>
                  <a:prstClr val="black"/>
                </a:solidFill>
                <a:latin typeface="Segoe UI"/>
                <a:cs typeface="Segoe UI"/>
              </a:endParaRPr>
            </a:p>
            <a:p>
              <a:pPr defTabSz="1219170">
                <a:defRPr/>
              </a:pPr>
              <a:r>
                <a:rPr lang="en-US" sz="933">
                  <a:solidFill>
                    <a:prstClr val="black"/>
                  </a:solidFill>
                  <a:latin typeface="Segoe UI"/>
                  <a:cs typeface="Segoe UI"/>
                </a:rPr>
                <a:t>Reflect and iterate.</a:t>
              </a:r>
            </a:p>
          </p:txBody>
        </p:sp>
        <p:sp>
          <p:nvSpPr>
            <p:cNvPr id="16" name="Speech Bubble: Rectangle with Corners Rounded 15">
              <a:extLst>
                <a:ext uri="{FF2B5EF4-FFF2-40B4-BE49-F238E27FC236}">
                  <a16:creationId xmlns:a16="http://schemas.microsoft.com/office/drawing/2014/main" id="{B2F70B50-3EDA-61BC-4335-EA6862F60884}"/>
                </a:ext>
              </a:extLst>
            </p:cNvPr>
            <p:cNvSpPr/>
            <p:nvPr/>
          </p:nvSpPr>
          <p:spPr>
            <a:xfrm>
              <a:off x="5134787" y="1763915"/>
              <a:ext cx="3168352" cy="817880"/>
            </a:xfrm>
            <a:prstGeom prst="wedgeRoundRectCallout">
              <a:avLst>
                <a:gd name="adj1" fmla="val 29559"/>
                <a:gd name="adj2" fmla="val 151873"/>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sz="1067">
                  <a:solidFill>
                    <a:prstClr val="black"/>
                  </a:solidFill>
                  <a:latin typeface="Segoe UI"/>
                  <a:cs typeface="Segoe UI"/>
                </a:rPr>
                <a:t>Take the solution you landed on from the Ideate section and start building.</a:t>
              </a:r>
              <a:endParaRPr lang="en-US" sz="1067">
                <a:solidFill>
                  <a:prstClr val="black"/>
                </a:solidFill>
                <a:latin typeface="Aptos" panose="02110004020202020204"/>
              </a:endParaRPr>
            </a:p>
            <a:p>
              <a:pPr defTabSz="1219170">
                <a:defRPr/>
              </a:pPr>
              <a:endParaRPr lang="en-US" sz="1067">
                <a:solidFill>
                  <a:prstClr val="black"/>
                </a:solidFill>
                <a:latin typeface="Segoe UI"/>
                <a:cs typeface="Segoe UI"/>
              </a:endParaRPr>
            </a:p>
            <a:p>
              <a:pPr defTabSz="1219170">
                <a:defRPr/>
              </a:pPr>
              <a:r>
                <a:rPr lang="en-US" sz="1067">
                  <a:solidFill>
                    <a:prstClr val="black"/>
                  </a:solidFill>
                  <a:latin typeface="Segoe UI"/>
                  <a:cs typeface="Segoe UI"/>
                </a:rPr>
                <a:t>Share your prototype for feedback</a:t>
              </a:r>
            </a:p>
          </p:txBody>
        </p:sp>
        <p:sp>
          <p:nvSpPr>
            <p:cNvPr id="17" name="Speech Bubble: Rectangle with Corners Rounded 16">
              <a:extLst>
                <a:ext uri="{FF2B5EF4-FFF2-40B4-BE49-F238E27FC236}">
                  <a16:creationId xmlns:a16="http://schemas.microsoft.com/office/drawing/2014/main" id="{15C9A7E3-FF7A-B0B8-CFDC-478DBF37AF13}"/>
                </a:ext>
              </a:extLst>
            </p:cNvPr>
            <p:cNvSpPr/>
            <p:nvPr/>
          </p:nvSpPr>
          <p:spPr>
            <a:xfrm>
              <a:off x="8558044" y="1988841"/>
              <a:ext cx="3168352" cy="1038841"/>
            </a:xfrm>
            <a:prstGeom prst="wedgeRoundRectCallout">
              <a:avLst>
                <a:gd name="adj1" fmla="val -35470"/>
                <a:gd name="adj2" fmla="val 165025"/>
                <a:gd name="adj3" fmla="val 16667"/>
              </a:avLst>
            </a:prstGeom>
            <a:solidFill>
              <a:srgbClr val="FF7C8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sz="1067">
                  <a:solidFill>
                    <a:prstClr val="black"/>
                  </a:solidFill>
                  <a:latin typeface="Segoe UI"/>
                  <a:cs typeface="Segoe UI"/>
                </a:rPr>
                <a:t>Get your prototype in front of the people that need this solution.</a:t>
              </a:r>
              <a:endParaRPr lang="en-US" sz="1067">
                <a:solidFill>
                  <a:prstClr val="black"/>
                </a:solidFill>
                <a:latin typeface="Aptos" panose="02110004020202020204"/>
                <a:cs typeface="Segoe UI"/>
              </a:endParaRPr>
            </a:p>
            <a:p>
              <a:pPr defTabSz="1219170">
                <a:defRPr/>
              </a:pPr>
              <a:endParaRPr lang="en-US" sz="1067">
                <a:solidFill>
                  <a:prstClr val="black"/>
                </a:solidFill>
                <a:latin typeface="Segoe UI"/>
                <a:cs typeface="Segoe UI"/>
              </a:endParaRPr>
            </a:p>
            <a:p>
              <a:pPr defTabSz="1219170">
                <a:defRPr/>
              </a:pPr>
              <a:r>
                <a:rPr lang="en-US" sz="1067">
                  <a:solidFill>
                    <a:prstClr val="black"/>
                  </a:solidFill>
                  <a:latin typeface="Segoe UI"/>
                  <a:cs typeface="Segoe UI"/>
                </a:rPr>
                <a:t>Capture their feedback and if needed, go back and edit your prototype to make it even better.</a:t>
              </a:r>
              <a:endParaRPr lang="en-US" sz="1067">
                <a:solidFill>
                  <a:prstClr val="black"/>
                </a:solidFill>
                <a:latin typeface="Aptos" panose="02110004020202020204"/>
              </a:endParaRPr>
            </a:p>
          </p:txBody>
        </p:sp>
      </p:grpSp>
      <p:sp>
        <p:nvSpPr>
          <p:cNvPr id="18" name="Title 1">
            <a:extLst>
              <a:ext uri="{FF2B5EF4-FFF2-40B4-BE49-F238E27FC236}">
                <a16:creationId xmlns:a16="http://schemas.microsoft.com/office/drawing/2014/main" id="{784D60A5-3F74-8B48-2786-E47D08C18EB2}"/>
              </a:ext>
            </a:extLst>
          </p:cNvPr>
          <p:cNvSpPr txBox="1">
            <a:spLocks/>
          </p:cNvSpPr>
          <p:nvPr/>
        </p:nvSpPr>
        <p:spPr>
          <a:xfrm>
            <a:off x="9659855" y="229984"/>
            <a:ext cx="2532145" cy="817880"/>
          </a:xfrm>
          <a:prstGeom prst="rect">
            <a:avLst/>
          </a:prstGeom>
        </p:spPr>
        <p:txBody>
          <a:bodyPr vert="horz" lIns="121920" tIns="60960" rIns="121920" bIns="6096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defTabSz="1219170">
              <a:lnSpc>
                <a:spcPct val="100000"/>
              </a:lnSpc>
              <a:defRPr/>
            </a:pPr>
            <a:r>
              <a:rPr lang="en-US" sz="1467" i="1" dirty="0">
                <a:solidFill>
                  <a:schemeClr val="bg2">
                    <a:lumMod val="25000"/>
                  </a:schemeClr>
                </a:solidFill>
                <a:latin typeface="Segoe UI"/>
                <a:cs typeface="Segoe UI"/>
              </a:rPr>
              <a:t>To facilitate creative problem solving let's use the Stanford D-School "Design thinking" methodology. </a:t>
            </a:r>
            <a:r>
              <a:rPr lang="en-US" sz="1467" i="1" dirty="0">
                <a:solidFill>
                  <a:schemeClr val="bg2">
                    <a:lumMod val="25000"/>
                  </a:schemeClr>
                </a:solidFill>
                <a:latin typeface="Segoe UI"/>
                <a:cs typeface="Segoe UI"/>
                <a:hlinkClick r:id="rId2">
                  <a:extLst>
                    <a:ext uri="{A12FA001-AC4F-418D-AE19-62706E023703}">
                      <ahyp:hlinkClr xmlns:ahyp="http://schemas.microsoft.com/office/drawing/2018/hyperlinkcolor" val="tx"/>
                    </a:ext>
                  </a:extLst>
                </a:hlinkClick>
              </a:rPr>
              <a:t>Learn more</a:t>
            </a:r>
            <a:endParaRPr lang="en-US" sz="1467" i="1" dirty="0">
              <a:solidFill>
                <a:schemeClr val="bg2">
                  <a:lumMod val="25000"/>
                </a:schemeClr>
              </a:solidFill>
              <a:latin typeface="Segoe UI"/>
              <a:cs typeface="Segoe UI"/>
            </a:endParaRPr>
          </a:p>
        </p:txBody>
      </p:sp>
      <p:sp>
        <p:nvSpPr>
          <p:cNvPr id="5" name="Title 1">
            <a:extLst>
              <a:ext uri="{FF2B5EF4-FFF2-40B4-BE49-F238E27FC236}">
                <a16:creationId xmlns:a16="http://schemas.microsoft.com/office/drawing/2014/main" id="{6C432514-BC7E-B10C-4504-96ADBB530D49}"/>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DESIGN THINKING</a:t>
            </a:r>
          </a:p>
        </p:txBody>
      </p:sp>
    </p:spTree>
    <p:extLst>
      <p:ext uri="{BB962C8B-B14F-4D97-AF65-F5344CB8AC3E}">
        <p14:creationId xmlns:p14="http://schemas.microsoft.com/office/powerpoint/2010/main" val="497654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EB263-2D80-FBC2-9894-38BFFBD79285}"/>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PROBLEM STATEMENT AND IDEATION</a:t>
            </a:r>
          </a:p>
        </p:txBody>
      </p:sp>
      <p:grpSp>
        <p:nvGrpSpPr>
          <p:cNvPr id="5" name="Group 4">
            <a:extLst>
              <a:ext uri="{FF2B5EF4-FFF2-40B4-BE49-F238E27FC236}">
                <a16:creationId xmlns:a16="http://schemas.microsoft.com/office/drawing/2014/main" id="{C43DD2C4-C732-E071-0BA5-ED3234F29DBB}"/>
              </a:ext>
            </a:extLst>
          </p:cNvPr>
          <p:cNvGrpSpPr/>
          <p:nvPr/>
        </p:nvGrpSpPr>
        <p:grpSpPr>
          <a:xfrm>
            <a:off x="677266" y="823549"/>
            <a:ext cx="11010496" cy="5898816"/>
            <a:chOff x="677266" y="823549"/>
            <a:chExt cx="11010496" cy="5898816"/>
          </a:xfrm>
        </p:grpSpPr>
        <p:pic>
          <p:nvPicPr>
            <p:cNvPr id="10" name="Picture 9">
              <a:extLst>
                <a:ext uri="{FF2B5EF4-FFF2-40B4-BE49-F238E27FC236}">
                  <a16:creationId xmlns:a16="http://schemas.microsoft.com/office/drawing/2014/main" id="{4F05DBCF-7646-CFA3-11B0-A29B54053D34}"/>
                </a:ext>
              </a:extLst>
            </p:cNvPr>
            <p:cNvPicPr>
              <a:picLocks noChangeAspect="1"/>
            </p:cNvPicPr>
            <p:nvPr/>
          </p:nvPicPr>
          <p:blipFill>
            <a:blip r:embed="rId2"/>
            <a:stretch>
              <a:fillRect/>
            </a:stretch>
          </p:blipFill>
          <p:spPr>
            <a:xfrm>
              <a:off x="4176444" y="823549"/>
              <a:ext cx="3839111" cy="5210902"/>
            </a:xfrm>
            <a:prstGeom prst="rect">
              <a:avLst/>
            </a:prstGeom>
          </p:spPr>
        </p:pic>
        <p:sp>
          <p:nvSpPr>
            <p:cNvPr id="3" name="Speech Bubble: Rectangle with Corners Rounded 2">
              <a:extLst>
                <a:ext uri="{FF2B5EF4-FFF2-40B4-BE49-F238E27FC236}">
                  <a16:creationId xmlns:a16="http://schemas.microsoft.com/office/drawing/2014/main" id="{1FBF4C98-890A-5C89-F52A-A182F59FF48E}"/>
                </a:ext>
              </a:extLst>
            </p:cNvPr>
            <p:cNvSpPr/>
            <p:nvPr/>
          </p:nvSpPr>
          <p:spPr>
            <a:xfrm>
              <a:off x="9033777" y="942514"/>
              <a:ext cx="2653985" cy="1521286"/>
            </a:xfrm>
            <a:prstGeom prst="wedgeRoundRectCallout">
              <a:avLst>
                <a:gd name="adj1" fmla="val -105297"/>
                <a:gd name="adj2" fmla="val 40289"/>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dirty="0">
                  <a:solidFill>
                    <a:prstClr val="black"/>
                  </a:solidFill>
                  <a:latin typeface="Segoe UI"/>
                </a:rPr>
                <a:t>What’s the north star you are pursuing?</a:t>
              </a:r>
            </a:p>
          </p:txBody>
        </p:sp>
        <p:sp>
          <p:nvSpPr>
            <p:cNvPr id="4" name="Speech Bubble: Rectangle with Corners Rounded 3">
              <a:extLst>
                <a:ext uri="{FF2B5EF4-FFF2-40B4-BE49-F238E27FC236}">
                  <a16:creationId xmlns:a16="http://schemas.microsoft.com/office/drawing/2014/main" id="{C4B61797-9E07-FAA7-19AF-4AC7291078CD}"/>
                </a:ext>
              </a:extLst>
            </p:cNvPr>
            <p:cNvSpPr/>
            <p:nvPr/>
          </p:nvSpPr>
          <p:spPr>
            <a:xfrm>
              <a:off x="677268" y="2568114"/>
              <a:ext cx="2653985" cy="860886"/>
            </a:xfrm>
            <a:prstGeom prst="wedgeRoundRectCallout">
              <a:avLst>
                <a:gd name="adj1" fmla="val 115303"/>
                <a:gd name="adj2" fmla="val -64898"/>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dirty="0">
                  <a:solidFill>
                    <a:prstClr val="black"/>
                  </a:solidFill>
                  <a:latin typeface="Segoe UI"/>
                </a:rPr>
                <a:t>Who’s </a:t>
              </a:r>
              <a:r>
                <a:rPr lang="en-US" dirty="0" err="1">
                  <a:solidFill>
                    <a:prstClr val="black"/>
                  </a:solidFill>
                  <a:latin typeface="Segoe UI"/>
                </a:rPr>
                <a:t>gonna</a:t>
              </a:r>
              <a:r>
                <a:rPr lang="en-US" dirty="0">
                  <a:solidFill>
                    <a:prstClr val="black"/>
                  </a:solidFill>
                  <a:latin typeface="Segoe UI"/>
                </a:rPr>
                <a:t> help?</a:t>
              </a:r>
            </a:p>
          </p:txBody>
        </p:sp>
        <p:sp>
          <p:nvSpPr>
            <p:cNvPr id="6" name="Speech Bubble: Rectangle with Corners Rounded 5">
              <a:extLst>
                <a:ext uri="{FF2B5EF4-FFF2-40B4-BE49-F238E27FC236}">
                  <a16:creationId xmlns:a16="http://schemas.microsoft.com/office/drawing/2014/main" id="{E9E17D74-F373-90CC-9FA8-EBF587A0414F}"/>
                </a:ext>
              </a:extLst>
            </p:cNvPr>
            <p:cNvSpPr/>
            <p:nvPr/>
          </p:nvSpPr>
          <p:spPr>
            <a:xfrm>
              <a:off x="8754377" y="2998557"/>
              <a:ext cx="2653985" cy="1521286"/>
            </a:xfrm>
            <a:prstGeom prst="wedgeRoundRectCallout">
              <a:avLst>
                <a:gd name="adj1" fmla="val -133051"/>
                <a:gd name="adj2" fmla="val -69907"/>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dirty="0">
                  <a:solidFill>
                    <a:prstClr val="black"/>
                  </a:solidFill>
                  <a:latin typeface="Segoe UI"/>
                </a:rPr>
                <a:t>What’s the business Challenge?</a:t>
              </a:r>
            </a:p>
          </p:txBody>
        </p:sp>
        <p:sp>
          <p:nvSpPr>
            <p:cNvPr id="7" name="Speech Bubble: Rectangle with Corners Rounded 6">
              <a:extLst>
                <a:ext uri="{FF2B5EF4-FFF2-40B4-BE49-F238E27FC236}">
                  <a16:creationId xmlns:a16="http://schemas.microsoft.com/office/drawing/2014/main" id="{504D1271-47A7-1ED8-56EB-D2429A51DF6F}"/>
                </a:ext>
              </a:extLst>
            </p:cNvPr>
            <p:cNvSpPr/>
            <p:nvPr/>
          </p:nvSpPr>
          <p:spPr>
            <a:xfrm>
              <a:off x="677267" y="3848100"/>
              <a:ext cx="2653985" cy="860886"/>
            </a:xfrm>
            <a:prstGeom prst="wedgeRoundRectCallout">
              <a:avLst>
                <a:gd name="adj1" fmla="val 115303"/>
                <a:gd name="adj2" fmla="val -64898"/>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dirty="0">
                  <a:solidFill>
                    <a:prstClr val="black"/>
                  </a:solidFill>
                  <a:latin typeface="Segoe UI"/>
                </a:rPr>
                <a:t>What do we prototype today?</a:t>
              </a:r>
            </a:p>
          </p:txBody>
        </p:sp>
        <p:sp>
          <p:nvSpPr>
            <p:cNvPr id="11" name="Speech Bubble: Rectangle with Corners Rounded 10">
              <a:extLst>
                <a:ext uri="{FF2B5EF4-FFF2-40B4-BE49-F238E27FC236}">
                  <a16:creationId xmlns:a16="http://schemas.microsoft.com/office/drawing/2014/main" id="{36A774DB-6855-81C9-8461-E7E1199CD994}"/>
                </a:ext>
              </a:extLst>
            </p:cNvPr>
            <p:cNvSpPr/>
            <p:nvPr/>
          </p:nvSpPr>
          <p:spPr>
            <a:xfrm>
              <a:off x="677266" y="4770635"/>
              <a:ext cx="2653985" cy="860886"/>
            </a:xfrm>
            <a:prstGeom prst="wedgeRoundRectCallout">
              <a:avLst>
                <a:gd name="adj1" fmla="val 141622"/>
                <a:gd name="adj2" fmla="val -154887"/>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dirty="0">
                  <a:solidFill>
                    <a:prstClr val="black"/>
                  </a:solidFill>
                  <a:latin typeface="Segoe UI"/>
                </a:rPr>
                <a:t>Why might it fail?</a:t>
              </a:r>
            </a:p>
          </p:txBody>
        </p:sp>
        <p:sp>
          <p:nvSpPr>
            <p:cNvPr id="12" name="Speech Bubble: Rectangle with Corners Rounded 11">
              <a:extLst>
                <a:ext uri="{FF2B5EF4-FFF2-40B4-BE49-F238E27FC236}">
                  <a16:creationId xmlns:a16="http://schemas.microsoft.com/office/drawing/2014/main" id="{DD0D469B-F6B9-E6A6-7E88-BAE31DE67E48}"/>
                </a:ext>
              </a:extLst>
            </p:cNvPr>
            <p:cNvSpPr/>
            <p:nvPr/>
          </p:nvSpPr>
          <p:spPr>
            <a:xfrm>
              <a:off x="8754377" y="4382357"/>
              <a:ext cx="1926323" cy="1015143"/>
            </a:xfrm>
            <a:prstGeom prst="wedgeRoundRectCallout">
              <a:avLst>
                <a:gd name="adj1" fmla="val -129755"/>
                <a:gd name="adj2" fmla="val -109941"/>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dirty="0">
                  <a:solidFill>
                    <a:prstClr val="black"/>
                  </a:solidFill>
                  <a:latin typeface="Segoe UI"/>
                </a:rPr>
                <a:t>What’s the business Challenge?</a:t>
              </a:r>
            </a:p>
          </p:txBody>
        </p:sp>
        <p:sp>
          <p:nvSpPr>
            <p:cNvPr id="13" name="Speech Bubble: Rectangle with Corners Rounded 12">
              <a:extLst>
                <a:ext uri="{FF2B5EF4-FFF2-40B4-BE49-F238E27FC236}">
                  <a16:creationId xmlns:a16="http://schemas.microsoft.com/office/drawing/2014/main" id="{CB8C4561-8FA4-E077-5A9D-C3AEAF422A1E}"/>
                </a:ext>
              </a:extLst>
            </p:cNvPr>
            <p:cNvSpPr/>
            <p:nvPr/>
          </p:nvSpPr>
          <p:spPr>
            <a:xfrm>
              <a:off x="7791215" y="5899079"/>
              <a:ext cx="1926323" cy="823286"/>
            </a:xfrm>
            <a:prstGeom prst="wedgeRoundRectCallout">
              <a:avLst>
                <a:gd name="adj1" fmla="val -129755"/>
                <a:gd name="adj2" fmla="val -109941"/>
                <a:gd name="adj3" fmla="val 16667"/>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1219170">
                <a:defRPr/>
              </a:pPr>
              <a:r>
                <a:rPr lang="en-US" dirty="0">
                  <a:solidFill>
                    <a:prstClr val="black"/>
                  </a:solidFill>
                  <a:latin typeface="Segoe UI"/>
                </a:rPr>
                <a:t>How do we achieve it?</a:t>
              </a:r>
            </a:p>
          </p:txBody>
        </p:sp>
      </p:grpSp>
    </p:spTree>
    <p:extLst>
      <p:ext uri="{BB962C8B-B14F-4D97-AF65-F5344CB8AC3E}">
        <p14:creationId xmlns:p14="http://schemas.microsoft.com/office/powerpoint/2010/main" val="3604496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CB192E-192E-175A-1D32-0E5EA5CF60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A4AD3F-F9B2-9E58-8357-1149D3B2783F}"/>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kumimoji="0" lang="en-GB" sz="3368" b="0" i="0" u="none" strike="noStrike" kern="1200" cap="none" spc="205" normalizeH="0" baseline="0" noProof="0" dirty="0">
                <a:ln>
                  <a:noFill/>
                </a:ln>
                <a:solidFill>
                  <a:srgbClr val="343432"/>
                </a:solidFill>
                <a:effectLst/>
                <a:uLnTx/>
                <a:uFillTx/>
                <a:latin typeface="Montserrat Classic Bold"/>
                <a:ea typeface="+mj-ea"/>
                <a:cs typeface="+mj-cs"/>
              </a:rPr>
              <a:t>AGENT IDENTIKIT</a:t>
            </a:r>
          </a:p>
        </p:txBody>
      </p:sp>
      <p:pic>
        <p:nvPicPr>
          <p:cNvPr id="4" name="Picture 3">
            <a:extLst>
              <a:ext uri="{FF2B5EF4-FFF2-40B4-BE49-F238E27FC236}">
                <a16:creationId xmlns:a16="http://schemas.microsoft.com/office/drawing/2014/main" id="{9D8E66A2-D0E8-98C4-C62A-317CDA4AB6C9}"/>
              </a:ext>
            </a:extLst>
          </p:cNvPr>
          <p:cNvPicPr>
            <a:picLocks noChangeAspect="1"/>
          </p:cNvPicPr>
          <p:nvPr/>
        </p:nvPicPr>
        <p:blipFill>
          <a:blip r:embed="rId2"/>
          <a:stretch>
            <a:fillRect/>
          </a:stretch>
        </p:blipFill>
        <p:spPr>
          <a:xfrm>
            <a:off x="2524404" y="1428053"/>
            <a:ext cx="7316221" cy="4744112"/>
          </a:xfrm>
          <a:prstGeom prst="rect">
            <a:avLst/>
          </a:prstGeom>
        </p:spPr>
      </p:pic>
    </p:spTree>
    <p:extLst>
      <p:ext uri="{BB962C8B-B14F-4D97-AF65-F5344CB8AC3E}">
        <p14:creationId xmlns:p14="http://schemas.microsoft.com/office/powerpoint/2010/main" val="296611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0D09F-E9CC-63A2-FC94-DD46E22536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FD102B-BE24-BD70-7294-E04F8E79E938}"/>
              </a:ext>
            </a:extLst>
          </p:cNvPr>
          <p:cNvSpPr txBox="1">
            <a:spLocks/>
          </p:cNvSpPr>
          <p:nvPr/>
        </p:nvSpPr>
        <p:spPr>
          <a:xfrm>
            <a:off x="677268" y="229984"/>
            <a:ext cx="11010494" cy="566052"/>
          </a:xfrm>
          <a:prstGeom prst="rect">
            <a:avLst/>
          </a:prstGeom>
        </p:spPr>
        <p:txBody>
          <a:bodyPr vert="horz" wrap="square" lIns="0" tIns="0" rIns="0" bIns="0" rtlCol="0" anchor="t">
            <a:spAutoFit/>
          </a:bodyPr>
          <a:lstStyle>
            <a:lvl1pPr algn="ctr" defTabSz="609630" rtl="0" eaLnBrk="1" latinLnBrk="0" hangingPunct="1">
              <a:spcBef>
                <a:spcPct val="0"/>
              </a:spcBef>
              <a:buNone/>
              <a:defRPr sz="2933" kern="1200">
                <a:solidFill>
                  <a:schemeClr val="tx1"/>
                </a:solidFill>
                <a:latin typeface="+mj-lt"/>
                <a:ea typeface="+mj-ea"/>
                <a:cs typeface="+mj-cs"/>
              </a:defRPr>
            </a:lvl1pPr>
          </a:lstStyle>
          <a:p>
            <a:pPr marL="0" marR="0" lvl="0" indent="0" algn="ctr" defTabSz="609630" rtl="0" eaLnBrk="1" fontAlgn="auto" latinLnBrk="0" hangingPunct="1">
              <a:lnSpc>
                <a:spcPts val="4716"/>
              </a:lnSpc>
              <a:spcBef>
                <a:spcPct val="0"/>
              </a:spcBef>
              <a:spcAft>
                <a:spcPts val="0"/>
              </a:spcAft>
              <a:buClrTx/>
              <a:buSzTx/>
              <a:buFontTx/>
              <a:buNone/>
              <a:tabLst/>
              <a:defRPr/>
            </a:pPr>
            <a:r>
              <a:rPr lang="en-GB" sz="3368" spc="205" dirty="0">
                <a:solidFill>
                  <a:srgbClr val="343432"/>
                </a:solidFill>
                <a:latin typeface="Montserrat Classic Bold"/>
              </a:rPr>
              <a:t>BEFORE CODING…</a:t>
            </a:r>
            <a:endParaRPr kumimoji="0" lang="en-GB" sz="3368" b="0" i="0" u="none" strike="noStrike" kern="1200" cap="none" spc="205" normalizeH="0" baseline="0" noProof="0" dirty="0">
              <a:ln>
                <a:noFill/>
              </a:ln>
              <a:solidFill>
                <a:srgbClr val="343432"/>
              </a:solidFill>
              <a:effectLst/>
              <a:uLnTx/>
              <a:uFillTx/>
              <a:latin typeface="Montserrat Classic Bold"/>
              <a:ea typeface="+mj-ea"/>
              <a:cs typeface="+mj-cs"/>
            </a:endParaRPr>
          </a:p>
        </p:txBody>
      </p:sp>
      <p:grpSp>
        <p:nvGrpSpPr>
          <p:cNvPr id="3" name="Group 2">
            <a:extLst>
              <a:ext uri="{FF2B5EF4-FFF2-40B4-BE49-F238E27FC236}">
                <a16:creationId xmlns:a16="http://schemas.microsoft.com/office/drawing/2014/main" id="{3EFE1319-2D4B-9BCC-7869-DBC2A83536CA}"/>
              </a:ext>
            </a:extLst>
          </p:cNvPr>
          <p:cNvGrpSpPr/>
          <p:nvPr/>
        </p:nvGrpSpPr>
        <p:grpSpPr>
          <a:xfrm>
            <a:off x="1006741" y="2326661"/>
            <a:ext cx="10845393" cy="3676744"/>
            <a:chOff x="1006741" y="2326661"/>
            <a:chExt cx="10845393" cy="3676744"/>
          </a:xfrm>
        </p:grpSpPr>
        <p:pic>
          <p:nvPicPr>
            <p:cNvPr id="4" name="Picture 3">
              <a:extLst>
                <a:ext uri="{FF2B5EF4-FFF2-40B4-BE49-F238E27FC236}">
                  <a16:creationId xmlns:a16="http://schemas.microsoft.com/office/drawing/2014/main" id="{94C425AE-60B3-F4BD-E8DC-9FD22E2D0D4D}"/>
                </a:ext>
              </a:extLst>
            </p:cNvPr>
            <p:cNvPicPr>
              <a:picLocks noChangeAspect="1"/>
            </p:cNvPicPr>
            <p:nvPr/>
          </p:nvPicPr>
          <p:blipFill>
            <a:blip r:embed="rId2"/>
            <a:stretch>
              <a:fillRect/>
            </a:stretch>
          </p:blipFill>
          <p:spPr>
            <a:xfrm>
              <a:off x="3487667" y="2326661"/>
              <a:ext cx="8364467" cy="3676744"/>
            </a:xfrm>
            <a:prstGeom prst="roundRect">
              <a:avLst>
                <a:gd name="adj" fmla="val 10476"/>
              </a:avLst>
            </a:prstGeom>
            <a:ln w="76200">
              <a:solidFill>
                <a:srgbClr val="F79646"/>
              </a:solidFill>
            </a:ln>
          </p:spPr>
        </p:pic>
        <p:pic>
          <p:nvPicPr>
            <p:cNvPr id="1026" name="Picture 2" descr="Klaxoon Enterprise Software and Services Reviews">
              <a:extLst>
                <a:ext uri="{FF2B5EF4-FFF2-40B4-BE49-F238E27FC236}">
                  <a16:creationId xmlns:a16="http://schemas.microsoft.com/office/drawing/2014/main" id="{B3CC302A-5E9E-DD76-8C81-C2AEA8F5A0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6741" y="3267259"/>
              <a:ext cx="1795547" cy="17955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416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5C9E64F-1DA3-67A4-4F62-43CC15EF67E6}"/>
              </a:ext>
            </a:extLst>
          </p:cNvPr>
          <p:cNvGrpSpPr/>
          <p:nvPr/>
        </p:nvGrpSpPr>
        <p:grpSpPr>
          <a:xfrm>
            <a:off x="1676282" y="-223577"/>
            <a:ext cx="8964571" cy="7285055"/>
            <a:chOff x="1676282" y="-223577"/>
            <a:chExt cx="8964571" cy="7285055"/>
          </a:xfrm>
        </p:grpSpPr>
        <p:pic>
          <p:nvPicPr>
            <p:cNvPr id="7" name="Picture 6">
              <a:extLst>
                <a:ext uri="{FF2B5EF4-FFF2-40B4-BE49-F238E27FC236}">
                  <a16:creationId xmlns:a16="http://schemas.microsoft.com/office/drawing/2014/main" id="{166A00FE-D0F6-8574-734D-DFCD5499C18C}"/>
                </a:ext>
              </a:extLst>
            </p:cNvPr>
            <p:cNvPicPr>
              <a:picLocks noChangeAspect="1"/>
            </p:cNvPicPr>
            <p:nvPr/>
          </p:nvPicPr>
          <p:blipFill>
            <a:blip r:embed="rId2"/>
            <a:stretch>
              <a:fillRect/>
            </a:stretch>
          </p:blipFill>
          <p:spPr>
            <a:xfrm>
              <a:off x="1961758" y="248696"/>
              <a:ext cx="3223159" cy="6320413"/>
            </a:xfrm>
            <a:prstGeom prst="roundRect">
              <a:avLst/>
            </a:prstGeom>
          </p:spPr>
        </p:pic>
        <p:pic>
          <p:nvPicPr>
            <p:cNvPr id="8" name="Picture 7">
              <a:extLst>
                <a:ext uri="{FF2B5EF4-FFF2-40B4-BE49-F238E27FC236}">
                  <a16:creationId xmlns:a16="http://schemas.microsoft.com/office/drawing/2014/main" id="{31F6DFBA-27B1-61F6-7DD3-B1649D42A4AB}"/>
                </a:ext>
              </a:extLst>
            </p:cNvPr>
            <p:cNvPicPr>
              <a:picLocks noChangeAspect="1"/>
            </p:cNvPicPr>
            <p:nvPr/>
          </p:nvPicPr>
          <p:blipFill>
            <a:blip r:embed="rId3"/>
            <a:stretch>
              <a:fillRect/>
            </a:stretch>
          </p:blipFill>
          <p:spPr>
            <a:xfrm>
              <a:off x="7124281" y="68737"/>
              <a:ext cx="3239037" cy="6520470"/>
            </a:xfrm>
            <a:prstGeom prst="roundRect">
              <a:avLst/>
            </a:prstGeom>
          </p:spPr>
        </p:pic>
        <p:pic>
          <p:nvPicPr>
            <p:cNvPr id="9" name="Picture 2" descr="Cell Phone Mockup, Cell Phone, Iphone, Mocups PNG Transparent Clipart ...">
              <a:extLst>
                <a:ext uri="{FF2B5EF4-FFF2-40B4-BE49-F238E27FC236}">
                  <a16:creationId xmlns:a16="http://schemas.microsoft.com/office/drawing/2014/main" id="{A1DE9ED3-9637-B6CA-3C6C-743112D41A88}"/>
                </a:ext>
              </a:extLst>
            </p:cNvPr>
            <p:cNvPicPr>
              <a:picLocks noChangeAspect="1" noChangeArrowheads="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4538" r="21675"/>
            <a:stretch/>
          </p:blipFill>
          <p:spPr bwMode="auto">
            <a:xfrm>
              <a:off x="1676282" y="-203479"/>
              <a:ext cx="3794109" cy="7264957"/>
            </a:xfrm>
            <a:prstGeom prst="roundRect">
              <a:avLst/>
            </a:prstGeom>
            <a:noFill/>
            <a:extLst>
              <a:ext uri="{909E8E84-426E-40DD-AFC4-6F175D3DCCD1}">
                <a14:hiddenFill xmlns:a14="http://schemas.microsoft.com/office/drawing/2010/main">
                  <a:solidFill>
                    <a:srgbClr val="FFFFFF"/>
                  </a:solidFill>
                </a14:hiddenFill>
              </a:ext>
            </a:extLst>
          </p:spPr>
        </p:pic>
        <p:pic>
          <p:nvPicPr>
            <p:cNvPr id="10" name="Picture 2" descr="Cell Phone Mockup, Cell Phone, Iphone, Mocups PNG Transparent Clipart ...">
              <a:extLst>
                <a:ext uri="{FF2B5EF4-FFF2-40B4-BE49-F238E27FC236}">
                  <a16:creationId xmlns:a16="http://schemas.microsoft.com/office/drawing/2014/main" id="{7715C881-EF25-D407-E36C-1A40E8F7C956}"/>
                </a:ext>
              </a:extLst>
            </p:cNvPr>
            <p:cNvPicPr>
              <a:picLocks noChangeAspect="1" noChangeArrowheads="1"/>
            </p:cNvPicPr>
            <p:nvPr/>
          </p:nvPicPr>
          <p:blipFill rotWithShape="1">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l="24538" r="21675"/>
            <a:stretch/>
          </p:blipFill>
          <p:spPr bwMode="auto">
            <a:xfrm>
              <a:off x="6846744" y="-223577"/>
              <a:ext cx="3794109" cy="7264957"/>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78463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C4930D4-3FCC-5C30-3403-8C6A00BE553D}"/>
              </a:ext>
            </a:extLst>
          </p:cNvPr>
          <p:cNvGrpSpPr/>
          <p:nvPr/>
        </p:nvGrpSpPr>
        <p:grpSpPr>
          <a:xfrm>
            <a:off x="1545653" y="-155750"/>
            <a:ext cx="8874808" cy="7264957"/>
            <a:chOff x="1545653" y="-155750"/>
            <a:chExt cx="8874808" cy="7264957"/>
          </a:xfrm>
        </p:grpSpPr>
        <p:pic>
          <p:nvPicPr>
            <p:cNvPr id="3" name="Picture 2">
              <a:extLst>
                <a:ext uri="{FF2B5EF4-FFF2-40B4-BE49-F238E27FC236}">
                  <a16:creationId xmlns:a16="http://schemas.microsoft.com/office/drawing/2014/main" id="{71A3A543-E4CF-8EA0-845D-B4FB30450704}"/>
                </a:ext>
              </a:extLst>
            </p:cNvPr>
            <p:cNvPicPr>
              <a:picLocks noChangeAspect="1"/>
            </p:cNvPicPr>
            <p:nvPr/>
          </p:nvPicPr>
          <p:blipFill>
            <a:blip r:embed="rId2"/>
            <a:stretch>
              <a:fillRect/>
            </a:stretch>
          </p:blipFill>
          <p:spPr>
            <a:xfrm>
              <a:off x="1938083" y="411982"/>
              <a:ext cx="2852187" cy="6129495"/>
            </a:xfrm>
            <a:prstGeom prst="roundRect">
              <a:avLst/>
            </a:prstGeom>
          </p:spPr>
        </p:pic>
        <p:pic>
          <p:nvPicPr>
            <p:cNvPr id="6" name="Picture 2" descr="Cell Phone Mockup, Cell Phone, Iphone, Mocups PNG Transparent Clipart ...">
              <a:extLst>
                <a:ext uri="{FF2B5EF4-FFF2-40B4-BE49-F238E27FC236}">
                  <a16:creationId xmlns:a16="http://schemas.microsoft.com/office/drawing/2014/main" id="{D1BF4442-144F-1C1A-2669-DFDC794832A4}"/>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24538" r="21675"/>
            <a:stretch/>
          </p:blipFill>
          <p:spPr bwMode="auto">
            <a:xfrm>
              <a:off x="1545653" y="-155750"/>
              <a:ext cx="3794109" cy="7264957"/>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02D98E0-7571-AF1F-1348-E3A10891E251}"/>
                </a:ext>
              </a:extLst>
            </p:cNvPr>
            <p:cNvPicPr>
              <a:picLocks noChangeAspect="1"/>
            </p:cNvPicPr>
            <p:nvPr/>
          </p:nvPicPr>
          <p:blipFill>
            <a:blip r:embed="rId4"/>
            <a:stretch>
              <a:fillRect/>
            </a:stretch>
          </p:blipFill>
          <p:spPr>
            <a:xfrm>
              <a:off x="6973769" y="293914"/>
              <a:ext cx="3099277" cy="6365631"/>
            </a:xfrm>
            <a:prstGeom prst="roundRect">
              <a:avLst/>
            </a:prstGeom>
          </p:spPr>
        </p:pic>
        <p:pic>
          <p:nvPicPr>
            <p:cNvPr id="10" name="Picture 2" descr="Cell Phone Mockup, Cell Phone, Iphone, Mocups PNG Transparent Clipart ...">
              <a:extLst>
                <a:ext uri="{FF2B5EF4-FFF2-40B4-BE49-F238E27FC236}">
                  <a16:creationId xmlns:a16="http://schemas.microsoft.com/office/drawing/2014/main" id="{3074ED1C-FD4D-EBF9-9DD3-92DF442B77D4}"/>
                </a:ext>
              </a:extLst>
            </p:cNvPr>
            <p:cNvPicPr>
              <a:picLocks noChangeAspect="1" noChangeArrowheads="1"/>
            </p:cNvPicPr>
            <p:nvPr/>
          </p:nvPicPr>
          <p:blipFill rotWithShape="1">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l="24538" r="21675"/>
            <a:stretch/>
          </p:blipFill>
          <p:spPr bwMode="auto">
            <a:xfrm>
              <a:off x="6626352" y="-155750"/>
              <a:ext cx="3794109" cy="7264957"/>
            </a:xfrm>
            <a:prstGeom prst="round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13558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4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4.xml><?xml version="1.0" encoding="utf-8"?>
<a:theme xmlns:a="http://schemas.openxmlformats.org/drawingml/2006/main" name="3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Segoe UI">
      <a:majorFont>
        <a:latin typeface="Segoe UI Semibold"/>
        <a:ea typeface=""/>
        <a:cs typeface=""/>
      </a:majorFont>
      <a:minorFont>
        <a:latin typeface="Segoe UI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7.xml><?xml version="1.0" encoding="utf-8"?>
<a:theme xmlns:a="http://schemas.openxmlformats.org/drawingml/2006/main" name="LIGHT MODE">
  <a:themeElements>
    <a:clrScheme name="Microsoft Research">
      <a:dk1>
        <a:srgbClr val="000000"/>
      </a:dk1>
      <a:lt1>
        <a:srgbClr val="FFFFFF"/>
      </a:lt1>
      <a:dk2>
        <a:srgbClr val="000000"/>
      </a:dk2>
      <a:lt2>
        <a:srgbClr val="FFFFFF"/>
      </a:lt2>
      <a:accent1>
        <a:srgbClr val="0078D4"/>
      </a:accent1>
      <a:accent2>
        <a:srgbClr val="8661C5"/>
      </a:accent2>
      <a:accent3>
        <a:srgbClr val="FFA38B"/>
      </a:accent3>
      <a:accent4>
        <a:srgbClr val="FFB900"/>
      </a:accent4>
      <a:accent5>
        <a:srgbClr val="8DE971"/>
      </a:accent5>
      <a:accent6>
        <a:srgbClr val="49C5B1"/>
      </a:accent6>
      <a:hlink>
        <a:srgbClr val="0078D4"/>
      </a:hlink>
      <a:folHlink>
        <a:srgbClr val="8661C5"/>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Microsoft_Brand_Template_May2023  -  Read-Only" id="{354821AE-6191-4F47-84CC-51318889153F}" vid="{EBB4C349-3EE2-41B8-A048-F0998BF1AC84}"/>
    </a:ext>
  </a:extLst>
</a:theme>
</file>

<file path=ppt/theme/theme8.xml><?xml version="1.0" encoding="utf-8"?>
<a:theme xmlns:a="http://schemas.openxmlformats.org/drawingml/2006/main" name="Azure template - Light">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arly_x0020_Access xmlns="53292dda-03c3-4977-bff8-bb8e9ba9cad7">false</Early_x0020_Access>
    <Priority xmlns="53292dda-03c3-4977-bff8-bb8e9ba9cad7">false</Priority>
    <DaysAllocated xmlns="53292dda-03c3-4977-bff8-bb8e9ba9cad7">1</DaysAllocated>
    <Process xmlns="53292dda-03c3-4977-bff8-bb8e9ba9cad7">CE</Process>
    <SafisComment xmlns="53292dda-03c3-4977-bff8-bb8e9ba9cad7" xsi:nil="true"/>
    <TaxCatchAll xmlns="c866c9ed-2f7a-4860-bf57-8153ff3a210a" xsi:nil="true"/>
    <PageCount xmlns="53292dda-03c3-4977-bff8-bb8e9ba9cad7" xsi:nil="true"/>
    <Notes0 xmlns="53292dda-03c3-4977-bff8-bb8e9ba9cad7" xsi:nil="true"/>
    <TR_x0020_Name_x0020_1 xmlns="53292dda-03c3-4977-bff8-bb8e9ba9cad7" xsi:nil="true"/>
    <Reviewer xmlns="53292dda-03c3-4977-bff8-bb8e9ba9cad7" xsi:nil="true"/>
    <TR_x0020_Score xmlns="53292dda-03c3-4977-bff8-bb8e9ba9cad7" xsi:nil="true"/>
    <lcf76f155ced4ddcb4097134ff3c332f xmlns="53292dda-03c3-4977-bff8-bb8e9ba9cad7">
      <Terms xmlns="http://schemas.microsoft.com/office/infopath/2007/PartnerControls"/>
    </lcf76f155ced4ddcb4097134ff3c332f>
    <Asset_x0020_Number xmlns="53292dda-03c3-4977-bff8-bb8e9ba9cad7" xsi:nil="true"/>
    <Plagiarism_x0020_Originality xmlns="53292dda-03c3-4977-bff8-bb8e9ba9cad7" xsi:nil="true"/>
    <AssetStage xmlns="53292dda-03c3-4977-bff8-bb8e9ba9cad7" xsi:nil="true"/>
    <Asset_x0020_Type xmlns="53292dda-03c3-4977-bff8-bb8e9ba9cad7" xsi:nil="true"/>
    <Category xmlns="53292dda-03c3-4977-bff8-bb8e9ba9cad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28CD1E3B10FD647B2C00F8D5CAE40C5" ma:contentTypeVersion="29" ma:contentTypeDescription="Create a new document." ma:contentTypeScope="" ma:versionID="5ae1002b84da2e0cdc6cefba5629065c">
  <xsd:schema xmlns:xsd="http://www.w3.org/2001/XMLSchema" xmlns:xs="http://www.w3.org/2001/XMLSchema" xmlns:p="http://schemas.microsoft.com/office/2006/metadata/properties" xmlns:ns2="53292dda-03c3-4977-bff8-bb8e9ba9cad7" xmlns:ns3="c866c9ed-2f7a-4860-bf57-8153ff3a210a" targetNamespace="http://schemas.microsoft.com/office/2006/metadata/properties" ma:root="true" ma:fieldsID="5165f4bd19b4b66600da1cc23aa1ddf4" ns2:_="" ns3:_="">
    <xsd:import namespace="53292dda-03c3-4977-bff8-bb8e9ba9cad7"/>
    <xsd:import namespace="c866c9ed-2f7a-4860-bf57-8153ff3a210a"/>
    <xsd:element name="properties">
      <xsd:complexType>
        <xsd:sequence>
          <xsd:element name="documentManagement">
            <xsd:complexType>
              <xsd:all>
                <xsd:element ref="ns2:PageCount" minOccurs="0"/>
                <xsd:element ref="ns2:AssetStage" minOccurs="0"/>
                <xsd:element ref="ns2:DaysAllocated" minOccurs="0"/>
                <xsd:element ref="ns2:Priority" minOccurs="0"/>
                <xsd:element ref="ns2:Process" minOccurs="0"/>
                <xsd:element ref="ns2:MediaServiceMetadata" minOccurs="0"/>
                <xsd:element ref="ns2:MediaServiceFastMetadata" minOccurs="0"/>
                <xsd:element ref="ns2:MediaServiceSearchProperties" minOccurs="0"/>
                <xsd:element ref="ns2:MediaServiceObjectDetectorVersions" minOccurs="0"/>
                <xsd:element ref="ns2:Asset_x0020_Number" minOccurs="0"/>
                <xsd:element ref="ns2:Asset_x0020_Type" minOccurs="0"/>
                <xsd:element ref="ns2:Category" minOccurs="0"/>
                <xsd:element ref="ns2:Early_x0020_Access" minOccurs="0"/>
                <xsd:element ref="ns2:Plagiarism_x0020_Originality" minOccurs="0"/>
                <xsd:element ref="ns2:TR_x0020_Score" minOccurs="0"/>
                <xsd:element ref="ns2:Notes0" minOccurs="0"/>
                <xsd:element ref="ns2:Reviewer" minOccurs="0"/>
                <xsd:element ref="ns2:TR_x0020_Name_x0020_1"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ServiceLocation" minOccurs="0"/>
                <xsd:element ref="ns2:SafisComment" minOccurs="0"/>
                <xsd:element ref="ns2:MediaLengthInSecond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292dda-03c3-4977-bff8-bb8e9ba9cad7" elementFormDefault="qualified">
    <xsd:import namespace="http://schemas.microsoft.com/office/2006/documentManagement/types"/>
    <xsd:import namespace="http://schemas.microsoft.com/office/infopath/2007/PartnerControls"/>
    <xsd:element name="PageCount" ma:index="8" nillable="true" ma:displayName="Page Count" ma:decimals="0" ma:format="Dropdown" ma:internalName="PageCount" ma:percentage="FALSE">
      <xsd:simpleType>
        <xsd:restriction base="dms:Number"/>
      </xsd:simpleType>
    </xsd:element>
    <xsd:element name="AssetStage" ma:index="9" nillable="true" ma:displayName="Asset Stage" ma:format="Dropdown" ma:internalName="AssetStage">
      <xsd:simpleType>
        <xsd:union memberTypes="dms:Text">
          <xsd:simpleType>
            <xsd:restriction base="dms:Choice">
              <xsd:enumeration value="Preliminary Draft In"/>
              <xsd:enumeration value="1st Preliminary Draft Revision"/>
              <xsd:enumeration value="1st Revision Submission"/>
              <xsd:enumeration value="2nd Preliminary Draft Revision"/>
              <xsd:enumeration value="2nd Revision Submission"/>
              <xsd:enumeration value="3rd Preliminary Draft Revision"/>
              <xsd:enumeration value="3rd Revision Submission"/>
              <xsd:enumeration value="Preliminary Draft Acceptance"/>
              <xsd:enumeration value="Draft Ready for Review"/>
              <xsd:enumeration value="Technical Review Sent"/>
              <xsd:enumeration value="Technical Review Received"/>
              <xsd:enumeration value="Rewrites Ready"/>
              <xsd:enumeration value="Rewrites Sent"/>
              <xsd:enumeration value="Final Draft Submission"/>
              <xsd:enumeration value="Final Draft Revision"/>
              <xsd:enumeration value="Final Draft Revision Received"/>
              <xsd:enumeration value="Final Draft Acceptance"/>
              <xsd:enumeration value="Technical Editing"/>
              <xsd:enumeration value="Copy Edit Submission"/>
              <xsd:enumeration value="Copy Editing Done"/>
              <xsd:enumeration value="Placed for Indexing"/>
              <xsd:enumeration value="Indexed"/>
              <xsd:enumeration value="Layouts"/>
              <xsd:enumeration value="Proof Read Submission"/>
              <xsd:enumeration value="Proof Reading Done"/>
              <xsd:enumeration value="PR - Checks"/>
              <xsd:enumeration value="Prefinals Ready"/>
              <xsd:enumeration value="Prefinals Sent"/>
              <xsd:enumeration value="Prefinals Received"/>
              <xsd:enumeration value="Final Review"/>
              <xsd:enumeration value="Finals Completed"/>
              <xsd:enumeration value="​Indexer Finalization"/>
              <xsd:enumeration value="​Editor Finalization"/>
              <xsd:enumeration value="​Production Designer Finalization"/>
              <xsd:enumeration value="Porfolio Director - Checks"/>
              <xsd:enumeration value="​Upload"/>
              <xsd:enumeration value="​Graphics and Code Bundle Complete"/>
              <xsd:enumeration value="​Post Upload"/>
              <xsd:enumeration value="​Published"/>
            </xsd:restriction>
          </xsd:simpleType>
        </xsd:union>
      </xsd:simpleType>
    </xsd:element>
    <xsd:element name="DaysAllocated" ma:index="10" nillable="true" ma:displayName="Days Allocated" ma:decimals="0" ma:default="1" ma:format="Dropdown" ma:internalName="DaysAllocated" ma:percentage="FALSE">
      <xsd:simpleType>
        <xsd:restriction base="dms:Number"/>
      </xsd:simpleType>
    </xsd:element>
    <xsd:element name="Priority" ma:index="11" nillable="true" ma:displayName="Priority" ma:default="0" ma:internalName="Priority">
      <xsd:simpleType>
        <xsd:restriction base="dms:Boolean"/>
      </xsd:simpleType>
    </xsd:element>
    <xsd:element name="Process" ma:index="12" nillable="true" ma:displayName="Process" ma:default="CE" ma:format="Dropdown" ma:internalName="Process">
      <xsd:simpleType>
        <xsd:restriction base="dms:Choice">
          <xsd:enumeration value="CE"/>
          <xsd:enumeration value="LSE"/>
          <xsd:enumeration value="DCE"/>
          <xsd:enumeration value="WPR"/>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SearchProperties" ma:index="15" nillable="true" ma:displayName="MediaServiceSearchProperties" ma:hidden="true" ma:internalName="MediaServiceSearchProperties" ma:readOnly="true">
      <xsd:simpleType>
        <xsd:restriction base="dms:Note"/>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Asset_x0020_Number" ma:index="17" nillable="true" ma:displayName="Asset Number" ma:description="This is the asset number of the project and no asset type should have same numbers" ma:format="Dropdown" ma:internalName="Asset_x0020_Number">
      <xsd:simpleType>
        <xsd:union memberTypes="dms:Text">
          <xsd:simpleType>
            <xsd:restriction base="dms:Choice">
              <xsd:enumeration value="1"/>
              <xsd:enumeration value="2"/>
              <xsd:enumeration value="3"/>
              <xsd:enumeration value="4"/>
              <xsd:enumeration value="5"/>
              <xsd:enumeration value="6"/>
              <xsd:enumeration value="7"/>
              <xsd:enumeration value="8"/>
              <xsd:enumeration value="9"/>
              <xsd:enumeration value="10"/>
              <xsd:enumeration value="11"/>
              <xsd:enumeration value="12"/>
              <xsd:enumeration value="13"/>
              <xsd:enumeration value="14"/>
              <xsd:enumeration value="15"/>
              <xsd:enumeration value="16"/>
              <xsd:enumeration value="17"/>
              <xsd:enumeration value="18"/>
              <xsd:enumeration value="19"/>
              <xsd:enumeration value="20"/>
              <xsd:enumeration value="21"/>
              <xsd:enumeration value="22"/>
              <xsd:enumeration value="23"/>
              <xsd:enumeration value="24"/>
              <xsd:enumeration value="25"/>
              <xsd:enumeration value="26"/>
              <xsd:enumeration value="27"/>
              <xsd:enumeration value="28"/>
              <xsd:enumeration value="29"/>
              <xsd:enumeration value="30"/>
              <xsd:enumeration value="31"/>
              <xsd:enumeration value="32"/>
              <xsd:enumeration value="33"/>
              <xsd:enumeration value="34"/>
              <xsd:enumeration value="35"/>
              <xsd:enumeration value="36"/>
              <xsd:enumeration value="37"/>
              <xsd:enumeration value="38"/>
              <xsd:enumeration value="39"/>
              <xsd:enumeration value="40"/>
            </xsd:restriction>
          </xsd:simpleType>
        </xsd:union>
      </xsd:simpleType>
    </xsd:element>
    <xsd:element name="Asset_x0020_Type" ma:index="18" nillable="true" ma:displayName="Asset Type" ma:description="This is the type of Asset related to the product development" ma:format="Dropdown" ma:internalName="Asset_x0020_Type">
      <xsd:simpleType>
        <xsd:restriction base="dms:Choice">
          <xsd:enumeration value="Chapter"/>
          <xsd:enumeration value="Video"/>
          <xsd:enumeration value="Index"/>
          <xsd:enumeration value="Front Matter"/>
          <xsd:enumeration value="Back Matter"/>
          <xsd:enumeration value="Code"/>
          <xsd:enumeration value="Book"/>
          <xsd:enumeration value="Graphic"/>
          <xsd:enumeration value="Other"/>
        </xsd:restriction>
      </xsd:simpleType>
    </xsd:element>
    <xsd:element name="Category" ma:index="19" nillable="true" ma:displayName="Category" ma:format="Dropdown" ma:internalName="Category">
      <xsd:simpleType>
        <xsd:restriction base="dms:Choice">
          <xsd:enumeration value="Cybersecurity"/>
          <xsd:enumeration value="Data Engineering"/>
          <xsd:enumeration value="Data Science"/>
          <xsd:enumeration value="Embedded Systems Development"/>
          <xsd:enumeration value="Game Development"/>
          <xsd:enumeration value="LLM Engineering"/>
          <xsd:enumeration value="Software Engineering and Architecture"/>
          <xsd:enumeration value="Systems Administration and Networking"/>
          <xsd:enumeration value="Tech Powered Pro"/>
          <xsd:enumeration value="Web &amp; Application Development"/>
        </xsd:restriction>
      </xsd:simpleType>
    </xsd:element>
    <xsd:element name="Early_x0020_Access" ma:index="20" nillable="true" ma:displayName="Early Access" ma:default="0" ma:description="This is an option which you select when you want the chapter to be a part of the Early Access" ma:internalName="Early_x0020_Access">
      <xsd:simpleType>
        <xsd:restriction base="dms:Boolean"/>
      </xsd:simpleType>
    </xsd:element>
    <xsd:element name="Plagiarism_x0020_Originality" ma:index="21" nillable="true" ma:displayName="Plagiarism Originality" ma:description="This is a column to fill the plagiarism originality scores" ma:internalName="Plagiarism_x0020_Originality">
      <xsd:simpleType>
        <xsd:restriction base="dms:Number"/>
      </xsd:simpleType>
    </xsd:element>
    <xsd:element name="TR_x0020_Score" ma:index="22" nillable="true" ma:displayName="TR Score" ma:decimals="1" ma:internalName="TR_x0020_Score">
      <xsd:simpleType>
        <xsd:restriction base="dms:Number">
          <xsd:maxInclusive value="10"/>
          <xsd:minInclusive value="1"/>
        </xsd:restriction>
      </xsd:simpleType>
    </xsd:element>
    <xsd:element name="Notes0" ma:index="23" nillable="true" ma:displayName="Notes" ma:internalName="Notes0">
      <xsd:simpleType>
        <xsd:restriction base="dms:Text">
          <xsd:maxLength value="255"/>
        </xsd:restriction>
      </xsd:simpleType>
    </xsd:element>
    <xsd:element name="Reviewer" ma:index="24" nillable="true" ma:displayName="Reviewer" ma:format="Dropdown" ma:internalName="Reviewer">
      <xsd:simpleType>
        <xsd:restriction base="dms:Text">
          <xsd:maxLength value="255"/>
        </xsd:restriction>
      </xsd:simpleType>
    </xsd:element>
    <xsd:element name="TR_x0020_Name_x0020_1" ma:index="25" nillable="true" ma:displayName="TR Name 1" ma:description="&quot;attack&quot; in &quot;Compressor&quot; bullet point&#10;&#10;I am keeping this highlighted so that I can explain what Attack (technical sound term) means in the Glossary." ma:internalName="TR_x0020_Name_x0020_1">
      <xsd:simpleType>
        <xsd:restriction base="dms:Note">
          <xsd:maxLength value="255"/>
        </xsd:restriction>
      </xsd:simpleType>
    </xsd:element>
    <xsd:element name="lcf76f155ced4ddcb4097134ff3c332f" ma:index="27" nillable="true" ma:taxonomy="true" ma:internalName="lcf76f155ced4ddcb4097134ff3c332f" ma:taxonomyFieldName="MediaServiceImageTags" ma:displayName="Image Tags" ma:readOnly="false" ma:fieldId="{5cf76f15-5ced-4ddc-b409-7134ff3c332f}" ma:taxonomyMulti="true" ma:sspId="c4206cbd-ed67-49c0-b8a0-af32ee4f262e" ma:termSetId="09814cd3-568e-fe90-9814-8d621ff8fb84" ma:anchorId="fba54fb3-c3e1-fe81-a776-ca4b69148c4d" ma:open="true" ma:isKeyword="false">
      <xsd:complexType>
        <xsd:sequence>
          <xsd:element ref="pc:Terms" minOccurs="0" maxOccurs="1"/>
        </xsd:sequence>
      </xsd:complexType>
    </xsd:element>
    <xsd:element name="MediaServiceDateTaken" ma:index="29" nillable="true" ma:displayName="MediaServiceDateTaken" ma:hidden="true" ma:indexed="true" ma:internalName="MediaServiceDateTaken" ma:readOnly="true">
      <xsd:simpleType>
        <xsd:restriction base="dms:Text"/>
      </xsd:simpleType>
    </xsd:element>
    <xsd:element name="MediaServiceOCR" ma:index="30" nillable="true" ma:displayName="Extracted Text" ma:internalName="MediaServiceOCR" ma:readOnly="true">
      <xsd:simpleType>
        <xsd:restriction base="dms:Note">
          <xsd:maxLength value="255"/>
        </xsd:restriction>
      </xsd:simpleType>
    </xsd:element>
    <xsd:element name="MediaServiceGenerationTime" ma:index="31" nillable="true" ma:displayName="MediaServiceGenerationTime" ma:hidden="true" ma:internalName="MediaServiceGenerationTime" ma:readOnly="true">
      <xsd:simpleType>
        <xsd:restriction base="dms:Text"/>
      </xsd:simpleType>
    </xsd:element>
    <xsd:element name="MediaServiceEventHashCode" ma:index="32" nillable="true" ma:displayName="MediaServiceEventHashCode" ma:hidden="true" ma:internalName="MediaServiceEventHashCode" ma:readOnly="true">
      <xsd:simpleType>
        <xsd:restriction base="dms:Text"/>
      </xsd:simpleType>
    </xsd:element>
    <xsd:element name="MediaServiceLocation" ma:index="33" nillable="true" ma:displayName="Location" ma:description="" ma:indexed="true" ma:internalName="MediaServiceLocation" ma:readOnly="true">
      <xsd:simpleType>
        <xsd:restriction base="dms:Text"/>
      </xsd:simpleType>
    </xsd:element>
    <xsd:element name="SafisComment" ma:index="34" nillable="true" ma:displayName="Safis Comment" ma:format="Dropdown" ma:internalName="SafisComment">
      <xsd:simpleType>
        <xsd:restriction base="dms:Choice">
          <xsd:enumeration value="Same Day TAT"/>
          <xsd:enumeration value="One Day TAT"/>
        </xsd:restriction>
      </xsd:simpleType>
    </xsd:element>
    <xsd:element name="MediaLengthInSeconds" ma:index="35" nillable="true" ma:displayName="MediaLengthInSeconds" ma:hidden="true" ma:internalName="MediaLengthInSeconds" ma:readOnly="true">
      <xsd:simpleType>
        <xsd:restriction base="dms:Unknown"/>
      </xsd:simpleType>
    </xsd:element>
    <xsd:element name="MediaServiceBillingMetadata" ma:index="3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866c9ed-2f7a-4860-bf57-8153ff3a210a" elementFormDefault="qualified">
    <xsd:import namespace="http://schemas.microsoft.com/office/2006/documentManagement/types"/>
    <xsd:import namespace="http://schemas.microsoft.com/office/infopath/2007/PartnerControls"/>
    <xsd:element name="TaxCatchAll" ma:index="28" nillable="true" ma:displayName="Taxonomy Catch All Column" ma:hidden="true" ma:list="{b0b99e7b-2d5c-4d76-8978-e279b984ef45}" ma:internalName="TaxCatchAll" ma:showField="CatchAllData" ma:web="c866c9ed-2f7a-4860-bf57-8153ff3a21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BFE8726-C79E-44A2-BFC4-21453FEFF4E4}">
  <ds:schemaRefs>
    <ds:schemaRef ds:uri="http://schemas.microsoft.com/office/2006/metadata/properties"/>
    <ds:schemaRef ds:uri="http://schemas.microsoft.com/office/infopath/2007/PartnerControls"/>
    <ds:schemaRef ds:uri="53292dda-03c3-4977-bff8-bb8e9ba9cad7"/>
    <ds:schemaRef ds:uri="c866c9ed-2f7a-4860-bf57-8153ff3a210a"/>
  </ds:schemaRefs>
</ds:datastoreItem>
</file>

<file path=customXml/itemProps2.xml><?xml version="1.0" encoding="utf-8"?>
<ds:datastoreItem xmlns:ds="http://schemas.openxmlformats.org/officeDocument/2006/customXml" ds:itemID="{8541A254-6802-439B-8236-CA9A052A2062}">
  <ds:schemaRefs>
    <ds:schemaRef ds:uri="http://schemas.microsoft.com/sharepoint/v3/contenttype/forms"/>
  </ds:schemaRefs>
</ds:datastoreItem>
</file>

<file path=customXml/itemProps3.xml><?xml version="1.0" encoding="utf-8"?>
<ds:datastoreItem xmlns:ds="http://schemas.openxmlformats.org/officeDocument/2006/customXml" ds:itemID="{0795E24B-EE9C-473B-A58B-F24EA668B9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292dda-03c3-4977-bff8-bb8e9ba9cad7"/>
    <ds:schemaRef ds:uri="c866c9ed-2f7a-4860-bf57-8153ff3a21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10853</TotalTime>
  <Words>1543</Words>
  <Application>Microsoft Office PowerPoint</Application>
  <PresentationFormat>Widescreen</PresentationFormat>
  <Paragraphs>222</Paragraphs>
  <Slides>27</Slides>
  <Notes>4</Notes>
  <HiddenSlides>15</HiddenSlides>
  <MMClips>2</MMClips>
  <ScaleCrop>false</ScaleCrop>
  <HeadingPairs>
    <vt:vector size="4" baseType="variant">
      <vt:variant>
        <vt:lpstr>Theme</vt:lpstr>
      </vt:variant>
      <vt:variant>
        <vt:i4>8</vt:i4>
      </vt:variant>
      <vt:variant>
        <vt:lpstr>Slide Titles</vt:lpstr>
      </vt:variant>
      <vt:variant>
        <vt:i4>27</vt:i4>
      </vt:variant>
    </vt:vector>
  </HeadingPairs>
  <TitlesOfParts>
    <vt:vector size="35" baseType="lpstr">
      <vt:lpstr>Office Theme</vt:lpstr>
      <vt:lpstr>9-51153_Microsoft_Ignite_Black_Template</vt:lpstr>
      <vt:lpstr>4_Build 2019 Black</vt:lpstr>
      <vt:lpstr>3_Black Template</vt:lpstr>
      <vt:lpstr>1_Office Theme</vt:lpstr>
      <vt:lpstr>Microsoft Build 16:9 Template Light</vt:lpstr>
      <vt:lpstr>LIGHT MODE</vt:lpstr>
      <vt:lpstr>Azure template -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Valentina Alto</dc:creator>
  <cp:lastModifiedBy>Valentina Alto</cp:lastModifiedBy>
  <cp:revision>18</cp:revision>
  <dcterms:created xsi:type="dcterms:W3CDTF">2023-06-28T18:17:58Z</dcterms:created>
  <dcterms:modified xsi:type="dcterms:W3CDTF">2025-06-16T06:50:33Z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0x010100F28CD1E3B10FD647B2C00F8D5CAE40C5</vt:lpwstr>
  </property>
  <property fmtid="{D5CDD505-2E9C-101B-9397-08002B2CF9AE}" pid="3" name="MediaServiceImageTags">
    <vt:lpwstr/>
  </property>
</Properties>
</file>